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0" r:id="rId1"/>
  </p:sldMasterIdLst>
  <p:sldIdLst>
    <p:sldId id="256" r:id="rId2"/>
    <p:sldId id="313" r:id="rId3"/>
    <p:sldId id="258" r:id="rId4"/>
    <p:sldId id="279" r:id="rId5"/>
    <p:sldId id="305" r:id="rId6"/>
    <p:sldId id="292" r:id="rId7"/>
    <p:sldId id="291" r:id="rId8"/>
    <p:sldId id="293" r:id="rId9"/>
    <p:sldId id="312" r:id="rId10"/>
    <p:sldId id="314" r:id="rId11"/>
    <p:sldId id="280" r:id="rId12"/>
    <p:sldId id="289" r:id="rId13"/>
    <p:sldId id="288" r:id="rId14"/>
    <p:sldId id="290" r:id="rId15"/>
    <p:sldId id="315" r:id="rId16"/>
    <p:sldId id="316" r:id="rId17"/>
    <p:sldId id="269" r:id="rId18"/>
    <p:sldId id="311" r:id="rId19"/>
    <p:sldId id="266" r:id="rId20"/>
    <p:sldId id="301" r:id="rId21"/>
    <p:sldId id="309" r:id="rId22"/>
    <p:sldId id="310" r:id="rId23"/>
    <p:sldId id="298" r:id="rId24"/>
    <p:sldId id="300" r:id="rId25"/>
    <p:sldId id="285" r:id="rId26"/>
    <p:sldId id="308" r:id="rId27"/>
    <p:sldId id="306" r:id="rId28"/>
    <p:sldId id="307" r:id="rId29"/>
    <p:sldId id="303" r:id="rId30"/>
    <p:sldId id="267" r:id="rId31"/>
    <p:sldId id="268" r:id="rId32"/>
    <p:sldId id="277" r:id="rId33"/>
    <p:sldId id="297" r:id="rId34"/>
    <p:sldId id="317" r:id="rId35"/>
    <p:sldId id="318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  <a:srgbClr val="FF9966"/>
    <a:srgbClr val="FF3300"/>
    <a:srgbClr val="FF6600"/>
    <a:srgbClr val="FF0000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4671" autoAdjust="0"/>
  </p:normalViewPr>
  <p:slideViewPr>
    <p:cSldViewPr>
      <p:cViewPr>
        <p:scale>
          <a:sx n="80" d="100"/>
          <a:sy n="80" d="100"/>
        </p:scale>
        <p:origin x="-106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4886C-2FB8-4A44-9815-1CFAC80C9B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A15F9-5CE7-4124-B470-2B2A2768DD55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accent2"/>
              </a:solidFill>
            </a:rPr>
            <a:t>1985 год                           </a:t>
          </a:r>
          <a:r>
            <a:rPr lang="ru-RU" sz="2400" b="1" dirty="0" smtClean="0"/>
            <a:t>Оригинальные картриджи</a:t>
          </a:r>
          <a:endParaRPr lang="ru-RU" sz="2400" b="1" dirty="0"/>
        </a:p>
      </dgm:t>
    </dgm:pt>
    <dgm:pt modelId="{A5624348-8DB8-47D9-B91D-DE1FF976FAA4}" type="parTrans" cxnId="{6D55ADC0-61E2-43B2-BBA4-4019B05191E7}">
      <dgm:prSet/>
      <dgm:spPr/>
      <dgm:t>
        <a:bodyPr/>
        <a:lstStyle/>
        <a:p>
          <a:endParaRPr lang="ru-RU" sz="2400"/>
        </a:p>
      </dgm:t>
    </dgm:pt>
    <dgm:pt modelId="{0CF56569-ECB8-49A2-B2A9-41A021AD48EF}" type="sibTrans" cxnId="{6D55ADC0-61E2-43B2-BBA4-4019B05191E7}">
      <dgm:prSet/>
      <dgm:spPr/>
      <dgm:t>
        <a:bodyPr/>
        <a:lstStyle/>
        <a:p>
          <a:endParaRPr lang="ru-RU" sz="2400"/>
        </a:p>
      </dgm:t>
    </dgm:pt>
    <dgm:pt modelId="{88A11B65-7705-4F80-9229-3494D138428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/>
              </a:solidFill>
            </a:rPr>
            <a:t>2000 год                             </a:t>
          </a:r>
          <a:r>
            <a:rPr lang="ru-RU" sz="2400" b="1" dirty="0" smtClean="0"/>
            <a:t>Совместимые картриджи</a:t>
          </a:r>
          <a:endParaRPr lang="ru-RU" sz="2400" b="1" dirty="0"/>
        </a:p>
      </dgm:t>
    </dgm:pt>
    <dgm:pt modelId="{00345E9D-9DEF-4EED-9D73-524FC3100C55}" type="parTrans" cxnId="{B66BC009-7529-4A59-94EE-5E1320D289D5}">
      <dgm:prSet/>
      <dgm:spPr/>
      <dgm:t>
        <a:bodyPr/>
        <a:lstStyle/>
        <a:p>
          <a:endParaRPr lang="ru-RU" sz="2400"/>
        </a:p>
      </dgm:t>
    </dgm:pt>
    <dgm:pt modelId="{403FE0DB-6D3C-47A7-ACBC-22B4BFEB3979}" type="sibTrans" cxnId="{B66BC009-7529-4A59-94EE-5E1320D289D5}">
      <dgm:prSet/>
      <dgm:spPr/>
      <dgm:t>
        <a:bodyPr/>
        <a:lstStyle/>
        <a:p>
          <a:endParaRPr lang="ru-RU" sz="2400"/>
        </a:p>
      </dgm:t>
    </dgm:pt>
    <dgm:pt modelId="{7F787383-1E3D-411F-9B0C-9E041F88758C}">
      <dgm:prSet phldrT="[Текст]" custT="1"/>
      <dgm:spPr>
        <a:ln w="38100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0" dirty="0" smtClean="0">
              <a:solidFill>
                <a:schemeClr val="accent2"/>
              </a:solidFill>
              <a:effectLst/>
            </a:rPr>
            <a:t>2013 год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ПЕРЕЗАПРАВЛЯЕМЫЕ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smtClean="0"/>
            <a:t>    </a:t>
          </a:r>
          <a:r>
            <a:rPr lang="en-US" sz="2400" dirty="0" smtClean="0"/>
            <a:t>       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совместимые картриджи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MIPO</a:t>
          </a:r>
          <a:endParaRPr lang="ru-RU" sz="2400" b="1" i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A4E47-973F-482D-B934-F1BEB9C4F7B6}" type="parTrans" cxnId="{DC5F8A8A-749F-4D1B-A891-C870241E19EA}">
      <dgm:prSet/>
      <dgm:spPr/>
      <dgm:t>
        <a:bodyPr/>
        <a:lstStyle/>
        <a:p>
          <a:endParaRPr lang="ru-RU" sz="2400"/>
        </a:p>
      </dgm:t>
    </dgm:pt>
    <dgm:pt modelId="{039F2E3F-04C0-4F8C-9D60-14004938A7CD}" type="sibTrans" cxnId="{DC5F8A8A-749F-4D1B-A891-C870241E19EA}">
      <dgm:prSet/>
      <dgm:spPr/>
      <dgm:t>
        <a:bodyPr/>
        <a:lstStyle/>
        <a:p>
          <a:endParaRPr lang="ru-RU" sz="2400"/>
        </a:p>
      </dgm:t>
    </dgm:pt>
    <dgm:pt modelId="{F8BC1B53-435F-4194-8330-606A3248BC2E}" type="pres">
      <dgm:prSet presAssocID="{2454886C-2FB8-4A44-9815-1CFAC80C9B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BF779-6CC2-4BDF-AC11-53A2905E3ADF}" type="pres">
      <dgm:prSet presAssocID="{3E0A15F9-5CE7-4124-B470-2B2A2768DD55}" presName="parentLin" presStyleCnt="0"/>
      <dgm:spPr/>
    </dgm:pt>
    <dgm:pt modelId="{8334EB03-8FEE-4B6F-9942-5EA13482B84B}" type="pres">
      <dgm:prSet presAssocID="{3E0A15F9-5CE7-4124-B470-2B2A2768DD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923FA0-0DF4-4FCC-B34D-02DDF3857018}" type="pres">
      <dgm:prSet presAssocID="{3E0A15F9-5CE7-4124-B470-2B2A2768DD55}" presName="parentText" presStyleLbl="node1" presStyleIdx="0" presStyleCnt="3" custScaleX="102519" custScaleY="52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63A0-2FF5-4630-952F-8FDFE150212B}" type="pres">
      <dgm:prSet presAssocID="{3E0A15F9-5CE7-4124-B470-2B2A2768DD55}" presName="negativeSpace" presStyleCnt="0"/>
      <dgm:spPr/>
    </dgm:pt>
    <dgm:pt modelId="{5CB945E1-12DC-4805-B0B4-D421A21C0053}" type="pres">
      <dgm:prSet presAssocID="{3E0A15F9-5CE7-4124-B470-2B2A2768DD55}" presName="childText" presStyleLbl="conFgAcc1" presStyleIdx="0" presStyleCnt="3">
        <dgm:presLayoutVars>
          <dgm:bulletEnabled val="1"/>
        </dgm:presLayoutVars>
      </dgm:prSet>
      <dgm:spPr/>
    </dgm:pt>
    <dgm:pt modelId="{B49699E6-2A27-45EE-A7A5-B870583F6F9C}" type="pres">
      <dgm:prSet presAssocID="{0CF56569-ECB8-49A2-B2A9-41A021AD48EF}" presName="spaceBetweenRectangles" presStyleCnt="0"/>
      <dgm:spPr/>
    </dgm:pt>
    <dgm:pt modelId="{72789F14-E437-49F5-A0BA-6A6F5570DB05}" type="pres">
      <dgm:prSet presAssocID="{88A11B65-7705-4F80-9229-3494D138428A}" presName="parentLin" presStyleCnt="0"/>
      <dgm:spPr/>
    </dgm:pt>
    <dgm:pt modelId="{273863EC-A881-4BB4-825F-6CFC664BDB58}" type="pres">
      <dgm:prSet presAssocID="{88A11B65-7705-4F80-9229-3494D13842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84A852-98C4-481B-81E5-DB2DC9940CC3}" type="pres">
      <dgm:prSet presAssocID="{88A11B65-7705-4F80-9229-3494D138428A}" presName="parentText" presStyleLbl="node1" presStyleIdx="1" presStyleCnt="3" custScaleX="102519" custScaleY="59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036A2-657A-407B-B296-13923E825C65}" type="pres">
      <dgm:prSet presAssocID="{88A11B65-7705-4F80-9229-3494D138428A}" presName="negativeSpace" presStyleCnt="0"/>
      <dgm:spPr/>
    </dgm:pt>
    <dgm:pt modelId="{86BD2FDF-6BFC-4284-B493-B110A2A77CE7}" type="pres">
      <dgm:prSet presAssocID="{88A11B65-7705-4F80-9229-3494D138428A}" presName="childText" presStyleLbl="conFgAcc1" presStyleIdx="1" presStyleCnt="3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1ED37282-E2BE-4005-BA17-BC5164B70C20}" type="pres">
      <dgm:prSet presAssocID="{403FE0DB-6D3C-47A7-ACBC-22B4BFEB3979}" presName="spaceBetweenRectangles" presStyleCnt="0"/>
      <dgm:spPr/>
    </dgm:pt>
    <dgm:pt modelId="{6F52EBF8-10A1-4F75-94E5-C5578A4DD355}" type="pres">
      <dgm:prSet presAssocID="{7F787383-1E3D-411F-9B0C-9E041F88758C}" presName="parentLin" presStyleCnt="0"/>
      <dgm:spPr/>
    </dgm:pt>
    <dgm:pt modelId="{D87041A3-9114-4C51-9715-D7958B2C2712}" type="pres">
      <dgm:prSet presAssocID="{7F787383-1E3D-411F-9B0C-9E041F88758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CE85CE0-CCE0-4971-BB44-8AC7E30DEE6A}" type="pres">
      <dgm:prSet presAssocID="{7F787383-1E3D-411F-9B0C-9E041F88758C}" presName="parentText" presStyleLbl="node1" presStyleIdx="2" presStyleCnt="3" custScaleX="102519" custScaleY="129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EEC8-FA50-4DFA-B9D0-5499168D3C6B}" type="pres">
      <dgm:prSet presAssocID="{7F787383-1E3D-411F-9B0C-9E041F88758C}" presName="negativeSpace" presStyleCnt="0"/>
      <dgm:spPr/>
    </dgm:pt>
    <dgm:pt modelId="{AD27E3BF-2130-412C-B4AA-10C46A568EE9}" type="pres">
      <dgm:prSet presAssocID="{7F787383-1E3D-411F-9B0C-9E041F88758C}" presName="childText" presStyleLbl="conFgAcc1" presStyleIdx="2" presStyleCnt="3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</dgm:ptLst>
  <dgm:cxnLst>
    <dgm:cxn modelId="{6D55ADC0-61E2-43B2-BBA4-4019B05191E7}" srcId="{2454886C-2FB8-4A44-9815-1CFAC80C9B4C}" destId="{3E0A15F9-5CE7-4124-B470-2B2A2768DD55}" srcOrd="0" destOrd="0" parTransId="{A5624348-8DB8-47D9-B91D-DE1FF976FAA4}" sibTransId="{0CF56569-ECB8-49A2-B2A9-41A021AD48EF}"/>
    <dgm:cxn modelId="{B66BC009-7529-4A59-94EE-5E1320D289D5}" srcId="{2454886C-2FB8-4A44-9815-1CFAC80C9B4C}" destId="{88A11B65-7705-4F80-9229-3494D138428A}" srcOrd="1" destOrd="0" parTransId="{00345E9D-9DEF-4EED-9D73-524FC3100C55}" sibTransId="{403FE0DB-6D3C-47A7-ACBC-22B4BFEB3979}"/>
    <dgm:cxn modelId="{778AD4C8-7EB2-44D8-9FDA-D8772D0AE976}" type="presOf" srcId="{3E0A15F9-5CE7-4124-B470-2B2A2768DD55}" destId="{8334EB03-8FEE-4B6F-9942-5EA13482B84B}" srcOrd="0" destOrd="0" presId="urn:microsoft.com/office/officeart/2005/8/layout/list1"/>
    <dgm:cxn modelId="{D84F5DCD-7413-4180-9CD2-721927BABF36}" type="presOf" srcId="{7F787383-1E3D-411F-9B0C-9E041F88758C}" destId="{5CE85CE0-CCE0-4971-BB44-8AC7E30DEE6A}" srcOrd="1" destOrd="0" presId="urn:microsoft.com/office/officeart/2005/8/layout/list1"/>
    <dgm:cxn modelId="{DC5F8A8A-749F-4D1B-A891-C870241E19EA}" srcId="{2454886C-2FB8-4A44-9815-1CFAC80C9B4C}" destId="{7F787383-1E3D-411F-9B0C-9E041F88758C}" srcOrd="2" destOrd="0" parTransId="{1C2A4E47-973F-482D-B934-F1BEB9C4F7B6}" sibTransId="{039F2E3F-04C0-4F8C-9D60-14004938A7CD}"/>
    <dgm:cxn modelId="{975715F6-859F-429E-BBC0-6FD2276B7E47}" type="presOf" srcId="{2454886C-2FB8-4A44-9815-1CFAC80C9B4C}" destId="{F8BC1B53-435F-4194-8330-606A3248BC2E}" srcOrd="0" destOrd="0" presId="urn:microsoft.com/office/officeart/2005/8/layout/list1"/>
    <dgm:cxn modelId="{CF438DF0-8E2E-4A96-A827-173D90384B9B}" type="presOf" srcId="{3E0A15F9-5CE7-4124-B470-2B2A2768DD55}" destId="{55923FA0-0DF4-4FCC-B34D-02DDF3857018}" srcOrd="1" destOrd="0" presId="urn:microsoft.com/office/officeart/2005/8/layout/list1"/>
    <dgm:cxn modelId="{71BB7076-12EC-40D2-9253-4FD6A5F5A877}" type="presOf" srcId="{88A11B65-7705-4F80-9229-3494D138428A}" destId="{3C84A852-98C4-481B-81E5-DB2DC9940CC3}" srcOrd="1" destOrd="0" presId="urn:microsoft.com/office/officeart/2005/8/layout/list1"/>
    <dgm:cxn modelId="{18ECE1A9-F0AA-44FD-8A45-FDECEDAA1F97}" type="presOf" srcId="{88A11B65-7705-4F80-9229-3494D138428A}" destId="{273863EC-A881-4BB4-825F-6CFC664BDB58}" srcOrd="0" destOrd="0" presId="urn:microsoft.com/office/officeart/2005/8/layout/list1"/>
    <dgm:cxn modelId="{EDA0EF0D-6B3C-4166-8850-50E8ABE5AC4C}" type="presOf" srcId="{7F787383-1E3D-411F-9B0C-9E041F88758C}" destId="{D87041A3-9114-4C51-9715-D7958B2C2712}" srcOrd="0" destOrd="0" presId="urn:microsoft.com/office/officeart/2005/8/layout/list1"/>
    <dgm:cxn modelId="{6ACC72A4-4425-4F59-84EC-1E0F20FCA6EF}" type="presParOf" srcId="{F8BC1B53-435F-4194-8330-606A3248BC2E}" destId="{21BBF779-6CC2-4BDF-AC11-53A2905E3ADF}" srcOrd="0" destOrd="0" presId="urn:microsoft.com/office/officeart/2005/8/layout/list1"/>
    <dgm:cxn modelId="{44FE9FEF-134E-46CC-9294-C28F67B74906}" type="presParOf" srcId="{21BBF779-6CC2-4BDF-AC11-53A2905E3ADF}" destId="{8334EB03-8FEE-4B6F-9942-5EA13482B84B}" srcOrd="0" destOrd="0" presId="urn:microsoft.com/office/officeart/2005/8/layout/list1"/>
    <dgm:cxn modelId="{25C3D23A-E121-414A-B8A7-71205550AB01}" type="presParOf" srcId="{21BBF779-6CC2-4BDF-AC11-53A2905E3ADF}" destId="{55923FA0-0DF4-4FCC-B34D-02DDF3857018}" srcOrd="1" destOrd="0" presId="urn:microsoft.com/office/officeart/2005/8/layout/list1"/>
    <dgm:cxn modelId="{7AFD5498-030D-4B68-81B1-6863FD128D10}" type="presParOf" srcId="{F8BC1B53-435F-4194-8330-606A3248BC2E}" destId="{E85C63A0-2FF5-4630-952F-8FDFE150212B}" srcOrd="1" destOrd="0" presId="urn:microsoft.com/office/officeart/2005/8/layout/list1"/>
    <dgm:cxn modelId="{96DF1C57-8906-4BE9-955C-A3F6D5E2BF93}" type="presParOf" srcId="{F8BC1B53-435F-4194-8330-606A3248BC2E}" destId="{5CB945E1-12DC-4805-B0B4-D421A21C0053}" srcOrd="2" destOrd="0" presId="urn:microsoft.com/office/officeart/2005/8/layout/list1"/>
    <dgm:cxn modelId="{E352DC17-20E3-43FE-AE0E-B7EBC46465CE}" type="presParOf" srcId="{F8BC1B53-435F-4194-8330-606A3248BC2E}" destId="{B49699E6-2A27-45EE-A7A5-B870583F6F9C}" srcOrd="3" destOrd="0" presId="urn:microsoft.com/office/officeart/2005/8/layout/list1"/>
    <dgm:cxn modelId="{D2E6BA6E-7328-47B9-9096-0EFD4622A82D}" type="presParOf" srcId="{F8BC1B53-435F-4194-8330-606A3248BC2E}" destId="{72789F14-E437-49F5-A0BA-6A6F5570DB05}" srcOrd="4" destOrd="0" presId="urn:microsoft.com/office/officeart/2005/8/layout/list1"/>
    <dgm:cxn modelId="{4AFEC3D6-81EF-4300-9A49-7F1C48A6A1AC}" type="presParOf" srcId="{72789F14-E437-49F5-A0BA-6A6F5570DB05}" destId="{273863EC-A881-4BB4-825F-6CFC664BDB58}" srcOrd="0" destOrd="0" presId="urn:microsoft.com/office/officeart/2005/8/layout/list1"/>
    <dgm:cxn modelId="{764BE43C-D4EA-48B8-AAAC-2C953E438A5B}" type="presParOf" srcId="{72789F14-E437-49F5-A0BA-6A6F5570DB05}" destId="{3C84A852-98C4-481B-81E5-DB2DC9940CC3}" srcOrd="1" destOrd="0" presId="urn:microsoft.com/office/officeart/2005/8/layout/list1"/>
    <dgm:cxn modelId="{D785961B-71D9-4896-BEF0-95A44C00DEE7}" type="presParOf" srcId="{F8BC1B53-435F-4194-8330-606A3248BC2E}" destId="{0B9036A2-657A-407B-B296-13923E825C65}" srcOrd="5" destOrd="0" presId="urn:microsoft.com/office/officeart/2005/8/layout/list1"/>
    <dgm:cxn modelId="{6F71DD8E-E0AE-4C03-A8CA-11F9D7A1679E}" type="presParOf" srcId="{F8BC1B53-435F-4194-8330-606A3248BC2E}" destId="{86BD2FDF-6BFC-4284-B493-B110A2A77CE7}" srcOrd="6" destOrd="0" presId="urn:microsoft.com/office/officeart/2005/8/layout/list1"/>
    <dgm:cxn modelId="{BE691D63-9BDF-436D-9756-58486C18FDD3}" type="presParOf" srcId="{F8BC1B53-435F-4194-8330-606A3248BC2E}" destId="{1ED37282-E2BE-4005-BA17-BC5164B70C20}" srcOrd="7" destOrd="0" presId="urn:microsoft.com/office/officeart/2005/8/layout/list1"/>
    <dgm:cxn modelId="{332AF176-9272-4B0D-ABDC-22896099BB23}" type="presParOf" srcId="{F8BC1B53-435F-4194-8330-606A3248BC2E}" destId="{6F52EBF8-10A1-4F75-94E5-C5578A4DD355}" srcOrd="8" destOrd="0" presId="urn:microsoft.com/office/officeart/2005/8/layout/list1"/>
    <dgm:cxn modelId="{A051DC90-4912-4605-AD39-4962F316CE66}" type="presParOf" srcId="{6F52EBF8-10A1-4F75-94E5-C5578A4DD355}" destId="{D87041A3-9114-4C51-9715-D7958B2C2712}" srcOrd="0" destOrd="0" presId="urn:microsoft.com/office/officeart/2005/8/layout/list1"/>
    <dgm:cxn modelId="{3C45087B-8A91-442F-AF9C-B5B00BBFAE67}" type="presParOf" srcId="{6F52EBF8-10A1-4F75-94E5-C5578A4DD355}" destId="{5CE85CE0-CCE0-4971-BB44-8AC7E30DEE6A}" srcOrd="1" destOrd="0" presId="urn:microsoft.com/office/officeart/2005/8/layout/list1"/>
    <dgm:cxn modelId="{C6C0BA12-715D-4157-8FDE-43BCC79173A8}" type="presParOf" srcId="{F8BC1B53-435F-4194-8330-606A3248BC2E}" destId="{AB3AEEC8-FA50-4DFA-B9D0-5499168D3C6B}" srcOrd="9" destOrd="0" presId="urn:microsoft.com/office/officeart/2005/8/layout/list1"/>
    <dgm:cxn modelId="{1E11F475-61E2-401D-B6AE-1711639EB656}" type="presParOf" srcId="{F8BC1B53-435F-4194-8330-606A3248BC2E}" destId="{AD27E3BF-2130-412C-B4AA-10C46A568E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19B70-9230-4EB8-A0FA-1D5E4A1FB577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3204F6-3DDC-444E-8A4C-810335255600}">
      <dgm:prSet custT="1"/>
      <dgm:spPr/>
      <dgm:t>
        <a:bodyPr/>
        <a:lstStyle/>
        <a:p>
          <a:pPr rtl="0"/>
          <a:r>
            <a:rPr lang="ru-RU" sz="1800" b="0" dirty="0" smtClean="0">
              <a:effectLst/>
            </a:rPr>
            <a:t>Совместимые картриджи «</a:t>
          </a:r>
          <a:r>
            <a:rPr lang="en-US" sz="1800" b="0" dirty="0" smtClean="0">
              <a:effectLst/>
            </a:rPr>
            <a:t>MIPO</a:t>
          </a:r>
          <a:r>
            <a:rPr lang="ru-RU" sz="1800" b="0" dirty="0" smtClean="0">
              <a:effectLst/>
            </a:rPr>
            <a:t>» </a:t>
          </a:r>
          <a:r>
            <a:rPr lang="ru-RU" sz="1800" b="1" dirty="0" smtClean="0">
              <a:effectLst/>
            </a:rPr>
            <a:t>в 1.5-3 раза ниже по стоимости</a:t>
          </a:r>
          <a:r>
            <a:rPr lang="ru-RU" sz="1800" b="0" dirty="0" smtClean="0">
              <a:effectLst/>
            </a:rPr>
            <a:t>, чем оригинальные</a:t>
          </a:r>
          <a:endParaRPr lang="ru-RU" sz="1800" b="0" dirty="0">
            <a:effectLst/>
          </a:endParaRPr>
        </a:p>
      </dgm:t>
    </dgm:pt>
    <dgm:pt modelId="{76A39F47-19F3-4B4A-93F3-D5D346C47F4F}" type="parTrans" cxnId="{575A4DCF-C51C-4342-A767-F54997D434D0}">
      <dgm:prSet/>
      <dgm:spPr/>
      <dgm:t>
        <a:bodyPr/>
        <a:lstStyle/>
        <a:p>
          <a:endParaRPr lang="ru-RU" sz="1800"/>
        </a:p>
      </dgm:t>
    </dgm:pt>
    <dgm:pt modelId="{2D0180B2-C08B-4477-B822-589817357CAF}" type="sibTrans" cxnId="{575A4DCF-C51C-4342-A767-F54997D434D0}">
      <dgm:prSet/>
      <dgm:spPr/>
      <dgm:t>
        <a:bodyPr/>
        <a:lstStyle/>
        <a:p>
          <a:endParaRPr lang="ru-RU" sz="1800"/>
        </a:p>
      </dgm:t>
    </dgm:pt>
    <dgm:pt modelId="{E0D2E3A8-0B8C-4676-B31D-B39F392519C6}">
      <dgm:prSet custT="1"/>
      <dgm:spPr/>
      <dgm:t>
        <a:bodyPr/>
        <a:lstStyle/>
        <a:p>
          <a:pPr rtl="0"/>
          <a:r>
            <a:rPr lang="ru-RU" sz="1800" b="1" dirty="0" smtClean="0"/>
            <a:t>Ресурс работы </a:t>
          </a:r>
          <a:r>
            <a:rPr lang="ru-RU" sz="1800" dirty="0" smtClean="0"/>
            <a:t>совместимых картриджей </a:t>
          </a:r>
          <a:r>
            <a:rPr lang="ru-RU" sz="1800" b="1" dirty="0" smtClean="0"/>
            <a:t>«</a:t>
          </a:r>
          <a:r>
            <a:rPr lang="en-US" sz="1800" b="1" dirty="0" smtClean="0"/>
            <a:t>MIPO</a:t>
          </a:r>
          <a:r>
            <a:rPr lang="ru-RU" sz="1800" b="1" dirty="0" smtClean="0"/>
            <a:t>» больше</a:t>
          </a:r>
          <a:r>
            <a:rPr lang="ru-RU" sz="1800" dirty="0" smtClean="0"/>
            <a:t>: лазерных </a:t>
          </a:r>
          <a:r>
            <a:rPr lang="ru-RU" sz="1800" b="1" dirty="0" smtClean="0"/>
            <a:t>на 5-15%</a:t>
          </a:r>
          <a:r>
            <a:rPr lang="ru-RU" sz="1800" dirty="0" smtClean="0"/>
            <a:t>,                      струйных </a:t>
          </a:r>
          <a:r>
            <a:rPr lang="ru-RU" sz="1800" b="1" dirty="0" smtClean="0"/>
            <a:t>на 10-30% </a:t>
          </a:r>
          <a:endParaRPr lang="ru-RU" sz="1800" b="1" dirty="0"/>
        </a:p>
      </dgm:t>
    </dgm:pt>
    <dgm:pt modelId="{99C6A632-BEA0-440E-A798-0EBFC2CC8F45}" type="parTrans" cxnId="{521E602D-6143-41E4-8CF8-94E1888314B3}">
      <dgm:prSet/>
      <dgm:spPr/>
      <dgm:t>
        <a:bodyPr/>
        <a:lstStyle/>
        <a:p>
          <a:endParaRPr lang="ru-RU" sz="1800"/>
        </a:p>
      </dgm:t>
    </dgm:pt>
    <dgm:pt modelId="{80482439-091E-4E68-834A-27F32B87209D}" type="sibTrans" cxnId="{521E602D-6143-41E4-8CF8-94E1888314B3}">
      <dgm:prSet/>
      <dgm:spPr/>
      <dgm:t>
        <a:bodyPr/>
        <a:lstStyle/>
        <a:p>
          <a:endParaRPr lang="ru-RU" sz="1800"/>
        </a:p>
      </dgm:t>
    </dgm:pt>
    <dgm:pt modelId="{359B2F1C-2E00-4A8C-8989-3E63CD4B4863}">
      <dgm:prSet custT="1"/>
      <dgm:spPr/>
      <dgm:t>
        <a:bodyPr/>
        <a:lstStyle/>
        <a:p>
          <a:pPr rtl="0"/>
          <a:r>
            <a:rPr lang="ru-RU" sz="1800" b="1" dirty="0" smtClean="0"/>
            <a:t>Качество печати «</a:t>
          </a:r>
          <a:r>
            <a:rPr lang="en-US" sz="1800" b="1" dirty="0" smtClean="0"/>
            <a:t>MIPO</a:t>
          </a:r>
          <a:r>
            <a:rPr lang="ru-RU" sz="1800" b="1" dirty="0" smtClean="0"/>
            <a:t>» не отличается </a:t>
          </a:r>
          <a:r>
            <a:rPr lang="ru-RU" sz="1800" dirty="0" smtClean="0"/>
            <a:t>от оригинальных производителей</a:t>
          </a:r>
          <a:endParaRPr lang="ru-RU" sz="1800" dirty="0"/>
        </a:p>
      </dgm:t>
    </dgm:pt>
    <dgm:pt modelId="{0E5DDA60-CB92-4F22-88F6-15C7B4FF0579}" type="parTrans" cxnId="{F5603E7D-EA56-4F84-BDDE-958805E5D9C5}">
      <dgm:prSet/>
      <dgm:spPr/>
      <dgm:t>
        <a:bodyPr/>
        <a:lstStyle/>
        <a:p>
          <a:endParaRPr lang="ru-RU" sz="1800"/>
        </a:p>
      </dgm:t>
    </dgm:pt>
    <dgm:pt modelId="{0D57E138-20AA-4D39-A74F-CD6325DB4D14}" type="sibTrans" cxnId="{F5603E7D-EA56-4F84-BDDE-958805E5D9C5}">
      <dgm:prSet/>
      <dgm:spPr/>
      <dgm:t>
        <a:bodyPr/>
        <a:lstStyle/>
        <a:p>
          <a:endParaRPr lang="ru-RU" sz="1800"/>
        </a:p>
      </dgm:t>
    </dgm:pt>
    <dgm:pt modelId="{EC87A913-2557-407E-88A0-83625AD75806}">
      <dgm:prSet custT="1"/>
      <dgm:spPr/>
      <dgm:t>
        <a:bodyPr/>
        <a:lstStyle/>
        <a:p>
          <a:pPr rtl="0"/>
          <a:r>
            <a:rPr lang="ru-RU" sz="1800" b="1" dirty="0" smtClean="0"/>
            <a:t>Заправка</a:t>
          </a:r>
          <a:r>
            <a:rPr lang="ru-RU" sz="1800" dirty="0" smtClean="0"/>
            <a:t> и восстановление совместимых картриджей </a:t>
          </a:r>
          <a:r>
            <a:rPr lang="ru-RU" sz="1800" b="1" dirty="0" smtClean="0"/>
            <a:t>«</a:t>
          </a:r>
          <a:r>
            <a:rPr lang="en-US" sz="1800" b="1" dirty="0" smtClean="0"/>
            <a:t>MIPO</a:t>
          </a:r>
          <a:r>
            <a:rPr lang="ru-RU" sz="1800" b="1" dirty="0" smtClean="0"/>
            <a:t>» экономит 50-95% затрат </a:t>
          </a:r>
          <a:r>
            <a:rPr lang="ru-RU" sz="1800" dirty="0" smtClean="0"/>
            <a:t>на печать</a:t>
          </a:r>
          <a:endParaRPr lang="ru-RU" sz="1800" dirty="0"/>
        </a:p>
      </dgm:t>
    </dgm:pt>
    <dgm:pt modelId="{0075DF9F-0D3A-41FF-96E8-7E028B16ADAE}" type="parTrans" cxnId="{24DA1560-372B-4C70-8F23-76EB3C22AE65}">
      <dgm:prSet/>
      <dgm:spPr/>
      <dgm:t>
        <a:bodyPr/>
        <a:lstStyle/>
        <a:p>
          <a:endParaRPr lang="ru-RU" sz="1800"/>
        </a:p>
      </dgm:t>
    </dgm:pt>
    <dgm:pt modelId="{1FF39A3D-AE77-4088-85B1-1407515ABC99}" type="sibTrans" cxnId="{24DA1560-372B-4C70-8F23-76EB3C22AE65}">
      <dgm:prSet/>
      <dgm:spPr/>
      <dgm:t>
        <a:bodyPr/>
        <a:lstStyle/>
        <a:p>
          <a:endParaRPr lang="ru-RU" sz="1800"/>
        </a:p>
      </dgm:t>
    </dgm:pt>
    <dgm:pt modelId="{8E8F0785-DAA9-4CAB-BE15-7E6767B9605D}">
      <dgm:prSet custT="1"/>
      <dgm:spPr/>
      <dgm:t>
        <a:bodyPr/>
        <a:lstStyle/>
        <a:p>
          <a:pPr rtl="0"/>
          <a:r>
            <a:rPr lang="ru-RU" sz="1800" b="1" dirty="0" smtClean="0"/>
            <a:t>В отличие от других совместимых картриджей, </a:t>
          </a:r>
          <a:r>
            <a:rPr lang="ru-RU" sz="1800" dirty="0" smtClean="0"/>
            <a:t>картриджи «</a:t>
          </a:r>
          <a:r>
            <a:rPr lang="en-US" sz="1800" dirty="0" smtClean="0"/>
            <a:t>MIPO</a:t>
          </a:r>
          <a:r>
            <a:rPr lang="ru-RU" sz="1800" dirty="0" smtClean="0"/>
            <a:t>»   </a:t>
          </a:r>
          <a:r>
            <a:rPr lang="ru-RU" sz="1800" b="1" dirty="0" smtClean="0"/>
            <a:t>можно заправить в среднем до 9 раз и более  </a:t>
          </a:r>
          <a:endParaRPr lang="ru-RU" sz="1800" b="1" dirty="0"/>
        </a:p>
      </dgm:t>
    </dgm:pt>
    <dgm:pt modelId="{907A29C5-890C-4B94-9821-5495AFA681AF}" type="parTrans" cxnId="{2746E275-7AB9-4D9C-956A-760B7500982E}">
      <dgm:prSet/>
      <dgm:spPr/>
      <dgm:t>
        <a:bodyPr/>
        <a:lstStyle/>
        <a:p>
          <a:endParaRPr lang="ru-RU" sz="1800"/>
        </a:p>
      </dgm:t>
    </dgm:pt>
    <dgm:pt modelId="{ACDDCA28-05F3-4414-8CDB-FB76012D5F11}" type="sibTrans" cxnId="{2746E275-7AB9-4D9C-956A-760B7500982E}">
      <dgm:prSet/>
      <dgm:spPr/>
      <dgm:t>
        <a:bodyPr/>
        <a:lstStyle/>
        <a:p>
          <a:endParaRPr lang="ru-RU" sz="1800"/>
        </a:p>
      </dgm:t>
    </dgm:pt>
    <dgm:pt modelId="{64D56157-60D9-4CF8-8A75-BBB4508E8608}">
      <dgm:prSet custT="1"/>
      <dgm:spPr/>
      <dgm:t>
        <a:bodyPr/>
        <a:lstStyle/>
        <a:p>
          <a:pPr rtl="0"/>
          <a:r>
            <a:rPr lang="ru-RU" sz="1800" b="1" dirty="0" smtClean="0"/>
            <a:t>Качество и ресурс </a:t>
          </a:r>
          <a:r>
            <a:rPr lang="ru-RU" sz="1800" dirty="0" smtClean="0"/>
            <a:t>печати </a:t>
          </a:r>
          <a:r>
            <a:rPr lang="ru-RU" sz="1800" b="1" dirty="0" smtClean="0"/>
            <a:t>перезаправленного</a:t>
          </a:r>
          <a:r>
            <a:rPr lang="ru-RU" sz="1800" dirty="0" smtClean="0"/>
            <a:t> картриджа </a:t>
          </a:r>
          <a:r>
            <a:rPr lang="ru-RU" sz="1800" b="1" dirty="0" smtClean="0"/>
            <a:t>«</a:t>
          </a:r>
          <a:r>
            <a:rPr lang="en-US" sz="1800" b="1" dirty="0" smtClean="0"/>
            <a:t>MIPO</a:t>
          </a:r>
          <a:r>
            <a:rPr lang="ru-RU" sz="1800" b="1" dirty="0" smtClean="0"/>
            <a:t>» не уступает </a:t>
          </a:r>
          <a:r>
            <a:rPr lang="ru-RU" sz="1800" b="0" dirty="0" smtClean="0"/>
            <a:t>оригинальному</a:t>
          </a:r>
          <a:endParaRPr lang="ru-RU" sz="1800" b="0" dirty="0"/>
        </a:p>
      </dgm:t>
    </dgm:pt>
    <dgm:pt modelId="{89BB1908-E688-43A7-AC5B-2885E0E02356}" type="parTrans" cxnId="{E2C71274-EBFB-4671-8550-5ACE7AE457C6}">
      <dgm:prSet/>
      <dgm:spPr/>
      <dgm:t>
        <a:bodyPr/>
        <a:lstStyle/>
        <a:p>
          <a:endParaRPr lang="ru-RU" sz="1800"/>
        </a:p>
      </dgm:t>
    </dgm:pt>
    <dgm:pt modelId="{262745A9-0BCC-4A43-96F0-60B6A89EFB6F}" type="sibTrans" cxnId="{E2C71274-EBFB-4671-8550-5ACE7AE457C6}">
      <dgm:prSet/>
      <dgm:spPr/>
      <dgm:t>
        <a:bodyPr/>
        <a:lstStyle/>
        <a:p>
          <a:endParaRPr lang="ru-RU" sz="1800"/>
        </a:p>
      </dgm:t>
    </dgm:pt>
    <dgm:pt modelId="{EC4E965F-CD45-479F-92D9-89B5C1575AC6}">
      <dgm:prSet custT="1"/>
      <dgm:spPr/>
      <dgm:t>
        <a:bodyPr/>
        <a:lstStyle/>
        <a:p>
          <a:pPr rtl="0"/>
          <a:r>
            <a:rPr lang="ru-RU" sz="1800" b="1" dirty="0" smtClean="0">
              <a:effectLst/>
            </a:rPr>
            <a:t>Мы гарантируем ремонт </a:t>
          </a:r>
          <a:r>
            <a:rPr lang="ru-RU" sz="1800" dirty="0" smtClean="0">
              <a:effectLst/>
            </a:rPr>
            <a:t>техники в случае ущерба от использования нашей продукции</a:t>
          </a:r>
          <a:endParaRPr lang="ru-RU" sz="1800" dirty="0">
            <a:effectLst/>
          </a:endParaRPr>
        </a:p>
      </dgm:t>
    </dgm:pt>
    <dgm:pt modelId="{A806872C-9B4F-40B1-95C0-043AB2FDEFC9}" type="parTrans" cxnId="{47DC8E98-451F-4F2B-A831-D18CE1AC77FE}">
      <dgm:prSet/>
      <dgm:spPr/>
      <dgm:t>
        <a:bodyPr/>
        <a:lstStyle/>
        <a:p>
          <a:endParaRPr lang="ru-RU" sz="1800"/>
        </a:p>
      </dgm:t>
    </dgm:pt>
    <dgm:pt modelId="{F982AA62-0B32-48A8-B587-F649DAD8B121}" type="sibTrans" cxnId="{47DC8E98-451F-4F2B-A831-D18CE1AC77FE}">
      <dgm:prSet/>
      <dgm:spPr/>
      <dgm:t>
        <a:bodyPr/>
        <a:lstStyle/>
        <a:p>
          <a:endParaRPr lang="ru-RU" sz="1800"/>
        </a:p>
      </dgm:t>
    </dgm:pt>
    <dgm:pt modelId="{F9A6A1AA-1FD8-4368-A8CC-354EDC9D445D}" type="pres">
      <dgm:prSet presAssocID="{57719B70-9230-4EB8-A0FA-1D5E4A1FB57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B9CCF-2F01-4843-A940-FBF2A3A7D4BB}" type="pres">
      <dgm:prSet presAssocID="{9E3204F6-3DDC-444E-8A4C-810335255600}" presName="circ1" presStyleLbl="vennNode1" presStyleIdx="0" presStyleCnt="7"/>
      <dgm:spPr/>
      <dgm:t>
        <a:bodyPr/>
        <a:lstStyle/>
        <a:p>
          <a:endParaRPr lang="ru-RU"/>
        </a:p>
      </dgm:t>
    </dgm:pt>
    <dgm:pt modelId="{1FE161CA-9626-4EBB-9799-98C0471B1ED5}" type="pres">
      <dgm:prSet presAssocID="{9E3204F6-3DDC-444E-8A4C-810335255600}" presName="circ1Tx" presStyleLbl="revTx" presStyleIdx="0" presStyleCnt="0" custScaleX="166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4A642-DC8D-43B1-9292-88908DA64F8E}" type="pres">
      <dgm:prSet presAssocID="{E0D2E3A8-0B8C-4676-B31D-B39F392519C6}" presName="circ2" presStyleLbl="vennNode1" presStyleIdx="1" presStyleCnt="7"/>
      <dgm:spPr/>
      <dgm:t>
        <a:bodyPr/>
        <a:lstStyle/>
        <a:p>
          <a:endParaRPr lang="ru-RU"/>
        </a:p>
      </dgm:t>
    </dgm:pt>
    <dgm:pt modelId="{1D53F252-C55A-4702-8479-D0574E434DF4}" type="pres">
      <dgm:prSet presAssocID="{E0D2E3A8-0B8C-4676-B31D-B39F392519C6}" presName="circ2Tx" presStyleLbl="revTx" presStyleIdx="0" presStyleCnt="0" custScaleX="178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62C9E-E088-4C6C-ACE7-73EADEE3639A}" type="pres">
      <dgm:prSet presAssocID="{359B2F1C-2E00-4A8C-8989-3E63CD4B4863}" presName="circ3" presStyleLbl="vennNode1" presStyleIdx="2" presStyleCnt="7"/>
      <dgm:spPr/>
      <dgm:t>
        <a:bodyPr/>
        <a:lstStyle/>
        <a:p>
          <a:endParaRPr lang="ru-RU"/>
        </a:p>
      </dgm:t>
    </dgm:pt>
    <dgm:pt modelId="{4AFB110B-2D2E-4066-AD9C-E4A936F20304}" type="pres">
      <dgm:prSet presAssocID="{359B2F1C-2E00-4A8C-8989-3E63CD4B4863}" presName="circ3Tx" presStyleLbl="revTx" presStyleIdx="0" presStyleCnt="0" custScaleX="155463" custLinFactNeighborX="11294" custLinFactNeighborY="1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A49BA-AFF4-4867-A9AE-8A2942DC2D5F}" type="pres">
      <dgm:prSet presAssocID="{EC87A913-2557-407E-88A0-83625AD75806}" presName="circ4" presStyleLbl="vennNode1" presStyleIdx="3" presStyleCnt="7"/>
      <dgm:spPr/>
      <dgm:t>
        <a:bodyPr/>
        <a:lstStyle/>
        <a:p>
          <a:endParaRPr lang="ru-RU"/>
        </a:p>
      </dgm:t>
    </dgm:pt>
    <dgm:pt modelId="{C78633B8-AD43-4D2C-86B2-20F7E1665AD5}" type="pres">
      <dgm:prSet presAssocID="{EC87A913-2557-407E-88A0-83625AD75806}" presName="circ4Tx" presStyleLbl="revTx" presStyleIdx="0" presStyleCnt="0" custScaleX="174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52661-8348-4761-99BC-ED44CB858806}" type="pres">
      <dgm:prSet presAssocID="{8E8F0785-DAA9-4CAB-BE15-7E6767B9605D}" presName="circ5" presStyleLbl="vennNode1" presStyleIdx="4" presStyleCnt="7"/>
      <dgm:spPr/>
      <dgm:t>
        <a:bodyPr/>
        <a:lstStyle/>
        <a:p>
          <a:endParaRPr lang="ru-RU"/>
        </a:p>
      </dgm:t>
    </dgm:pt>
    <dgm:pt modelId="{166C109B-667D-432C-84CE-A65D358DB758}" type="pres">
      <dgm:prSet presAssocID="{8E8F0785-DAA9-4CAB-BE15-7E6767B9605D}" presName="circ5Tx" presStyleLbl="revTx" presStyleIdx="0" presStyleCnt="0" custScaleX="199463" custScaleY="74859" custLinFactNeighborX="-14464" custLinFactNeighborY="10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33922-2766-4E13-80BB-3BAE43150B92}" type="pres">
      <dgm:prSet presAssocID="{64D56157-60D9-4CF8-8A75-BBB4508E8608}" presName="circ6" presStyleLbl="vennNode1" presStyleIdx="5" presStyleCnt="7"/>
      <dgm:spPr/>
      <dgm:t>
        <a:bodyPr/>
        <a:lstStyle/>
        <a:p>
          <a:endParaRPr lang="ru-RU"/>
        </a:p>
      </dgm:t>
    </dgm:pt>
    <dgm:pt modelId="{06D3B30D-A95B-45C4-B922-B36B8E5EF2DC}" type="pres">
      <dgm:prSet presAssocID="{64D56157-60D9-4CF8-8A75-BBB4508E8608}" presName="circ6Tx" presStyleLbl="revTx" presStyleIdx="0" presStyleCnt="0" custScaleX="152174" custLinFactNeighborX="-15598" custLinFactNeighborY="1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308E-ECAB-4D29-8DF2-99455ED91F8D}" type="pres">
      <dgm:prSet presAssocID="{EC4E965F-CD45-479F-92D9-89B5C1575AC6}" presName="circ7" presStyleLbl="vennNode1" presStyleIdx="6" presStyleCnt="7"/>
      <dgm:spPr/>
      <dgm:t>
        <a:bodyPr/>
        <a:lstStyle/>
        <a:p>
          <a:endParaRPr lang="ru-RU"/>
        </a:p>
      </dgm:t>
    </dgm:pt>
    <dgm:pt modelId="{313A4BB8-04F8-4E90-965A-AA4937E98761}" type="pres">
      <dgm:prSet presAssocID="{EC4E965F-CD45-479F-92D9-89B5C1575AC6}" presName="circ7Tx" presStyleLbl="revTx" presStyleIdx="0" presStyleCnt="0" custScaleX="170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FC584-DB02-4180-B5D7-2A4927FA119C}" type="presOf" srcId="{8E8F0785-DAA9-4CAB-BE15-7E6767B9605D}" destId="{166C109B-667D-432C-84CE-A65D358DB758}" srcOrd="0" destOrd="0" presId="urn:microsoft.com/office/officeart/2005/8/layout/venn1"/>
    <dgm:cxn modelId="{010903EF-FD24-4B36-BE94-3A5D8C21251E}" type="presOf" srcId="{EC4E965F-CD45-479F-92D9-89B5C1575AC6}" destId="{313A4BB8-04F8-4E90-965A-AA4937E98761}" srcOrd="0" destOrd="0" presId="urn:microsoft.com/office/officeart/2005/8/layout/venn1"/>
    <dgm:cxn modelId="{06F074E2-F9F6-458F-9023-234421AA6596}" type="presOf" srcId="{57719B70-9230-4EB8-A0FA-1D5E4A1FB577}" destId="{F9A6A1AA-1FD8-4368-A8CC-354EDC9D445D}" srcOrd="0" destOrd="0" presId="urn:microsoft.com/office/officeart/2005/8/layout/venn1"/>
    <dgm:cxn modelId="{521E602D-6143-41E4-8CF8-94E1888314B3}" srcId="{57719B70-9230-4EB8-A0FA-1D5E4A1FB577}" destId="{E0D2E3A8-0B8C-4676-B31D-B39F392519C6}" srcOrd="1" destOrd="0" parTransId="{99C6A632-BEA0-440E-A798-0EBFC2CC8F45}" sibTransId="{80482439-091E-4E68-834A-27F32B87209D}"/>
    <dgm:cxn modelId="{47DC8E98-451F-4F2B-A831-D18CE1AC77FE}" srcId="{57719B70-9230-4EB8-A0FA-1D5E4A1FB577}" destId="{EC4E965F-CD45-479F-92D9-89B5C1575AC6}" srcOrd="6" destOrd="0" parTransId="{A806872C-9B4F-40B1-95C0-043AB2FDEFC9}" sibTransId="{F982AA62-0B32-48A8-B587-F649DAD8B121}"/>
    <dgm:cxn modelId="{E2C71274-EBFB-4671-8550-5ACE7AE457C6}" srcId="{57719B70-9230-4EB8-A0FA-1D5E4A1FB577}" destId="{64D56157-60D9-4CF8-8A75-BBB4508E8608}" srcOrd="5" destOrd="0" parTransId="{89BB1908-E688-43A7-AC5B-2885E0E02356}" sibTransId="{262745A9-0BCC-4A43-96F0-60B6A89EFB6F}"/>
    <dgm:cxn modelId="{F5603E7D-EA56-4F84-BDDE-958805E5D9C5}" srcId="{57719B70-9230-4EB8-A0FA-1D5E4A1FB577}" destId="{359B2F1C-2E00-4A8C-8989-3E63CD4B4863}" srcOrd="2" destOrd="0" parTransId="{0E5DDA60-CB92-4F22-88F6-15C7B4FF0579}" sibTransId="{0D57E138-20AA-4D39-A74F-CD6325DB4D14}"/>
    <dgm:cxn modelId="{575A4DCF-C51C-4342-A767-F54997D434D0}" srcId="{57719B70-9230-4EB8-A0FA-1D5E4A1FB577}" destId="{9E3204F6-3DDC-444E-8A4C-810335255600}" srcOrd="0" destOrd="0" parTransId="{76A39F47-19F3-4B4A-93F3-D5D346C47F4F}" sibTransId="{2D0180B2-C08B-4477-B822-589817357CAF}"/>
    <dgm:cxn modelId="{2746E275-7AB9-4D9C-956A-760B7500982E}" srcId="{57719B70-9230-4EB8-A0FA-1D5E4A1FB577}" destId="{8E8F0785-DAA9-4CAB-BE15-7E6767B9605D}" srcOrd="4" destOrd="0" parTransId="{907A29C5-890C-4B94-9821-5495AFA681AF}" sibTransId="{ACDDCA28-05F3-4414-8CDB-FB76012D5F11}"/>
    <dgm:cxn modelId="{ACFDFB9D-48C4-4B2A-BA03-45B27878F8B6}" type="presOf" srcId="{E0D2E3A8-0B8C-4676-B31D-B39F392519C6}" destId="{1D53F252-C55A-4702-8479-D0574E434DF4}" srcOrd="0" destOrd="0" presId="urn:microsoft.com/office/officeart/2005/8/layout/venn1"/>
    <dgm:cxn modelId="{D9F97D22-4734-4590-B624-D8B3C2F43882}" type="presOf" srcId="{359B2F1C-2E00-4A8C-8989-3E63CD4B4863}" destId="{4AFB110B-2D2E-4066-AD9C-E4A936F20304}" srcOrd="0" destOrd="0" presId="urn:microsoft.com/office/officeart/2005/8/layout/venn1"/>
    <dgm:cxn modelId="{B5DEC0A1-388F-4A41-838C-7DAAEBEF3181}" type="presOf" srcId="{EC87A913-2557-407E-88A0-83625AD75806}" destId="{C78633B8-AD43-4D2C-86B2-20F7E1665AD5}" srcOrd="0" destOrd="0" presId="urn:microsoft.com/office/officeart/2005/8/layout/venn1"/>
    <dgm:cxn modelId="{758645B9-142E-48AF-A705-F02919B24D02}" type="presOf" srcId="{64D56157-60D9-4CF8-8A75-BBB4508E8608}" destId="{06D3B30D-A95B-45C4-B922-B36B8E5EF2DC}" srcOrd="0" destOrd="0" presId="urn:microsoft.com/office/officeart/2005/8/layout/venn1"/>
    <dgm:cxn modelId="{24DA1560-372B-4C70-8F23-76EB3C22AE65}" srcId="{57719B70-9230-4EB8-A0FA-1D5E4A1FB577}" destId="{EC87A913-2557-407E-88A0-83625AD75806}" srcOrd="3" destOrd="0" parTransId="{0075DF9F-0D3A-41FF-96E8-7E028B16ADAE}" sibTransId="{1FF39A3D-AE77-4088-85B1-1407515ABC99}"/>
    <dgm:cxn modelId="{1941E2DB-5497-40F0-A68A-F7C13C1201B1}" type="presOf" srcId="{9E3204F6-3DDC-444E-8A4C-810335255600}" destId="{1FE161CA-9626-4EBB-9799-98C0471B1ED5}" srcOrd="0" destOrd="0" presId="urn:microsoft.com/office/officeart/2005/8/layout/venn1"/>
    <dgm:cxn modelId="{D1661102-18CD-44A5-BD8D-C1ACFC32A641}" type="presParOf" srcId="{F9A6A1AA-1FD8-4368-A8CC-354EDC9D445D}" destId="{251B9CCF-2F01-4843-A940-FBF2A3A7D4BB}" srcOrd="0" destOrd="0" presId="urn:microsoft.com/office/officeart/2005/8/layout/venn1"/>
    <dgm:cxn modelId="{375DB62A-5E65-4EE8-8DFF-2EE48AC8130F}" type="presParOf" srcId="{F9A6A1AA-1FD8-4368-A8CC-354EDC9D445D}" destId="{1FE161CA-9626-4EBB-9799-98C0471B1ED5}" srcOrd="1" destOrd="0" presId="urn:microsoft.com/office/officeart/2005/8/layout/venn1"/>
    <dgm:cxn modelId="{D949290B-8D15-4A93-BE12-D469605458A7}" type="presParOf" srcId="{F9A6A1AA-1FD8-4368-A8CC-354EDC9D445D}" destId="{74A4A642-DC8D-43B1-9292-88908DA64F8E}" srcOrd="2" destOrd="0" presId="urn:microsoft.com/office/officeart/2005/8/layout/venn1"/>
    <dgm:cxn modelId="{1B517095-398D-4D10-BA22-E6581C0DE905}" type="presParOf" srcId="{F9A6A1AA-1FD8-4368-A8CC-354EDC9D445D}" destId="{1D53F252-C55A-4702-8479-D0574E434DF4}" srcOrd="3" destOrd="0" presId="urn:microsoft.com/office/officeart/2005/8/layout/venn1"/>
    <dgm:cxn modelId="{C0E951EB-6E07-4D95-89D8-EB556EF24C50}" type="presParOf" srcId="{F9A6A1AA-1FD8-4368-A8CC-354EDC9D445D}" destId="{5F462C9E-E088-4C6C-ACE7-73EADEE3639A}" srcOrd="4" destOrd="0" presId="urn:microsoft.com/office/officeart/2005/8/layout/venn1"/>
    <dgm:cxn modelId="{9266CA15-9DF5-4C55-B5C2-4D355528ADDC}" type="presParOf" srcId="{F9A6A1AA-1FD8-4368-A8CC-354EDC9D445D}" destId="{4AFB110B-2D2E-4066-AD9C-E4A936F20304}" srcOrd="5" destOrd="0" presId="urn:microsoft.com/office/officeart/2005/8/layout/venn1"/>
    <dgm:cxn modelId="{FA0AB44A-410E-49F2-97DC-10C95BE5EB5D}" type="presParOf" srcId="{F9A6A1AA-1FD8-4368-A8CC-354EDC9D445D}" destId="{5F0A49BA-AFF4-4867-A9AE-8A2942DC2D5F}" srcOrd="6" destOrd="0" presId="urn:microsoft.com/office/officeart/2005/8/layout/venn1"/>
    <dgm:cxn modelId="{4C19D4E8-D3B8-42E0-8CA3-53730C222754}" type="presParOf" srcId="{F9A6A1AA-1FD8-4368-A8CC-354EDC9D445D}" destId="{C78633B8-AD43-4D2C-86B2-20F7E1665AD5}" srcOrd="7" destOrd="0" presId="urn:microsoft.com/office/officeart/2005/8/layout/venn1"/>
    <dgm:cxn modelId="{3C0DEE93-45F2-4A1F-AD32-EB3BAE4464C9}" type="presParOf" srcId="{F9A6A1AA-1FD8-4368-A8CC-354EDC9D445D}" destId="{42E52661-8348-4761-99BC-ED44CB858806}" srcOrd="8" destOrd="0" presId="urn:microsoft.com/office/officeart/2005/8/layout/venn1"/>
    <dgm:cxn modelId="{2CEB10EF-9F5B-4E2F-81A2-26BBBE68611C}" type="presParOf" srcId="{F9A6A1AA-1FD8-4368-A8CC-354EDC9D445D}" destId="{166C109B-667D-432C-84CE-A65D358DB758}" srcOrd="9" destOrd="0" presId="urn:microsoft.com/office/officeart/2005/8/layout/venn1"/>
    <dgm:cxn modelId="{4683DC00-B0FA-4163-89F9-2A15E2DE67BC}" type="presParOf" srcId="{F9A6A1AA-1FD8-4368-A8CC-354EDC9D445D}" destId="{25E33922-2766-4E13-80BB-3BAE43150B92}" srcOrd="10" destOrd="0" presId="urn:microsoft.com/office/officeart/2005/8/layout/venn1"/>
    <dgm:cxn modelId="{537FD292-DDBE-4EA5-97FB-7EB49F15E8B0}" type="presParOf" srcId="{F9A6A1AA-1FD8-4368-A8CC-354EDC9D445D}" destId="{06D3B30D-A95B-45C4-B922-B36B8E5EF2DC}" srcOrd="11" destOrd="0" presId="urn:microsoft.com/office/officeart/2005/8/layout/venn1"/>
    <dgm:cxn modelId="{46BDF343-E6F8-4962-9F1F-AA5234564C4B}" type="presParOf" srcId="{F9A6A1AA-1FD8-4368-A8CC-354EDC9D445D}" destId="{67F0308E-ECAB-4D29-8DF2-99455ED91F8D}" srcOrd="12" destOrd="0" presId="urn:microsoft.com/office/officeart/2005/8/layout/venn1"/>
    <dgm:cxn modelId="{D5CD4D50-7BD3-495C-B384-83E19E382239}" type="presParOf" srcId="{F9A6A1AA-1FD8-4368-A8CC-354EDC9D445D}" destId="{313A4BB8-04F8-4E90-965A-AA4937E98761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31A40-431D-43BD-AD2E-C35E56AA7C9F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DC62AB5-B29F-4567-AF85-7985504A1AEE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Доступно!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2B7DD3-BDFB-499E-A545-911E0BDAC137}" type="parTrans" cxnId="{F09E512E-8F82-4D2F-974C-90A8F8C2F263}">
      <dgm:prSet/>
      <dgm:spPr/>
      <dgm:t>
        <a:bodyPr/>
        <a:lstStyle/>
        <a:p>
          <a:endParaRPr lang="ru-RU"/>
        </a:p>
      </dgm:t>
    </dgm:pt>
    <dgm:pt modelId="{2BDA3A84-F540-46B2-B095-8D8A838316B1}" type="sibTrans" cxnId="{F09E512E-8F82-4D2F-974C-90A8F8C2F263}">
      <dgm:prSet/>
      <dgm:spPr/>
      <dgm:t>
        <a:bodyPr/>
        <a:lstStyle/>
        <a:p>
          <a:endParaRPr lang="ru-RU"/>
        </a:p>
      </dgm:t>
    </dgm:pt>
    <dgm:pt modelId="{2E80A899-F567-498D-AAF4-1737BEDCE1A0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Выгодно!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26A172-A893-46CB-8063-75C06460FA56}" type="parTrans" cxnId="{4F24BBA5-4C88-405D-A116-B4FEE9DD56CA}">
      <dgm:prSet/>
      <dgm:spPr/>
      <dgm:t>
        <a:bodyPr/>
        <a:lstStyle/>
        <a:p>
          <a:endParaRPr lang="ru-RU"/>
        </a:p>
      </dgm:t>
    </dgm:pt>
    <dgm:pt modelId="{C2EEA04E-07B9-4A0C-9CF8-8BC94DC33D62}" type="sibTrans" cxnId="{4F24BBA5-4C88-405D-A116-B4FEE9DD56CA}">
      <dgm:prSet/>
      <dgm:spPr/>
      <dgm:t>
        <a:bodyPr/>
        <a:lstStyle/>
        <a:p>
          <a:endParaRPr lang="ru-RU"/>
        </a:p>
      </dgm:t>
    </dgm:pt>
    <dgm:pt modelId="{CD0E04F6-41BD-4A44-B599-C530ABC6FAE5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ФАКТОРИНГ</a:t>
          </a:r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, товарный кредит, отсрочка платежа.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74E62E43-DFDC-499D-8245-24834FB23B85}" type="parTrans" cxnId="{3A2526CE-D0C1-486B-B0E4-081E091BE36C}">
      <dgm:prSet/>
      <dgm:spPr/>
      <dgm:t>
        <a:bodyPr/>
        <a:lstStyle/>
        <a:p>
          <a:endParaRPr lang="ru-RU"/>
        </a:p>
      </dgm:t>
    </dgm:pt>
    <dgm:pt modelId="{AB12ADE4-4B92-468B-B2FE-4C77AD84397A}" type="sibTrans" cxnId="{3A2526CE-D0C1-486B-B0E4-081E091BE36C}">
      <dgm:prSet/>
      <dgm:spPr/>
      <dgm:t>
        <a:bodyPr/>
        <a:lstStyle/>
        <a:p>
          <a:endParaRPr lang="ru-RU"/>
        </a:p>
      </dgm:t>
    </dgm:pt>
    <dgm:pt modelId="{33FEEBD4-E749-4632-B898-D029BA939ECA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Экономно!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9DA16-7BAB-4BBB-A702-D405403D5AF2}" type="parTrans" cxnId="{1895C4AB-F38E-46FE-A98F-4E6FDD28B3C5}">
      <dgm:prSet/>
      <dgm:spPr/>
      <dgm:t>
        <a:bodyPr/>
        <a:lstStyle/>
        <a:p>
          <a:endParaRPr lang="ru-RU"/>
        </a:p>
      </dgm:t>
    </dgm:pt>
    <dgm:pt modelId="{A381888A-2A92-4C8F-B94F-FE856812EA77}" type="sibTrans" cxnId="{1895C4AB-F38E-46FE-A98F-4E6FDD28B3C5}">
      <dgm:prSet/>
      <dgm:spPr/>
      <dgm:t>
        <a:bodyPr/>
        <a:lstStyle/>
        <a:p>
          <a:endParaRPr lang="ru-RU"/>
        </a:p>
      </dgm:t>
    </dgm:pt>
    <dgm:pt modelId="{60029A1A-AF5D-4C8C-8C4D-97EB6EC44B4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СПЕЦИАЛЬНЫЕ ЦЕНЫ </a:t>
          </a:r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на расходные материалы и картриджи «MIPO».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E49F89F2-EF04-4324-89B1-F3220E7A4DB0}" type="parTrans" cxnId="{53F115EA-F419-4D4C-B03F-63FC152D5878}">
      <dgm:prSet/>
      <dgm:spPr/>
      <dgm:t>
        <a:bodyPr/>
        <a:lstStyle/>
        <a:p>
          <a:endParaRPr lang="ru-RU"/>
        </a:p>
      </dgm:t>
    </dgm:pt>
    <dgm:pt modelId="{4EFC11EF-12C2-4E31-A77C-8F06E19BF357}" type="sibTrans" cxnId="{53F115EA-F419-4D4C-B03F-63FC152D5878}">
      <dgm:prSet/>
      <dgm:spPr/>
      <dgm:t>
        <a:bodyPr/>
        <a:lstStyle/>
        <a:p>
          <a:endParaRPr lang="ru-RU"/>
        </a:p>
      </dgm:t>
    </dgm:pt>
    <dgm:pt modelId="{3763D5D4-732E-48FD-A98B-97A5A51E809D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Прибыльно!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AF311-5376-463A-A2EE-84224168E001}" type="parTrans" cxnId="{17BD87EF-E951-4FC1-9732-29765AAED2E5}">
      <dgm:prSet/>
      <dgm:spPr/>
      <dgm:t>
        <a:bodyPr/>
        <a:lstStyle/>
        <a:p>
          <a:endParaRPr lang="ru-RU"/>
        </a:p>
      </dgm:t>
    </dgm:pt>
    <dgm:pt modelId="{429B7D54-B631-437E-9AA9-D817080F6B47}" type="sibTrans" cxnId="{17BD87EF-E951-4FC1-9732-29765AAED2E5}">
      <dgm:prSet/>
      <dgm:spPr/>
      <dgm:t>
        <a:bodyPr/>
        <a:lstStyle/>
        <a:p>
          <a:endParaRPr lang="ru-RU"/>
        </a:p>
      </dgm:t>
    </dgm:pt>
    <dgm:pt modelId="{EDE6C44B-91B8-4BF9-8A0B-2ECDBEBFFD0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 ПРЯМЫЕ ПОСТАВКИ БЕЗ ПОСРЕДНИКОВ</a:t>
          </a:r>
        </a:p>
        <a:p>
          <a:pPr marL="171450" indent="0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b="0" dirty="0" smtClean="0">
              <a:solidFill>
                <a:schemeClr val="bg2">
                  <a:lumMod val="50000"/>
                </a:schemeClr>
              </a:solidFill>
            </a:rPr>
            <a:t>от завода-изготовителя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4BA6782D-0255-4355-8C63-19E292011156}" type="parTrans" cxnId="{9C3F4834-EB35-4A12-93E0-917484334903}">
      <dgm:prSet/>
      <dgm:spPr/>
      <dgm:t>
        <a:bodyPr/>
        <a:lstStyle/>
        <a:p>
          <a:endParaRPr lang="ru-RU"/>
        </a:p>
      </dgm:t>
    </dgm:pt>
    <dgm:pt modelId="{718B9234-760C-4553-97F9-40F28DCA64F7}" type="sibTrans" cxnId="{9C3F4834-EB35-4A12-93E0-917484334903}">
      <dgm:prSet/>
      <dgm:spPr/>
      <dgm:t>
        <a:bodyPr/>
        <a:lstStyle/>
        <a:p>
          <a:endParaRPr lang="ru-RU"/>
        </a:p>
      </dgm:t>
    </dgm:pt>
    <dgm:pt modelId="{DB6F7337-606E-4C40-B75F-60FCEA9D9DB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ИНДИВИДУАЛЬНЫЙ РАСЧЕТ ЦЕН </a:t>
          </a:r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для участия в госзаказах, тендерах и аукционах.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16B2A536-E49C-4A5B-BEBC-D72A69398AAE}" type="parTrans" cxnId="{77E57691-98BD-4E9A-A30C-E97D5E94D789}">
      <dgm:prSet/>
      <dgm:spPr/>
      <dgm:t>
        <a:bodyPr/>
        <a:lstStyle/>
        <a:p>
          <a:endParaRPr lang="ru-RU"/>
        </a:p>
      </dgm:t>
    </dgm:pt>
    <dgm:pt modelId="{772B8DB8-DC4E-4DBF-B776-55E269ED49D4}" type="sibTrans" cxnId="{77E57691-98BD-4E9A-A30C-E97D5E94D789}">
      <dgm:prSet/>
      <dgm:spPr/>
      <dgm:t>
        <a:bodyPr/>
        <a:lstStyle/>
        <a:p>
          <a:endParaRPr lang="ru-RU"/>
        </a:p>
      </dgm:t>
    </dgm:pt>
    <dgm:pt modelId="{356D74F3-3B5E-4D25-8DC5-8C5A7EEDE919}" type="pres">
      <dgm:prSet presAssocID="{D9231A40-431D-43BD-AD2E-C35E56AA7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5CC80D-7A50-4813-AF09-788F9B48C349}" type="pres">
      <dgm:prSet presAssocID="{DDC62AB5-B29F-4567-AF85-7985504A1AEE}" presName="linNode" presStyleCnt="0"/>
      <dgm:spPr/>
      <dgm:t>
        <a:bodyPr/>
        <a:lstStyle/>
        <a:p>
          <a:endParaRPr lang="ru-RU"/>
        </a:p>
      </dgm:t>
    </dgm:pt>
    <dgm:pt modelId="{A8CA34D3-B715-49B8-9DB6-47376DAD2D7F}" type="pres">
      <dgm:prSet presAssocID="{DDC62AB5-B29F-4567-AF85-7985504A1AE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1E973-545E-4520-93F1-9EB864FD5702}" type="pres">
      <dgm:prSet presAssocID="{DDC62AB5-B29F-4567-AF85-7985504A1AE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4693F-3063-4C4A-B63C-42DBA8EAA372}" type="pres">
      <dgm:prSet presAssocID="{2BDA3A84-F540-46B2-B095-8D8A838316B1}" presName="sp" presStyleCnt="0"/>
      <dgm:spPr/>
      <dgm:t>
        <a:bodyPr/>
        <a:lstStyle/>
        <a:p>
          <a:endParaRPr lang="ru-RU"/>
        </a:p>
      </dgm:t>
    </dgm:pt>
    <dgm:pt modelId="{2C178668-6A5E-4C94-B68B-755D6B021117}" type="pres">
      <dgm:prSet presAssocID="{2E80A899-F567-498D-AAF4-1737BEDCE1A0}" presName="linNode" presStyleCnt="0"/>
      <dgm:spPr/>
      <dgm:t>
        <a:bodyPr/>
        <a:lstStyle/>
        <a:p>
          <a:endParaRPr lang="ru-RU"/>
        </a:p>
      </dgm:t>
    </dgm:pt>
    <dgm:pt modelId="{62AC1B93-2841-4514-9522-2450E8ED7D8B}" type="pres">
      <dgm:prSet presAssocID="{2E80A899-F567-498D-AAF4-1737BEDCE1A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11512-50F5-47D3-83F7-BD1971ED6EB3}" type="pres">
      <dgm:prSet presAssocID="{2E80A899-F567-498D-AAF4-1737BEDCE1A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231EF-C8E2-4641-A349-BA092760F08B}" type="pres">
      <dgm:prSet presAssocID="{C2EEA04E-07B9-4A0C-9CF8-8BC94DC33D62}" presName="sp" presStyleCnt="0"/>
      <dgm:spPr/>
      <dgm:t>
        <a:bodyPr/>
        <a:lstStyle/>
        <a:p>
          <a:endParaRPr lang="ru-RU"/>
        </a:p>
      </dgm:t>
    </dgm:pt>
    <dgm:pt modelId="{F87852F3-3B54-47B4-86BF-1368B50E3DCA}" type="pres">
      <dgm:prSet presAssocID="{33FEEBD4-E749-4632-B898-D029BA939ECA}" presName="linNode" presStyleCnt="0"/>
      <dgm:spPr/>
      <dgm:t>
        <a:bodyPr/>
        <a:lstStyle/>
        <a:p>
          <a:endParaRPr lang="ru-RU"/>
        </a:p>
      </dgm:t>
    </dgm:pt>
    <dgm:pt modelId="{5D4ED0CF-6015-4133-907F-9980F9AA2890}" type="pres">
      <dgm:prSet presAssocID="{33FEEBD4-E749-4632-B898-D029BA939E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0ACD1-4A1F-4994-9E25-A922279B1E2B}" type="pres">
      <dgm:prSet presAssocID="{33FEEBD4-E749-4632-B898-D029BA939EC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A1235-82F7-4582-B435-5C5FDEAC4073}" type="pres">
      <dgm:prSet presAssocID="{A381888A-2A92-4C8F-B94F-FE856812EA77}" presName="sp" presStyleCnt="0"/>
      <dgm:spPr/>
      <dgm:t>
        <a:bodyPr/>
        <a:lstStyle/>
        <a:p>
          <a:endParaRPr lang="ru-RU"/>
        </a:p>
      </dgm:t>
    </dgm:pt>
    <dgm:pt modelId="{206EF428-D3BA-4AA4-B7B3-84B997F1AF50}" type="pres">
      <dgm:prSet presAssocID="{3763D5D4-732E-48FD-A98B-97A5A51E809D}" presName="linNode" presStyleCnt="0"/>
      <dgm:spPr/>
      <dgm:t>
        <a:bodyPr/>
        <a:lstStyle/>
        <a:p>
          <a:endParaRPr lang="ru-RU"/>
        </a:p>
      </dgm:t>
    </dgm:pt>
    <dgm:pt modelId="{1EDDB3D2-6BAC-4767-993F-7E5ED13304A0}" type="pres">
      <dgm:prSet presAssocID="{3763D5D4-732E-48FD-A98B-97A5A51E809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5BF92-ED28-48DC-BC6C-20E15288142E}" type="pres">
      <dgm:prSet presAssocID="{3763D5D4-732E-48FD-A98B-97A5A51E809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3815B-509A-41B4-B691-0A44BCB852F6}" type="presOf" srcId="{60029A1A-AF5D-4C8C-8C4D-97EB6EC44B4A}" destId="{DFA11512-50F5-47D3-83F7-BD1971ED6EB3}" srcOrd="0" destOrd="0" presId="urn:microsoft.com/office/officeart/2005/8/layout/vList5"/>
    <dgm:cxn modelId="{17BD87EF-E951-4FC1-9732-29765AAED2E5}" srcId="{D9231A40-431D-43BD-AD2E-C35E56AA7C9F}" destId="{3763D5D4-732E-48FD-A98B-97A5A51E809D}" srcOrd="3" destOrd="0" parTransId="{CCBAF311-5376-463A-A2EE-84224168E001}" sibTransId="{429B7D54-B631-437E-9AA9-D817080F6B47}"/>
    <dgm:cxn modelId="{3A2526CE-D0C1-486B-B0E4-081E091BE36C}" srcId="{DDC62AB5-B29F-4567-AF85-7985504A1AEE}" destId="{CD0E04F6-41BD-4A44-B599-C530ABC6FAE5}" srcOrd="0" destOrd="0" parTransId="{74E62E43-DFDC-499D-8245-24834FB23B85}" sibTransId="{AB12ADE4-4B92-468B-B2FE-4C77AD84397A}"/>
    <dgm:cxn modelId="{DCC54DAE-508A-472B-B1B8-294D2930C38C}" type="presOf" srcId="{3763D5D4-732E-48FD-A98B-97A5A51E809D}" destId="{1EDDB3D2-6BAC-4767-993F-7E5ED13304A0}" srcOrd="0" destOrd="0" presId="urn:microsoft.com/office/officeart/2005/8/layout/vList5"/>
    <dgm:cxn modelId="{9C3F4834-EB35-4A12-93E0-917484334903}" srcId="{33FEEBD4-E749-4632-B898-D029BA939ECA}" destId="{EDE6C44B-91B8-4BF9-8A0B-2ECDBEBFFD0E}" srcOrd="0" destOrd="0" parTransId="{4BA6782D-0255-4355-8C63-19E292011156}" sibTransId="{718B9234-760C-4553-97F9-40F28DCA64F7}"/>
    <dgm:cxn modelId="{87207F30-F56D-4566-A5AE-1B8A2D19A9B0}" type="presOf" srcId="{DB6F7337-606E-4C40-B75F-60FCEA9D9DBC}" destId="{8405BF92-ED28-48DC-BC6C-20E15288142E}" srcOrd="0" destOrd="0" presId="urn:microsoft.com/office/officeart/2005/8/layout/vList5"/>
    <dgm:cxn modelId="{F09E512E-8F82-4D2F-974C-90A8F8C2F263}" srcId="{D9231A40-431D-43BD-AD2E-C35E56AA7C9F}" destId="{DDC62AB5-B29F-4567-AF85-7985504A1AEE}" srcOrd="0" destOrd="0" parTransId="{DE2B7DD3-BDFB-499E-A545-911E0BDAC137}" sibTransId="{2BDA3A84-F540-46B2-B095-8D8A838316B1}"/>
    <dgm:cxn modelId="{D84AC7AB-CA36-4F00-9D0E-2398BCBF8CA6}" type="presOf" srcId="{D9231A40-431D-43BD-AD2E-C35E56AA7C9F}" destId="{356D74F3-3B5E-4D25-8DC5-8C5A7EEDE919}" srcOrd="0" destOrd="0" presId="urn:microsoft.com/office/officeart/2005/8/layout/vList5"/>
    <dgm:cxn modelId="{53F115EA-F419-4D4C-B03F-63FC152D5878}" srcId="{2E80A899-F567-498D-AAF4-1737BEDCE1A0}" destId="{60029A1A-AF5D-4C8C-8C4D-97EB6EC44B4A}" srcOrd="0" destOrd="0" parTransId="{E49F89F2-EF04-4324-89B1-F3220E7A4DB0}" sibTransId="{4EFC11EF-12C2-4E31-A77C-8F06E19BF357}"/>
    <dgm:cxn modelId="{1895C4AB-F38E-46FE-A98F-4E6FDD28B3C5}" srcId="{D9231A40-431D-43BD-AD2E-C35E56AA7C9F}" destId="{33FEEBD4-E749-4632-B898-D029BA939ECA}" srcOrd="2" destOrd="0" parTransId="{E569DA16-7BAB-4BBB-A702-D405403D5AF2}" sibTransId="{A381888A-2A92-4C8F-B94F-FE856812EA77}"/>
    <dgm:cxn modelId="{01548AED-F227-41F5-9FBE-91920030BAE9}" type="presOf" srcId="{33FEEBD4-E749-4632-B898-D029BA939ECA}" destId="{5D4ED0CF-6015-4133-907F-9980F9AA2890}" srcOrd="0" destOrd="0" presId="urn:microsoft.com/office/officeart/2005/8/layout/vList5"/>
    <dgm:cxn modelId="{E4BBCB4D-1454-42F3-9019-B9919529FB32}" type="presOf" srcId="{CD0E04F6-41BD-4A44-B599-C530ABC6FAE5}" destId="{B811E973-545E-4520-93F1-9EB864FD5702}" srcOrd="0" destOrd="0" presId="urn:microsoft.com/office/officeart/2005/8/layout/vList5"/>
    <dgm:cxn modelId="{4F24BBA5-4C88-405D-A116-B4FEE9DD56CA}" srcId="{D9231A40-431D-43BD-AD2E-C35E56AA7C9F}" destId="{2E80A899-F567-498D-AAF4-1737BEDCE1A0}" srcOrd="1" destOrd="0" parTransId="{0826A172-A893-46CB-8063-75C06460FA56}" sibTransId="{C2EEA04E-07B9-4A0C-9CF8-8BC94DC33D62}"/>
    <dgm:cxn modelId="{753A6F47-6539-4B88-8279-CEBFBD6651C9}" type="presOf" srcId="{EDE6C44B-91B8-4BF9-8A0B-2ECDBEBFFD0E}" destId="{17B0ACD1-4A1F-4994-9E25-A922279B1E2B}" srcOrd="0" destOrd="0" presId="urn:microsoft.com/office/officeart/2005/8/layout/vList5"/>
    <dgm:cxn modelId="{9F817B1E-EBA5-4E55-A084-9E0F7F5A878F}" type="presOf" srcId="{2E80A899-F567-498D-AAF4-1737BEDCE1A0}" destId="{62AC1B93-2841-4514-9522-2450E8ED7D8B}" srcOrd="0" destOrd="0" presId="urn:microsoft.com/office/officeart/2005/8/layout/vList5"/>
    <dgm:cxn modelId="{5E454B6E-4D63-4CFD-9543-08F359E088AA}" type="presOf" srcId="{DDC62AB5-B29F-4567-AF85-7985504A1AEE}" destId="{A8CA34D3-B715-49B8-9DB6-47376DAD2D7F}" srcOrd="0" destOrd="0" presId="urn:microsoft.com/office/officeart/2005/8/layout/vList5"/>
    <dgm:cxn modelId="{77E57691-98BD-4E9A-A30C-E97D5E94D789}" srcId="{3763D5D4-732E-48FD-A98B-97A5A51E809D}" destId="{DB6F7337-606E-4C40-B75F-60FCEA9D9DBC}" srcOrd="0" destOrd="0" parTransId="{16B2A536-E49C-4A5B-BEBC-D72A69398AAE}" sibTransId="{772B8DB8-DC4E-4DBF-B776-55E269ED49D4}"/>
    <dgm:cxn modelId="{29B64196-C408-4E66-AAEA-EF57B637803E}" type="presParOf" srcId="{356D74F3-3B5E-4D25-8DC5-8C5A7EEDE919}" destId="{2A5CC80D-7A50-4813-AF09-788F9B48C349}" srcOrd="0" destOrd="0" presId="urn:microsoft.com/office/officeart/2005/8/layout/vList5"/>
    <dgm:cxn modelId="{0AE305DE-6A59-44E7-BCFE-222164CCCBB1}" type="presParOf" srcId="{2A5CC80D-7A50-4813-AF09-788F9B48C349}" destId="{A8CA34D3-B715-49B8-9DB6-47376DAD2D7F}" srcOrd="0" destOrd="0" presId="urn:microsoft.com/office/officeart/2005/8/layout/vList5"/>
    <dgm:cxn modelId="{E677926D-0B79-4C2F-8588-B9DF9BC2A5F8}" type="presParOf" srcId="{2A5CC80D-7A50-4813-AF09-788F9B48C349}" destId="{B811E973-545E-4520-93F1-9EB864FD5702}" srcOrd="1" destOrd="0" presId="urn:microsoft.com/office/officeart/2005/8/layout/vList5"/>
    <dgm:cxn modelId="{43AB72A7-397E-48C2-A08D-9AB97F1260B7}" type="presParOf" srcId="{356D74F3-3B5E-4D25-8DC5-8C5A7EEDE919}" destId="{E774693F-3063-4C4A-B63C-42DBA8EAA372}" srcOrd="1" destOrd="0" presId="urn:microsoft.com/office/officeart/2005/8/layout/vList5"/>
    <dgm:cxn modelId="{DD82B2F1-BF50-4E96-86F4-97077FC0A48B}" type="presParOf" srcId="{356D74F3-3B5E-4D25-8DC5-8C5A7EEDE919}" destId="{2C178668-6A5E-4C94-B68B-755D6B021117}" srcOrd="2" destOrd="0" presId="urn:microsoft.com/office/officeart/2005/8/layout/vList5"/>
    <dgm:cxn modelId="{D47F2042-01E9-4BC6-AA07-6C4D7DAD5307}" type="presParOf" srcId="{2C178668-6A5E-4C94-B68B-755D6B021117}" destId="{62AC1B93-2841-4514-9522-2450E8ED7D8B}" srcOrd="0" destOrd="0" presId="urn:microsoft.com/office/officeart/2005/8/layout/vList5"/>
    <dgm:cxn modelId="{30BC6A2E-00DE-4265-840E-24A232B3A103}" type="presParOf" srcId="{2C178668-6A5E-4C94-B68B-755D6B021117}" destId="{DFA11512-50F5-47D3-83F7-BD1971ED6EB3}" srcOrd="1" destOrd="0" presId="urn:microsoft.com/office/officeart/2005/8/layout/vList5"/>
    <dgm:cxn modelId="{CDEA172E-FC86-4F3D-B4D4-EF6D78DC8E82}" type="presParOf" srcId="{356D74F3-3B5E-4D25-8DC5-8C5A7EEDE919}" destId="{6AF231EF-C8E2-4641-A349-BA092760F08B}" srcOrd="3" destOrd="0" presId="urn:microsoft.com/office/officeart/2005/8/layout/vList5"/>
    <dgm:cxn modelId="{A4E9C4AB-5BE1-40B0-8613-723B40A97D16}" type="presParOf" srcId="{356D74F3-3B5E-4D25-8DC5-8C5A7EEDE919}" destId="{F87852F3-3B54-47B4-86BF-1368B50E3DCA}" srcOrd="4" destOrd="0" presId="urn:microsoft.com/office/officeart/2005/8/layout/vList5"/>
    <dgm:cxn modelId="{A25DDDFE-F7D6-4CAA-9A6D-ABDF767AC856}" type="presParOf" srcId="{F87852F3-3B54-47B4-86BF-1368B50E3DCA}" destId="{5D4ED0CF-6015-4133-907F-9980F9AA2890}" srcOrd="0" destOrd="0" presId="urn:microsoft.com/office/officeart/2005/8/layout/vList5"/>
    <dgm:cxn modelId="{3DBF8291-5A85-4704-BF3F-1BACF8E03476}" type="presParOf" srcId="{F87852F3-3B54-47B4-86BF-1368B50E3DCA}" destId="{17B0ACD1-4A1F-4994-9E25-A922279B1E2B}" srcOrd="1" destOrd="0" presId="urn:microsoft.com/office/officeart/2005/8/layout/vList5"/>
    <dgm:cxn modelId="{E68D2CF0-9215-4BCC-A68B-01CB29461B8F}" type="presParOf" srcId="{356D74F3-3B5E-4D25-8DC5-8C5A7EEDE919}" destId="{BD1A1235-82F7-4582-B435-5C5FDEAC4073}" srcOrd="5" destOrd="0" presId="urn:microsoft.com/office/officeart/2005/8/layout/vList5"/>
    <dgm:cxn modelId="{B0EA2BE2-79AB-4CD3-AEAF-B3CB598C71A2}" type="presParOf" srcId="{356D74F3-3B5E-4D25-8DC5-8C5A7EEDE919}" destId="{206EF428-D3BA-4AA4-B7B3-84B997F1AF50}" srcOrd="6" destOrd="0" presId="urn:microsoft.com/office/officeart/2005/8/layout/vList5"/>
    <dgm:cxn modelId="{977859DD-AFFB-4942-9B98-2C309EE31637}" type="presParOf" srcId="{206EF428-D3BA-4AA4-B7B3-84B997F1AF50}" destId="{1EDDB3D2-6BAC-4767-993F-7E5ED13304A0}" srcOrd="0" destOrd="0" presId="urn:microsoft.com/office/officeart/2005/8/layout/vList5"/>
    <dgm:cxn modelId="{D9591906-F29F-4CA1-98FE-33E5C8EF95E7}" type="presParOf" srcId="{206EF428-D3BA-4AA4-B7B3-84B997F1AF50}" destId="{8405BF92-ED28-48DC-BC6C-20E1528814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0C18E-7DBA-4216-BE5C-D82D2FCE5D2C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1945A83-7426-4D78-B633-187D74653C77}">
      <dgm:prSet custT="1"/>
      <dgm:spPr/>
      <dgm:t>
        <a:bodyPr/>
        <a:lstStyle/>
        <a:p>
          <a:pPr rtl="0"/>
          <a:r>
            <a:rPr lang="ru-RU" sz="1700" b="0" dirty="0" smtClean="0"/>
            <a:t>Эксклюзивное </a:t>
          </a:r>
          <a:r>
            <a:rPr lang="ru-RU" sz="1700" b="1" dirty="0" smtClean="0"/>
            <a:t>закрепление региона сбыта за дилером</a:t>
          </a:r>
          <a:endParaRPr lang="ru-RU" sz="1700" b="1" dirty="0"/>
        </a:p>
      </dgm:t>
    </dgm:pt>
    <dgm:pt modelId="{76692A88-8997-4D6D-8535-7D65D06B92A0}" type="parTrans" cxnId="{740CA29A-48BD-4AB9-9761-10A625875E41}">
      <dgm:prSet/>
      <dgm:spPr/>
      <dgm:t>
        <a:bodyPr/>
        <a:lstStyle/>
        <a:p>
          <a:endParaRPr lang="ru-RU" sz="1700"/>
        </a:p>
      </dgm:t>
    </dgm:pt>
    <dgm:pt modelId="{3BE0C88C-6F94-44F4-BD51-035215CF5C24}" type="sibTrans" cxnId="{740CA29A-48BD-4AB9-9761-10A625875E41}">
      <dgm:prSet/>
      <dgm:spPr/>
      <dgm:t>
        <a:bodyPr/>
        <a:lstStyle/>
        <a:p>
          <a:endParaRPr lang="ru-RU" sz="1700"/>
        </a:p>
      </dgm:t>
    </dgm:pt>
    <dgm:pt modelId="{A21114EC-69B8-4545-8B0E-5A1A0301E1CA}">
      <dgm:prSet custT="1"/>
      <dgm:spPr/>
      <dgm:t>
        <a:bodyPr/>
        <a:lstStyle/>
        <a:p>
          <a:pPr rtl="0"/>
          <a:r>
            <a:rPr lang="ru-RU" sz="1700" b="1" dirty="0" smtClean="0"/>
            <a:t>Гибкие финансовые схемы, факторинг, товарный кредит</a:t>
          </a:r>
          <a:endParaRPr lang="ru-RU" sz="1700" dirty="0"/>
        </a:p>
      </dgm:t>
    </dgm:pt>
    <dgm:pt modelId="{585A95A0-B4A2-408B-855C-C726EBDFFDAA}" type="parTrans" cxnId="{3D4D28B2-B4C3-4FB1-93F4-EF3A9ADD31D8}">
      <dgm:prSet/>
      <dgm:spPr/>
      <dgm:t>
        <a:bodyPr/>
        <a:lstStyle/>
        <a:p>
          <a:endParaRPr lang="ru-RU" sz="1700"/>
        </a:p>
      </dgm:t>
    </dgm:pt>
    <dgm:pt modelId="{2255AC75-D297-4F3E-B152-A25B1438866F}" type="sibTrans" cxnId="{3D4D28B2-B4C3-4FB1-93F4-EF3A9ADD31D8}">
      <dgm:prSet/>
      <dgm:spPr/>
      <dgm:t>
        <a:bodyPr/>
        <a:lstStyle/>
        <a:p>
          <a:endParaRPr lang="ru-RU" sz="1700"/>
        </a:p>
      </dgm:t>
    </dgm:pt>
    <dgm:pt modelId="{C072DBB7-1F19-43BA-B9DC-449B8E8E25D9}">
      <dgm:prSet custT="1"/>
      <dgm:spPr/>
      <dgm:t>
        <a:bodyPr/>
        <a:lstStyle/>
        <a:p>
          <a:pPr rtl="0"/>
          <a:r>
            <a:rPr lang="en-US" sz="1700" b="1" dirty="0" smtClean="0"/>
            <a:t>POS-</a:t>
          </a:r>
          <a:r>
            <a:rPr lang="ru-RU" sz="1700" b="1" dirty="0" smtClean="0"/>
            <a:t>материалы для различных каналов сбыта</a:t>
          </a:r>
        </a:p>
      </dgm:t>
    </dgm:pt>
    <dgm:pt modelId="{E499556F-FA5A-4BB9-9E0D-1C638A33E121}" type="parTrans" cxnId="{C4FD921A-BA63-499A-9D40-1FF2302C7399}">
      <dgm:prSet/>
      <dgm:spPr/>
      <dgm:t>
        <a:bodyPr/>
        <a:lstStyle/>
        <a:p>
          <a:endParaRPr lang="ru-RU" sz="1700"/>
        </a:p>
      </dgm:t>
    </dgm:pt>
    <dgm:pt modelId="{F04D711A-E668-4C33-B3D4-857E66691702}" type="sibTrans" cxnId="{C4FD921A-BA63-499A-9D40-1FF2302C7399}">
      <dgm:prSet/>
      <dgm:spPr/>
      <dgm:t>
        <a:bodyPr/>
        <a:lstStyle/>
        <a:p>
          <a:endParaRPr lang="ru-RU" sz="1700"/>
        </a:p>
      </dgm:t>
    </dgm:pt>
    <dgm:pt modelId="{C8BCE362-5DC6-413A-821C-4FE5106AF389}">
      <dgm:prSet custT="1"/>
      <dgm:spPr/>
      <dgm:t>
        <a:bodyPr/>
        <a:lstStyle/>
        <a:p>
          <a:pPr rtl="0"/>
          <a:r>
            <a:rPr lang="ru-RU" sz="1700" b="1" dirty="0" smtClean="0"/>
            <a:t>Обучающие тренинги на областном уровне</a:t>
          </a:r>
          <a:r>
            <a:rPr lang="ru-RU" sz="1700" dirty="0" smtClean="0"/>
            <a:t> с привлечением заказчиков в регионе </a:t>
          </a:r>
          <a:endParaRPr lang="ru-RU" sz="1700" dirty="0"/>
        </a:p>
      </dgm:t>
    </dgm:pt>
    <dgm:pt modelId="{6C3389D4-A9A5-4420-A5BA-C36CE3EE0429}" type="parTrans" cxnId="{B433BFA1-7DA2-4F54-9F1F-B2FBC81A12AC}">
      <dgm:prSet/>
      <dgm:spPr/>
      <dgm:t>
        <a:bodyPr/>
        <a:lstStyle/>
        <a:p>
          <a:endParaRPr lang="ru-RU" sz="1700"/>
        </a:p>
      </dgm:t>
    </dgm:pt>
    <dgm:pt modelId="{7F3C406B-06CA-4B0D-8461-F91FA8F98BDD}" type="sibTrans" cxnId="{B433BFA1-7DA2-4F54-9F1F-B2FBC81A12AC}">
      <dgm:prSet/>
      <dgm:spPr/>
      <dgm:t>
        <a:bodyPr/>
        <a:lstStyle/>
        <a:p>
          <a:endParaRPr lang="ru-RU" sz="1700"/>
        </a:p>
      </dgm:t>
    </dgm:pt>
    <dgm:pt modelId="{2215AE27-2AD6-4C81-B853-BCD435E5DAF7}">
      <dgm:prSet custT="1"/>
      <dgm:spPr/>
      <dgm:t>
        <a:bodyPr/>
        <a:lstStyle/>
        <a:p>
          <a:pPr rtl="0"/>
          <a:r>
            <a:rPr lang="ru-RU" sz="1700" b="0" dirty="0" smtClean="0"/>
            <a:t>Размещение</a:t>
          </a:r>
          <a:r>
            <a:rPr lang="ru-RU" sz="1700" b="1" dirty="0" smtClean="0"/>
            <a:t> информации о партнерах </a:t>
          </a:r>
          <a:r>
            <a:rPr lang="ru-RU" sz="1700" dirty="0" smtClean="0"/>
            <a:t>компании на корпоративном сайте «MIPO»</a:t>
          </a:r>
          <a:endParaRPr lang="ru-RU" sz="1700" dirty="0"/>
        </a:p>
      </dgm:t>
    </dgm:pt>
    <dgm:pt modelId="{6FC5CDE8-7C51-46B7-AED4-FCDE923D8C19}" type="parTrans" cxnId="{6FEF8AD0-1A94-4EE6-91A4-E5D4D85504C8}">
      <dgm:prSet/>
      <dgm:spPr/>
      <dgm:t>
        <a:bodyPr/>
        <a:lstStyle/>
        <a:p>
          <a:endParaRPr lang="ru-RU" sz="1700"/>
        </a:p>
      </dgm:t>
    </dgm:pt>
    <dgm:pt modelId="{62F10D33-0A6A-40C4-BF37-7B6D04B2B2FA}" type="sibTrans" cxnId="{6FEF8AD0-1A94-4EE6-91A4-E5D4D85504C8}">
      <dgm:prSet/>
      <dgm:spPr/>
      <dgm:t>
        <a:bodyPr/>
        <a:lstStyle/>
        <a:p>
          <a:endParaRPr lang="ru-RU" sz="1700"/>
        </a:p>
      </dgm:t>
    </dgm:pt>
    <dgm:pt modelId="{7B6264A1-4A06-4910-B559-63C05B5164BC}">
      <dgm:prSet custT="1"/>
      <dgm:spPr/>
      <dgm:t>
        <a:bodyPr/>
        <a:lstStyle/>
        <a:p>
          <a:pPr rtl="0"/>
          <a:r>
            <a:rPr lang="ru-RU" sz="1700" b="0" dirty="0" smtClean="0"/>
            <a:t>Программу начисления </a:t>
          </a:r>
          <a:r>
            <a:rPr lang="ru-RU" sz="1700" b="1" dirty="0" smtClean="0"/>
            <a:t>рибейтов и маркетингового фонда</a:t>
          </a:r>
          <a:endParaRPr lang="ru-RU" sz="1700" dirty="0"/>
        </a:p>
      </dgm:t>
    </dgm:pt>
    <dgm:pt modelId="{628616FC-66A9-481D-B6C9-4CD3E55DFD56}" type="parTrans" cxnId="{1EB90DF2-8713-4C53-9876-A41BD8D41414}">
      <dgm:prSet/>
      <dgm:spPr/>
      <dgm:t>
        <a:bodyPr/>
        <a:lstStyle/>
        <a:p>
          <a:endParaRPr lang="ru-RU" sz="1700"/>
        </a:p>
      </dgm:t>
    </dgm:pt>
    <dgm:pt modelId="{311FA5C9-DDD7-43F8-ACE2-28D899447889}" type="sibTrans" cxnId="{1EB90DF2-8713-4C53-9876-A41BD8D41414}">
      <dgm:prSet/>
      <dgm:spPr/>
      <dgm:t>
        <a:bodyPr/>
        <a:lstStyle/>
        <a:p>
          <a:endParaRPr lang="ru-RU" sz="1700"/>
        </a:p>
      </dgm:t>
    </dgm:pt>
    <dgm:pt modelId="{C450B51C-09E7-4B66-BFE2-30F21D325C49}">
      <dgm:prSet custT="1"/>
      <dgm:spPr/>
      <dgm:t>
        <a:bodyPr/>
        <a:lstStyle/>
        <a:p>
          <a:pPr rtl="0"/>
          <a:r>
            <a:rPr lang="ru-RU" sz="1700" b="1" dirty="0" smtClean="0"/>
            <a:t>Авторизация</a:t>
          </a:r>
          <a:r>
            <a:rPr lang="en-US" sz="1700" b="1" dirty="0" smtClean="0"/>
            <a:t> </a:t>
          </a:r>
          <a:r>
            <a:rPr lang="ru-RU" sz="1700" b="1" dirty="0" smtClean="0"/>
            <a:t>фирменных сервисных центров </a:t>
          </a:r>
          <a:r>
            <a:rPr lang="en-US" sz="1700" b="1" dirty="0" smtClean="0"/>
            <a:t>MIPO</a:t>
          </a:r>
          <a:endParaRPr lang="ru-RU" sz="1700" b="1" dirty="0"/>
        </a:p>
      </dgm:t>
    </dgm:pt>
    <dgm:pt modelId="{1C69887F-A88B-4214-839D-95C70EC91F63}" type="parTrans" cxnId="{7D96D169-5A9E-4794-B190-B256C9D954D8}">
      <dgm:prSet/>
      <dgm:spPr/>
      <dgm:t>
        <a:bodyPr/>
        <a:lstStyle/>
        <a:p>
          <a:endParaRPr lang="ru-RU" sz="1700"/>
        </a:p>
      </dgm:t>
    </dgm:pt>
    <dgm:pt modelId="{3F5A1743-DD38-497F-8700-60280E163154}" type="sibTrans" cxnId="{7D96D169-5A9E-4794-B190-B256C9D954D8}">
      <dgm:prSet/>
      <dgm:spPr/>
      <dgm:t>
        <a:bodyPr/>
        <a:lstStyle/>
        <a:p>
          <a:endParaRPr lang="ru-RU" sz="1700"/>
        </a:p>
      </dgm:t>
    </dgm:pt>
    <dgm:pt modelId="{B4402A16-91AF-4A91-B5DD-4F8108BC8CCA}">
      <dgm:prSet custT="1"/>
      <dgm:spPr/>
      <dgm:t>
        <a:bodyPr/>
        <a:lstStyle/>
        <a:p>
          <a:pPr rtl="0"/>
          <a:r>
            <a:rPr lang="ru-RU" sz="1700" dirty="0" smtClean="0"/>
            <a:t>Информационная поддержка в СМИ и Интернете</a:t>
          </a:r>
          <a:endParaRPr lang="ru-RU" sz="1700" dirty="0"/>
        </a:p>
      </dgm:t>
    </dgm:pt>
    <dgm:pt modelId="{CA49558A-B177-44C9-88DB-B7E016617F0A}" type="parTrans" cxnId="{C5905499-1EAE-4FB4-B5FB-95943F6F476D}">
      <dgm:prSet/>
      <dgm:spPr/>
      <dgm:t>
        <a:bodyPr/>
        <a:lstStyle/>
        <a:p>
          <a:endParaRPr lang="ru-RU" sz="1700"/>
        </a:p>
      </dgm:t>
    </dgm:pt>
    <dgm:pt modelId="{75351106-FACB-4869-ACB3-8884F885BBAE}" type="sibTrans" cxnId="{C5905499-1EAE-4FB4-B5FB-95943F6F476D}">
      <dgm:prSet/>
      <dgm:spPr/>
      <dgm:t>
        <a:bodyPr/>
        <a:lstStyle/>
        <a:p>
          <a:endParaRPr lang="ru-RU" sz="1700"/>
        </a:p>
      </dgm:t>
    </dgm:pt>
    <dgm:pt modelId="{95A583DD-D7C6-474B-8F6F-B6B250D65F47}" type="pres">
      <dgm:prSet presAssocID="{67B0C18E-7DBA-4216-BE5C-D82D2FCE5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F82F1-3651-44E4-91B4-63E06D5722BA}" type="pres">
      <dgm:prSet presAssocID="{61945A83-7426-4D78-B633-187D74653C7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6ACCF-4487-4887-9DB9-EF299D43F523}" type="pres">
      <dgm:prSet presAssocID="{3BE0C88C-6F94-44F4-BD51-035215CF5C24}" presName="spacer" presStyleCnt="0"/>
      <dgm:spPr/>
      <dgm:t>
        <a:bodyPr/>
        <a:lstStyle/>
        <a:p>
          <a:endParaRPr lang="ru-RU"/>
        </a:p>
      </dgm:t>
    </dgm:pt>
    <dgm:pt modelId="{1D002AA7-669A-469C-9D33-5C6E4E8B32C9}" type="pres">
      <dgm:prSet presAssocID="{C450B51C-09E7-4B66-BFE2-30F21D325C4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AC552-2484-4CEF-950F-929B1B3517C1}" type="pres">
      <dgm:prSet presAssocID="{3F5A1743-DD38-497F-8700-60280E163154}" presName="spacer" presStyleCnt="0"/>
      <dgm:spPr/>
      <dgm:t>
        <a:bodyPr/>
        <a:lstStyle/>
        <a:p>
          <a:endParaRPr lang="ru-RU"/>
        </a:p>
      </dgm:t>
    </dgm:pt>
    <dgm:pt modelId="{9372ACE7-6B88-4C0D-BDF0-CA500D70F323}" type="pres">
      <dgm:prSet presAssocID="{7B6264A1-4A06-4910-B559-63C05B5164B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DC1C5-8E54-41D1-93FE-0F932EE87903}" type="pres">
      <dgm:prSet presAssocID="{311FA5C9-DDD7-43F8-ACE2-28D899447889}" presName="spacer" presStyleCnt="0"/>
      <dgm:spPr/>
      <dgm:t>
        <a:bodyPr/>
        <a:lstStyle/>
        <a:p>
          <a:endParaRPr lang="ru-RU"/>
        </a:p>
      </dgm:t>
    </dgm:pt>
    <dgm:pt modelId="{7DA67B4B-50A5-4026-8502-C0B81AB04ADC}" type="pres">
      <dgm:prSet presAssocID="{A21114EC-69B8-4545-8B0E-5A1A0301E1C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98D4B-0DC0-40C2-BA40-B368E40FE472}" type="pres">
      <dgm:prSet presAssocID="{2255AC75-D297-4F3E-B152-A25B1438866F}" presName="spacer" presStyleCnt="0"/>
      <dgm:spPr/>
      <dgm:t>
        <a:bodyPr/>
        <a:lstStyle/>
        <a:p>
          <a:endParaRPr lang="ru-RU"/>
        </a:p>
      </dgm:t>
    </dgm:pt>
    <dgm:pt modelId="{73515DBC-BC19-484E-B361-6E534A96CBD8}" type="pres">
      <dgm:prSet presAssocID="{C072DBB7-1F19-43BA-B9DC-449B8E8E25D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CD6E7-4A24-400C-BF62-2DA25E842030}" type="pres">
      <dgm:prSet presAssocID="{F04D711A-E668-4C33-B3D4-857E66691702}" presName="spacer" presStyleCnt="0"/>
      <dgm:spPr/>
      <dgm:t>
        <a:bodyPr/>
        <a:lstStyle/>
        <a:p>
          <a:endParaRPr lang="ru-RU"/>
        </a:p>
      </dgm:t>
    </dgm:pt>
    <dgm:pt modelId="{7769B11C-27E1-4319-AF21-38DFD52526E3}" type="pres">
      <dgm:prSet presAssocID="{C8BCE362-5DC6-413A-821C-4FE5106AF38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129FE-CE72-499E-BADA-86266197CDA8}" type="pres">
      <dgm:prSet presAssocID="{7F3C406B-06CA-4B0D-8461-F91FA8F98BDD}" presName="spacer" presStyleCnt="0"/>
      <dgm:spPr/>
      <dgm:t>
        <a:bodyPr/>
        <a:lstStyle/>
        <a:p>
          <a:endParaRPr lang="ru-RU"/>
        </a:p>
      </dgm:t>
    </dgm:pt>
    <dgm:pt modelId="{23F1F1C4-EA03-4744-A7C5-15BDE7F84402}" type="pres">
      <dgm:prSet presAssocID="{2215AE27-2AD6-4C81-B853-BCD435E5DAF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498B4-4594-422B-9B41-67F83B1A58F9}" type="pres">
      <dgm:prSet presAssocID="{62F10D33-0A6A-40C4-BF37-7B6D04B2B2FA}" presName="spacer" presStyleCnt="0"/>
      <dgm:spPr/>
    </dgm:pt>
    <dgm:pt modelId="{FDC207B1-1168-46BF-9C74-3C12447A1E47}" type="pres">
      <dgm:prSet presAssocID="{B4402A16-91AF-4A91-B5DD-4F8108BC8CC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EC982-4B54-42EF-9DCA-A894330729CB}" type="presOf" srcId="{C072DBB7-1F19-43BA-B9DC-449B8E8E25D9}" destId="{73515DBC-BC19-484E-B361-6E534A96CBD8}" srcOrd="0" destOrd="0" presId="urn:microsoft.com/office/officeart/2005/8/layout/vList2"/>
    <dgm:cxn modelId="{6FEF8AD0-1A94-4EE6-91A4-E5D4D85504C8}" srcId="{67B0C18E-7DBA-4216-BE5C-D82D2FCE5D2C}" destId="{2215AE27-2AD6-4C81-B853-BCD435E5DAF7}" srcOrd="6" destOrd="0" parTransId="{6FC5CDE8-7C51-46B7-AED4-FCDE923D8C19}" sibTransId="{62F10D33-0A6A-40C4-BF37-7B6D04B2B2FA}"/>
    <dgm:cxn modelId="{07C2C7F0-7339-4FBC-A00D-2DEF120C6FDD}" type="presOf" srcId="{7B6264A1-4A06-4910-B559-63C05B5164BC}" destId="{9372ACE7-6B88-4C0D-BDF0-CA500D70F323}" srcOrd="0" destOrd="0" presId="urn:microsoft.com/office/officeart/2005/8/layout/vList2"/>
    <dgm:cxn modelId="{3D4D28B2-B4C3-4FB1-93F4-EF3A9ADD31D8}" srcId="{67B0C18E-7DBA-4216-BE5C-D82D2FCE5D2C}" destId="{A21114EC-69B8-4545-8B0E-5A1A0301E1CA}" srcOrd="3" destOrd="0" parTransId="{585A95A0-B4A2-408B-855C-C726EBDFFDAA}" sibTransId="{2255AC75-D297-4F3E-B152-A25B1438866F}"/>
    <dgm:cxn modelId="{B433BFA1-7DA2-4F54-9F1F-B2FBC81A12AC}" srcId="{67B0C18E-7DBA-4216-BE5C-D82D2FCE5D2C}" destId="{C8BCE362-5DC6-413A-821C-4FE5106AF389}" srcOrd="5" destOrd="0" parTransId="{6C3389D4-A9A5-4420-A5BA-C36CE3EE0429}" sibTransId="{7F3C406B-06CA-4B0D-8461-F91FA8F98BDD}"/>
    <dgm:cxn modelId="{261FFE35-252E-4B89-B6B8-63223369FDA6}" type="presOf" srcId="{2215AE27-2AD6-4C81-B853-BCD435E5DAF7}" destId="{23F1F1C4-EA03-4744-A7C5-15BDE7F84402}" srcOrd="0" destOrd="0" presId="urn:microsoft.com/office/officeart/2005/8/layout/vList2"/>
    <dgm:cxn modelId="{E6A59CAD-2E24-4A63-BEB0-ED707E974DE0}" type="presOf" srcId="{67B0C18E-7DBA-4216-BE5C-D82D2FCE5D2C}" destId="{95A583DD-D7C6-474B-8F6F-B6B250D65F47}" srcOrd="0" destOrd="0" presId="urn:microsoft.com/office/officeart/2005/8/layout/vList2"/>
    <dgm:cxn modelId="{C5905499-1EAE-4FB4-B5FB-95943F6F476D}" srcId="{67B0C18E-7DBA-4216-BE5C-D82D2FCE5D2C}" destId="{B4402A16-91AF-4A91-B5DD-4F8108BC8CCA}" srcOrd="7" destOrd="0" parTransId="{CA49558A-B177-44C9-88DB-B7E016617F0A}" sibTransId="{75351106-FACB-4869-ACB3-8884F885BBAE}"/>
    <dgm:cxn modelId="{7D96D169-5A9E-4794-B190-B256C9D954D8}" srcId="{67B0C18E-7DBA-4216-BE5C-D82D2FCE5D2C}" destId="{C450B51C-09E7-4B66-BFE2-30F21D325C49}" srcOrd="1" destOrd="0" parTransId="{1C69887F-A88B-4214-839D-95C70EC91F63}" sibTransId="{3F5A1743-DD38-497F-8700-60280E163154}"/>
    <dgm:cxn modelId="{740CA29A-48BD-4AB9-9761-10A625875E41}" srcId="{67B0C18E-7DBA-4216-BE5C-D82D2FCE5D2C}" destId="{61945A83-7426-4D78-B633-187D74653C77}" srcOrd="0" destOrd="0" parTransId="{76692A88-8997-4D6D-8535-7D65D06B92A0}" sibTransId="{3BE0C88C-6F94-44F4-BD51-035215CF5C24}"/>
    <dgm:cxn modelId="{1EB90DF2-8713-4C53-9876-A41BD8D41414}" srcId="{67B0C18E-7DBA-4216-BE5C-D82D2FCE5D2C}" destId="{7B6264A1-4A06-4910-B559-63C05B5164BC}" srcOrd="2" destOrd="0" parTransId="{628616FC-66A9-481D-B6C9-4CD3E55DFD56}" sibTransId="{311FA5C9-DDD7-43F8-ACE2-28D899447889}"/>
    <dgm:cxn modelId="{F56DCD1B-F50C-4B82-AFD8-4EDBD2DDB133}" type="presOf" srcId="{B4402A16-91AF-4A91-B5DD-4F8108BC8CCA}" destId="{FDC207B1-1168-46BF-9C74-3C12447A1E47}" srcOrd="0" destOrd="0" presId="urn:microsoft.com/office/officeart/2005/8/layout/vList2"/>
    <dgm:cxn modelId="{ED1BCB1E-1D9A-4A19-A8A6-A65412F022CF}" type="presOf" srcId="{C450B51C-09E7-4B66-BFE2-30F21D325C49}" destId="{1D002AA7-669A-469C-9D33-5C6E4E8B32C9}" srcOrd="0" destOrd="0" presId="urn:microsoft.com/office/officeart/2005/8/layout/vList2"/>
    <dgm:cxn modelId="{B4663BED-3ABD-4985-97E4-2FD969B58FF7}" type="presOf" srcId="{C8BCE362-5DC6-413A-821C-4FE5106AF389}" destId="{7769B11C-27E1-4319-AF21-38DFD52526E3}" srcOrd="0" destOrd="0" presId="urn:microsoft.com/office/officeart/2005/8/layout/vList2"/>
    <dgm:cxn modelId="{1A8B6842-D6D9-4985-8E62-66D6CA5B1952}" type="presOf" srcId="{A21114EC-69B8-4545-8B0E-5A1A0301E1CA}" destId="{7DA67B4B-50A5-4026-8502-C0B81AB04ADC}" srcOrd="0" destOrd="0" presId="urn:microsoft.com/office/officeart/2005/8/layout/vList2"/>
    <dgm:cxn modelId="{C4FD921A-BA63-499A-9D40-1FF2302C7399}" srcId="{67B0C18E-7DBA-4216-BE5C-D82D2FCE5D2C}" destId="{C072DBB7-1F19-43BA-B9DC-449B8E8E25D9}" srcOrd="4" destOrd="0" parTransId="{E499556F-FA5A-4BB9-9E0D-1C638A33E121}" sibTransId="{F04D711A-E668-4C33-B3D4-857E66691702}"/>
    <dgm:cxn modelId="{521C63DF-BCE8-47F1-81B6-A7865F1E651C}" type="presOf" srcId="{61945A83-7426-4D78-B633-187D74653C77}" destId="{6ECF82F1-3651-44E4-91B4-63E06D5722BA}" srcOrd="0" destOrd="0" presId="urn:microsoft.com/office/officeart/2005/8/layout/vList2"/>
    <dgm:cxn modelId="{E75A70A3-7D60-47F2-968B-798210045212}" type="presParOf" srcId="{95A583DD-D7C6-474B-8F6F-B6B250D65F47}" destId="{6ECF82F1-3651-44E4-91B4-63E06D5722BA}" srcOrd="0" destOrd="0" presId="urn:microsoft.com/office/officeart/2005/8/layout/vList2"/>
    <dgm:cxn modelId="{93B75843-E4B5-4999-9DD3-1804ECD3E6BD}" type="presParOf" srcId="{95A583DD-D7C6-474B-8F6F-B6B250D65F47}" destId="{F736ACCF-4487-4887-9DB9-EF299D43F523}" srcOrd="1" destOrd="0" presId="urn:microsoft.com/office/officeart/2005/8/layout/vList2"/>
    <dgm:cxn modelId="{C6EF5BF2-503A-4533-B0F7-F1805A3EBE7F}" type="presParOf" srcId="{95A583DD-D7C6-474B-8F6F-B6B250D65F47}" destId="{1D002AA7-669A-469C-9D33-5C6E4E8B32C9}" srcOrd="2" destOrd="0" presId="urn:microsoft.com/office/officeart/2005/8/layout/vList2"/>
    <dgm:cxn modelId="{AD09CCF5-73D8-4FE5-A36B-6FBE2A3DE08E}" type="presParOf" srcId="{95A583DD-D7C6-474B-8F6F-B6B250D65F47}" destId="{912AC552-2484-4CEF-950F-929B1B3517C1}" srcOrd="3" destOrd="0" presId="urn:microsoft.com/office/officeart/2005/8/layout/vList2"/>
    <dgm:cxn modelId="{43599DB3-B799-4337-A87C-E6CF69924CCB}" type="presParOf" srcId="{95A583DD-D7C6-474B-8F6F-B6B250D65F47}" destId="{9372ACE7-6B88-4C0D-BDF0-CA500D70F323}" srcOrd="4" destOrd="0" presId="urn:microsoft.com/office/officeart/2005/8/layout/vList2"/>
    <dgm:cxn modelId="{9B95004F-4836-466D-94A8-887C4869C27A}" type="presParOf" srcId="{95A583DD-D7C6-474B-8F6F-B6B250D65F47}" destId="{3C5DC1C5-8E54-41D1-93FE-0F932EE87903}" srcOrd="5" destOrd="0" presId="urn:microsoft.com/office/officeart/2005/8/layout/vList2"/>
    <dgm:cxn modelId="{0B93F507-4A6D-4D87-8229-49F4546AC4FE}" type="presParOf" srcId="{95A583DD-D7C6-474B-8F6F-B6B250D65F47}" destId="{7DA67B4B-50A5-4026-8502-C0B81AB04ADC}" srcOrd="6" destOrd="0" presId="urn:microsoft.com/office/officeart/2005/8/layout/vList2"/>
    <dgm:cxn modelId="{9D359C21-4F5A-4DEF-9A4D-0CF206F4D5D1}" type="presParOf" srcId="{95A583DD-D7C6-474B-8F6F-B6B250D65F47}" destId="{33098D4B-0DC0-40C2-BA40-B368E40FE472}" srcOrd="7" destOrd="0" presId="urn:microsoft.com/office/officeart/2005/8/layout/vList2"/>
    <dgm:cxn modelId="{F71F4993-E058-44A0-9E22-9AF8C93EF05C}" type="presParOf" srcId="{95A583DD-D7C6-474B-8F6F-B6B250D65F47}" destId="{73515DBC-BC19-484E-B361-6E534A96CBD8}" srcOrd="8" destOrd="0" presId="urn:microsoft.com/office/officeart/2005/8/layout/vList2"/>
    <dgm:cxn modelId="{E32D02C3-E57D-402B-9255-3E216642BD95}" type="presParOf" srcId="{95A583DD-D7C6-474B-8F6F-B6B250D65F47}" destId="{0C2CD6E7-4A24-400C-BF62-2DA25E842030}" srcOrd="9" destOrd="0" presId="urn:microsoft.com/office/officeart/2005/8/layout/vList2"/>
    <dgm:cxn modelId="{23811E19-1A10-43AF-B606-F90C09DCA465}" type="presParOf" srcId="{95A583DD-D7C6-474B-8F6F-B6B250D65F47}" destId="{7769B11C-27E1-4319-AF21-38DFD52526E3}" srcOrd="10" destOrd="0" presId="urn:microsoft.com/office/officeart/2005/8/layout/vList2"/>
    <dgm:cxn modelId="{6091C684-32B5-4FE9-8ED7-E7940AB3DC95}" type="presParOf" srcId="{95A583DD-D7C6-474B-8F6F-B6B250D65F47}" destId="{8F2129FE-CE72-499E-BADA-86266197CDA8}" srcOrd="11" destOrd="0" presId="urn:microsoft.com/office/officeart/2005/8/layout/vList2"/>
    <dgm:cxn modelId="{1C1C65C1-5B57-4C39-AEBA-887494B6FFBF}" type="presParOf" srcId="{95A583DD-D7C6-474B-8F6F-B6B250D65F47}" destId="{23F1F1C4-EA03-4744-A7C5-15BDE7F84402}" srcOrd="12" destOrd="0" presId="urn:microsoft.com/office/officeart/2005/8/layout/vList2"/>
    <dgm:cxn modelId="{D805A6C6-B7C0-4FE6-B277-88BD01C085E2}" type="presParOf" srcId="{95A583DD-D7C6-474B-8F6F-B6B250D65F47}" destId="{DB3498B4-4594-422B-9B41-67F83B1A58F9}" srcOrd="13" destOrd="0" presId="urn:microsoft.com/office/officeart/2005/8/layout/vList2"/>
    <dgm:cxn modelId="{E2973478-F9FE-40CB-9531-D696B6029A43}" type="presParOf" srcId="{95A583DD-D7C6-474B-8F6F-B6B250D65F47}" destId="{FDC207B1-1168-46BF-9C74-3C12447A1E4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582E3-1093-49BF-9830-6414775B449E}" type="doc">
      <dgm:prSet loTypeId="urn:microsoft.com/office/officeart/2005/8/layout/hProcess9" loCatId="process" qsTypeId="urn:microsoft.com/office/officeart/2005/8/quickstyle/simple2" qsCatId="simple" csTypeId="urn:microsoft.com/office/officeart/2005/8/colors/accent3_1" csCatId="accent3" phldr="1"/>
      <dgm:spPr/>
    </dgm:pt>
    <dgm:pt modelId="{F97422C2-7412-489F-B0AF-1C7963A03A54}">
      <dgm:prSet phldrT="[Текст]"/>
      <dgm:spPr/>
      <dgm:t>
        <a:bodyPr/>
        <a:lstStyle/>
        <a:p>
          <a:r>
            <a:rPr lang="ru-RU" dirty="0" smtClean="0"/>
            <a:t>Информация в СМИ и Интернет о ПРОБЛЕМАХ рынка расходных материалов</a:t>
          </a:r>
          <a:endParaRPr lang="ru-RU" dirty="0"/>
        </a:p>
      </dgm:t>
    </dgm:pt>
    <dgm:pt modelId="{D005E6E8-D0AB-48E2-8F89-D5C4B813F738}" type="parTrans" cxnId="{E012E7BF-8884-4F64-BB60-598CAFD1DA3E}">
      <dgm:prSet/>
      <dgm:spPr/>
      <dgm:t>
        <a:bodyPr/>
        <a:lstStyle/>
        <a:p>
          <a:endParaRPr lang="ru-RU"/>
        </a:p>
      </dgm:t>
    </dgm:pt>
    <dgm:pt modelId="{BDD27B24-D2F6-41F5-BD6E-70C991AD9B7A}" type="sibTrans" cxnId="{E012E7BF-8884-4F64-BB60-598CAFD1DA3E}">
      <dgm:prSet/>
      <dgm:spPr/>
      <dgm:t>
        <a:bodyPr/>
        <a:lstStyle/>
        <a:p>
          <a:endParaRPr lang="ru-RU"/>
        </a:p>
      </dgm:t>
    </dgm:pt>
    <dgm:pt modelId="{FC134B14-B804-4174-AA06-D51098C7A8D8}">
      <dgm:prSet phldrT="[Текст]"/>
      <dgm:spPr/>
      <dgm:t>
        <a:bodyPr/>
        <a:lstStyle/>
        <a:p>
          <a:r>
            <a:rPr lang="ru-RU" dirty="0" smtClean="0"/>
            <a:t>Предложение по РЕШЕНИЮ проблем  расходными материалами «</a:t>
          </a:r>
          <a:r>
            <a:rPr lang="en-US" dirty="0" smtClean="0"/>
            <a:t>MIPO</a:t>
          </a:r>
          <a:r>
            <a:rPr lang="ru-RU" dirty="0" smtClean="0"/>
            <a:t>»</a:t>
          </a:r>
          <a:endParaRPr lang="ru-RU" dirty="0"/>
        </a:p>
      </dgm:t>
    </dgm:pt>
    <dgm:pt modelId="{4C4698C9-3E84-425F-B746-E14D66C76617}" type="parTrans" cxnId="{2208BC44-713D-417E-B6E7-0412A098016A}">
      <dgm:prSet/>
      <dgm:spPr/>
      <dgm:t>
        <a:bodyPr/>
        <a:lstStyle/>
        <a:p>
          <a:endParaRPr lang="ru-RU"/>
        </a:p>
      </dgm:t>
    </dgm:pt>
    <dgm:pt modelId="{74C6599C-BC52-40E4-87EC-9308F43D86B9}" type="sibTrans" cxnId="{2208BC44-713D-417E-B6E7-0412A098016A}">
      <dgm:prSet/>
      <dgm:spPr/>
      <dgm:t>
        <a:bodyPr/>
        <a:lstStyle/>
        <a:p>
          <a:endParaRPr lang="ru-RU"/>
        </a:p>
      </dgm:t>
    </dgm:pt>
    <dgm:pt modelId="{343E229D-D794-4E83-AA56-633A413F8381}">
      <dgm:prSet phldrT="[Текст]" custT="1"/>
      <dgm:spPr/>
      <dgm:t>
        <a:bodyPr/>
        <a:lstStyle/>
        <a:p>
          <a:r>
            <a:rPr lang="ru-RU" sz="1500" dirty="0" smtClean="0"/>
            <a:t>Ссылка на сайт ООО «МИПО»-Россия</a:t>
          </a:r>
        </a:p>
        <a:p>
          <a:r>
            <a:rPr lang="en-US" sz="1400" dirty="0" smtClean="0"/>
            <a:t>www.mipo-russia.ru</a:t>
          </a:r>
        </a:p>
      </dgm:t>
    </dgm:pt>
    <dgm:pt modelId="{CBCB573D-5276-4C49-AD02-E350A7F0AF5A}" type="parTrans" cxnId="{1B5846F9-E958-4AC1-8460-5E3CA1CE7C6E}">
      <dgm:prSet/>
      <dgm:spPr/>
      <dgm:t>
        <a:bodyPr/>
        <a:lstStyle/>
        <a:p>
          <a:endParaRPr lang="ru-RU"/>
        </a:p>
      </dgm:t>
    </dgm:pt>
    <dgm:pt modelId="{263F815A-99AB-493A-8C57-E573A8236E1F}" type="sibTrans" cxnId="{1B5846F9-E958-4AC1-8460-5E3CA1CE7C6E}">
      <dgm:prSet/>
      <dgm:spPr/>
      <dgm:t>
        <a:bodyPr/>
        <a:lstStyle/>
        <a:p>
          <a:endParaRPr lang="ru-RU"/>
        </a:p>
      </dgm:t>
    </dgm:pt>
    <dgm:pt modelId="{212A2B43-4BC7-4364-804E-5D53B67A3662}">
      <dgm:prSet phldrT="[Текст]"/>
      <dgm:spPr/>
      <dgm:t>
        <a:bodyPr/>
        <a:lstStyle/>
        <a:p>
          <a:r>
            <a:rPr lang="ru-RU" dirty="0" smtClean="0"/>
            <a:t>АВТОРИЗАЦИЯ на сайте. Получение информации о потенциальном клиенте. </a:t>
          </a:r>
          <a:endParaRPr lang="en-US" dirty="0" smtClean="0"/>
        </a:p>
      </dgm:t>
    </dgm:pt>
    <dgm:pt modelId="{FEF1C679-632A-4873-B779-24DB7E57D446}" type="parTrans" cxnId="{9FD4597E-2D94-437A-A5DA-9FBDB8702D15}">
      <dgm:prSet/>
      <dgm:spPr/>
      <dgm:t>
        <a:bodyPr/>
        <a:lstStyle/>
        <a:p>
          <a:endParaRPr lang="ru-RU"/>
        </a:p>
      </dgm:t>
    </dgm:pt>
    <dgm:pt modelId="{074CE783-8236-4091-947B-8FB7D1512A08}" type="sibTrans" cxnId="{9FD4597E-2D94-437A-A5DA-9FBDB8702D15}">
      <dgm:prSet/>
      <dgm:spPr/>
      <dgm:t>
        <a:bodyPr/>
        <a:lstStyle/>
        <a:p>
          <a:endParaRPr lang="ru-RU"/>
        </a:p>
      </dgm:t>
    </dgm:pt>
    <dgm:pt modelId="{14D9C6F1-A846-44F3-92E4-E95D3C99C2E6}">
      <dgm:prSet phldrT="[Текст]"/>
      <dgm:spPr/>
      <dgm:t>
        <a:bodyPr/>
        <a:lstStyle/>
        <a:p>
          <a:r>
            <a:rPr lang="ru-RU" dirty="0" smtClean="0"/>
            <a:t>Предоставление информации о ПРЕИМУЩЕСТВАХ работы.</a:t>
          </a:r>
          <a:endParaRPr lang="en-US" dirty="0" smtClean="0"/>
        </a:p>
      </dgm:t>
    </dgm:pt>
    <dgm:pt modelId="{937A4300-FA9A-4A3F-BB7D-056E932C1FD8}" type="parTrans" cxnId="{80508659-FE2E-4C84-8EF7-1C97ADA01C91}">
      <dgm:prSet/>
      <dgm:spPr/>
      <dgm:t>
        <a:bodyPr/>
        <a:lstStyle/>
        <a:p>
          <a:endParaRPr lang="ru-RU"/>
        </a:p>
      </dgm:t>
    </dgm:pt>
    <dgm:pt modelId="{EBA4F906-1668-4B09-94AC-D5572318A337}" type="sibTrans" cxnId="{80508659-FE2E-4C84-8EF7-1C97ADA01C91}">
      <dgm:prSet/>
      <dgm:spPr/>
      <dgm:t>
        <a:bodyPr/>
        <a:lstStyle/>
        <a:p>
          <a:endParaRPr lang="ru-RU"/>
        </a:p>
      </dgm:t>
    </dgm:pt>
    <dgm:pt modelId="{934CA42C-BB5E-4D19-AC59-696AF18746D5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Стимулирование покупки у регионального  дилера. </a:t>
          </a:r>
          <a:endParaRPr lang="en-US" dirty="0" smtClean="0"/>
        </a:p>
      </dgm:t>
    </dgm:pt>
    <dgm:pt modelId="{4008DE44-C3C1-498A-A40C-33E64712B053}" type="parTrans" cxnId="{01D0D4C0-C52B-425D-8575-B56A17E43C26}">
      <dgm:prSet/>
      <dgm:spPr/>
      <dgm:t>
        <a:bodyPr/>
        <a:lstStyle/>
        <a:p>
          <a:endParaRPr lang="ru-RU"/>
        </a:p>
      </dgm:t>
    </dgm:pt>
    <dgm:pt modelId="{C21303F0-2791-4D20-813B-4864AA7E81BE}" type="sibTrans" cxnId="{01D0D4C0-C52B-425D-8575-B56A17E43C26}">
      <dgm:prSet/>
      <dgm:spPr/>
      <dgm:t>
        <a:bodyPr/>
        <a:lstStyle/>
        <a:p>
          <a:endParaRPr lang="ru-RU"/>
        </a:p>
      </dgm:t>
    </dgm:pt>
    <dgm:pt modelId="{F2C72E75-4A88-42FE-AD06-7AFF8CE008BE}" type="pres">
      <dgm:prSet presAssocID="{FF7582E3-1093-49BF-9830-6414775B449E}" presName="CompostProcess" presStyleCnt="0">
        <dgm:presLayoutVars>
          <dgm:dir/>
          <dgm:resizeHandles val="exact"/>
        </dgm:presLayoutVars>
      </dgm:prSet>
      <dgm:spPr/>
    </dgm:pt>
    <dgm:pt modelId="{E51B1FCE-E45F-4A0A-981E-7E6F3328D48C}" type="pres">
      <dgm:prSet presAssocID="{FF7582E3-1093-49BF-9830-6414775B449E}" presName="arrow" presStyleLbl="bgShp" presStyleIdx="0" presStyleCnt="1" custLinFactNeighborX="980"/>
      <dgm:spPr/>
    </dgm:pt>
    <dgm:pt modelId="{1406E8F5-FA09-4637-885A-2F142FE46896}" type="pres">
      <dgm:prSet presAssocID="{FF7582E3-1093-49BF-9830-6414775B449E}" presName="linearProcess" presStyleCnt="0"/>
      <dgm:spPr/>
    </dgm:pt>
    <dgm:pt modelId="{C40262C5-555A-456C-A62B-356092B2B6B1}" type="pres">
      <dgm:prSet presAssocID="{F97422C2-7412-489F-B0AF-1C7963A03A5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2C830-14B9-4D0B-8C7D-F7633FE6A681}" type="pres">
      <dgm:prSet presAssocID="{BDD27B24-D2F6-41F5-BD6E-70C991AD9B7A}" presName="sibTrans" presStyleCnt="0"/>
      <dgm:spPr/>
    </dgm:pt>
    <dgm:pt modelId="{5091D74B-9A28-4D82-8922-FE4167AAA997}" type="pres">
      <dgm:prSet presAssocID="{FC134B14-B804-4174-AA06-D51098C7A8D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B51FA-4193-4F95-B164-CB3AFEF6BF4B}" type="pres">
      <dgm:prSet presAssocID="{74C6599C-BC52-40E4-87EC-9308F43D86B9}" presName="sibTrans" presStyleCnt="0"/>
      <dgm:spPr/>
    </dgm:pt>
    <dgm:pt modelId="{28653C66-576F-4625-A266-2236CB4DA6DD}" type="pres">
      <dgm:prSet presAssocID="{343E229D-D794-4E83-AA56-633A413F838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F9CF-640B-452F-8E86-C71B29FEB181}" type="pres">
      <dgm:prSet presAssocID="{263F815A-99AB-493A-8C57-E573A8236E1F}" presName="sibTrans" presStyleCnt="0"/>
      <dgm:spPr/>
    </dgm:pt>
    <dgm:pt modelId="{8F289807-D2BC-4ED5-8585-B062AB674920}" type="pres">
      <dgm:prSet presAssocID="{212A2B43-4BC7-4364-804E-5D53B67A366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330E-98A0-47D7-8AE1-ED29E54FFD1C}" type="pres">
      <dgm:prSet presAssocID="{074CE783-8236-4091-947B-8FB7D1512A08}" presName="sibTrans" presStyleCnt="0"/>
      <dgm:spPr/>
    </dgm:pt>
    <dgm:pt modelId="{7F5BD397-5864-4760-9981-B8225CC22EC8}" type="pres">
      <dgm:prSet presAssocID="{14D9C6F1-A846-44F3-92E4-E95D3C99C2E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32707-5419-4032-8A27-EB1F5859F6A2}" type="pres">
      <dgm:prSet presAssocID="{EBA4F906-1668-4B09-94AC-D5572318A337}" presName="sibTrans" presStyleCnt="0"/>
      <dgm:spPr/>
    </dgm:pt>
    <dgm:pt modelId="{E09E15FE-2495-49AD-8752-6E42249BDFEC}" type="pres">
      <dgm:prSet presAssocID="{934CA42C-BB5E-4D19-AC59-696AF18746D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CAD27-F85C-484C-ACC2-55B2BA7C25A3}" type="presOf" srcId="{14D9C6F1-A846-44F3-92E4-E95D3C99C2E6}" destId="{7F5BD397-5864-4760-9981-B8225CC22EC8}" srcOrd="0" destOrd="0" presId="urn:microsoft.com/office/officeart/2005/8/layout/hProcess9"/>
    <dgm:cxn modelId="{46737DEE-DD8A-4FAF-8CD5-4915F0BCA499}" type="presOf" srcId="{934CA42C-BB5E-4D19-AC59-696AF18746D5}" destId="{E09E15FE-2495-49AD-8752-6E42249BDFEC}" srcOrd="0" destOrd="0" presId="urn:microsoft.com/office/officeart/2005/8/layout/hProcess9"/>
    <dgm:cxn modelId="{26198ADC-86E5-4790-92A0-2CDFEDE5AA64}" type="presOf" srcId="{343E229D-D794-4E83-AA56-633A413F8381}" destId="{28653C66-576F-4625-A266-2236CB4DA6DD}" srcOrd="0" destOrd="0" presId="urn:microsoft.com/office/officeart/2005/8/layout/hProcess9"/>
    <dgm:cxn modelId="{9FD4597E-2D94-437A-A5DA-9FBDB8702D15}" srcId="{FF7582E3-1093-49BF-9830-6414775B449E}" destId="{212A2B43-4BC7-4364-804E-5D53B67A3662}" srcOrd="3" destOrd="0" parTransId="{FEF1C679-632A-4873-B779-24DB7E57D446}" sibTransId="{074CE783-8236-4091-947B-8FB7D1512A08}"/>
    <dgm:cxn modelId="{A5C4EE99-6872-4911-B506-65C2D7BA3056}" type="presOf" srcId="{FC134B14-B804-4174-AA06-D51098C7A8D8}" destId="{5091D74B-9A28-4D82-8922-FE4167AAA997}" srcOrd="0" destOrd="0" presId="urn:microsoft.com/office/officeart/2005/8/layout/hProcess9"/>
    <dgm:cxn modelId="{80508659-FE2E-4C84-8EF7-1C97ADA01C91}" srcId="{FF7582E3-1093-49BF-9830-6414775B449E}" destId="{14D9C6F1-A846-44F3-92E4-E95D3C99C2E6}" srcOrd="4" destOrd="0" parTransId="{937A4300-FA9A-4A3F-BB7D-056E932C1FD8}" sibTransId="{EBA4F906-1668-4B09-94AC-D5572318A337}"/>
    <dgm:cxn modelId="{14F751D4-148A-4E8C-BC45-43137246C8F4}" type="presOf" srcId="{F97422C2-7412-489F-B0AF-1C7963A03A54}" destId="{C40262C5-555A-456C-A62B-356092B2B6B1}" srcOrd="0" destOrd="0" presId="urn:microsoft.com/office/officeart/2005/8/layout/hProcess9"/>
    <dgm:cxn modelId="{01D0D4C0-C52B-425D-8575-B56A17E43C26}" srcId="{FF7582E3-1093-49BF-9830-6414775B449E}" destId="{934CA42C-BB5E-4D19-AC59-696AF18746D5}" srcOrd="5" destOrd="0" parTransId="{4008DE44-C3C1-498A-A40C-33E64712B053}" sibTransId="{C21303F0-2791-4D20-813B-4864AA7E81BE}"/>
    <dgm:cxn modelId="{0265C4E1-3E4F-43F4-99EE-231B2ADC3351}" type="presOf" srcId="{FF7582E3-1093-49BF-9830-6414775B449E}" destId="{F2C72E75-4A88-42FE-AD06-7AFF8CE008BE}" srcOrd="0" destOrd="0" presId="urn:microsoft.com/office/officeart/2005/8/layout/hProcess9"/>
    <dgm:cxn modelId="{E012E7BF-8884-4F64-BB60-598CAFD1DA3E}" srcId="{FF7582E3-1093-49BF-9830-6414775B449E}" destId="{F97422C2-7412-489F-B0AF-1C7963A03A54}" srcOrd="0" destOrd="0" parTransId="{D005E6E8-D0AB-48E2-8F89-D5C4B813F738}" sibTransId="{BDD27B24-D2F6-41F5-BD6E-70C991AD9B7A}"/>
    <dgm:cxn modelId="{22868860-BF1C-43D1-86CD-1E7EDD4748F3}" type="presOf" srcId="{212A2B43-4BC7-4364-804E-5D53B67A3662}" destId="{8F289807-D2BC-4ED5-8585-B062AB674920}" srcOrd="0" destOrd="0" presId="urn:microsoft.com/office/officeart/2005/8/layout/hProcess9"/>
    <dgm:cxn modelId="{1B5846F9-E958-4AC1-8460-5E3CA1CE7C6E}" srcId="{FF7582E3-1093-49BF-9830-6414775B449E}" destId="{343E229D-D794-4E83-AA56-633A413F8381}" srcOrd="2" destOrd="0" parTransId="{CBCB573D-5276-4C49-AD02-E350A7F0AF5A}" sibTransId="{263F815A-99AB-493A-8C57-E573A8236E1F}"/>
    <dgm:cxn modelId="{2208BC44-713D-417E-B6E7-0412A098016A}" srcId="{FF7582E3-1093-49BF-9830-6414775B449E}" destId="{FC134B14-B804-4174-AA06-D51098C7A8D8}" srcOrd="1" destOrd="0" parTransId="{4C4698C9-3E84-425F-B746-E14D66C76617}" sibTransId="{74C6599C-BC52-40E4-87EC-9308F43D86B9}"/>
    <dgm:cxn modelId="{85AC7414-D5CB-4B47-AEDB-47022BB38BE7}" type="presParOf" srcId="{F2C72E75-4A88-42FE-AD06-7AFF8CE008BE}" destId="{E51B1FCE-E45F-4A0A-981E-7E6F3328D48C}" srcOrd="0" destOrd="0" presId="urn:microsoft.com/office/officeart/2005/8/layout/hProcess9"/>
    <dgm:cxn modelId="{832D3128-7DB1-413F-9729-52889D00C806}" type="presParOf" srcId="{F2C72E75-4A88-42FE-AD06-7AFF8CE008BE}" destId="{1406E8F5-FA09-4637-885A-2F142FE46896}" srcOrd="1" destOrd="0" presId="urn:microsoft.com/office/officeart/2005/8/layout/hProcess9"/>
    <dgm:cxn modelId="{5FED9D0B-957D-46A3-8D4D-7ADE757430D8}" type="presParOf" srcId="{1406E8F5-FA09-4637-885A-2F142FE46896}" destId="{C40262C5-555A-456C-A62B-356092B2B6B1}" srcOrd="0" destOrd="0" presId="urn:microsoft.com/office/officeart/2005/8/layout/hProcess9"/>
    <dgm:cxn modelId="{1C3BF072-BFB5-4596-B333-B48F4584D163}" type="presParOf" srcId="{1406E8F5-FA09-4637-885A-2F142FE46896}" destId="{1322C830-14B9-4D0B-8C7D-F7633FE6A681}" srcOrd="1" destOrd="0" presId="urn:microsoft.com/office/officeart/2005/8/layout/hProcess9"/>
    <dgm:cxn modelId="{5DB58F26-86B4-4DB8-9DB1-6795BA2305B8}" type="presParOf" srcId="{1406E8F5-FA09-4637-885A-2F142FE46896}" destId="{5091D74B-9A28-4D82-8922-FE4167AAA997}" srcOrd="2" destOrd="0" presId="urn:microsoft.com/office/officeart/2005/8/layout/hProcess9"/>
    <dgm:cxn modelId="{9B3595B5-0CFF-4A51-87E0-9CC47ABB87FD}" type="presParOf" srcId="{1406E8F5-FA09-4637-885A-2F142FE46896}" destId="{573B51FA-4193-4F95-B164-CB3AFEF6BF4B}" srcOrd="3" destOrd="0" presId="urn:microsoft.com/office/officeart/2005/8/layout/hProcess9"/>
    <dgm:cxn modelId="{B6986D7D-3A2A-4575-A1C9-E8BDEE9E8D58}" type="presParOf" srcId="{1406E8F5-FA09-4637-885A-2F142FE46896}" destId="{28653C66-576F-4625-A266-2236CB4DA6DD}" srcOrd="4" destOrd="0" presId="urn:microsoft.com/office/officeart/2005/8/layout/hProcess9"/>
    <dgm:cxn modelId="{0FCB7869-29C9-4862-9735-A8B5EDD3CDA1}" type="presParOf" srcId="{1406E8F5-FA09-4637-885A-2F142FE46896}" destId="{4A1CF9CF-640B-452F-8E86-C71B29FEB181}" srcOrd="5" destOrd="0" presId="urn:microsoft.com/office/officeart/2005/8/layout/hProcess9"/>
    <dgm:cxn modelId="{8879C469-82ED-43BF-A80D-2DE06E782AFA}" type="presParOf" srcId="{1406E8F5-FA09-4637-885A-2F142FE46896}" destId="{8F289807-D2BC-4ED5-8585-B062AB674920}" srcOrd="6" destOrd="0" presId="urn:microsoft.com/office/officeart/2005/8/layout/hProcess9"/>
    <dgm:cxn modelId="{6406686D-19C1-4D45-ABE0-45B6BDD84FC7}" type="presParOf" srcId="{1406E8F5-FA09-4637-885A-2F142FE46896}" destId="{7E9D330E-98A0-47D7-8AE1-ED29E54FFD1C}" srcOrd="7" destOrd="0" presId="urn:microsoft.com/office/officeart/2005/8/layout/hProcess9"/>
    <dgm:cxn modelId="{2CE1DA05-C9E2-4BE3-AF17-616BFA9B365C}" type="presParOf" srcId="{1406E8F5-FA09-4637-885A-2F142FE46896}" destId="{7F5BD397-5864-4760-9981-B8225CC22EC8}" srcOrd="8" destOrd="0" presId="urn:microsoft.com/office/officeart/2005/8/layout/hProcess9"/>
    <dgm:cxn modelId="{459434AA-1037-43D9-9859-E8F89E8FC2ED}" type="presParOf" srcId="{1406E8F5-FA09-4637-885A-2F142FE46896}" destId="{65632707-5419-4032-8A27-EB1F5859F6A2}" srcOrd="9" destOrd="0" presId="urn:microsoft.com/office/officeart/2005/8/layout/hProcess9"/>
    <dgm:cxn modelId="{5CC9AFB5-8D37-4105-AD97-C597D82C3A93}" type="presParOf" srcId="{1406E8F5-FA09-4637-885A-2F142FE46896}" destId="{E09E15FE-2495-49AD-8752-6E42249BDFE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7582E3-1093-49BF-9830-6414775B449E}" type="doc">
      <dgm:prSet loTypeId="urn:microsoft.com/office/officeart/2005/8/layout/hProcess9" loCatId="process" qsTypeId="urn:microsoft.com/office/officeart/2005/8/quickstyle/simple2" qsCatId="simple" csTypeId="urn:microsoft.com/office/officeart/2005/8/colors/accent2_1" csCatId="accent2" phldr="1"/>
      <dgm:spPr/>
    </dgm:pt>
    <dgm:pt modelId="{F97422C2-7412-489F-B0AF-1C7963A03A54}">
      <dgm:prSet phldrT="[Текст]"/>
      <dgm:spPr/>
      <dgm:t>
        <a:bodyPr/>
        <a:lstStyle/>
        <a:p>
          <a:r>
            <a:rPr lang="ru-RU" dirty="0" smtClean="0"/>
            <a:t>Информация в СМИ и Интернет по УВЕЛИЧЕНИЮ ДОХОДОВ от заправки и восстановления картриджей</a:t>
          </a:r>
          <a:endParaRPr lang="ru-RU" dirty="0"/>
        </a:p>
      </dgm:t>
    </dgm:pt>
    <dgm:pt modelId="{D005E6E8-D0AB-48E2-8F89-D5C4B813F738}" type="parTrans" cxnId="{E012E7BF-8884-4F64-BB60-598CAFD1DA3E}">
      <dgm:prSet/>
      <dgm:spPr/>
      <dgm:t>
        <a:bodyPr/>
        <a:lstStyle/>
        <a:p>
          <a:endParaRPr lang="ru-RU"/>
        </a:p>
      </dgm:t>
    </dgm:pt>
    <dgm:pt modelId="{BDD27B24-D2F6-41F5-BD6E-70C991AD9B7A}" type="sibTrans" cxnId="{E012E7BF-8884-4F64-BB60-598CAFD1DA3E}">
      <dgm:prSet/>
      <dgm:spPr/>
      <dgm:t>
        <a:bodyPr/>
        <a:lstStyle/>
        <a:p>
          <a:endParaRPr lang="ru-RU"/>
        </a:p>
      </dgm:t>
    </dgm:pt>
    <dgm:pt modelId="{FC134B14-B804-4174-AA06-D51098C7A8D8}">
      <dgm:prSet phldrT="[Текст]"/>
      <dgm:spPr/>
      <dgm:t>
        <a:bodyPr/>
        <a:lstStyle/>
        <a:p>
          <a:r>
            <a:rPr lang="ru-RU" dirty="0" smtClean="0"/>
            <a:t>Краткая статья про ПОКОПИЙНУЮ печать. Хотите больше?</a:t>
          </a:r>
          <a:endParaRPr lang="ru-RU" dirty="0"/>
        </a:p>
      </dgm:t>
    </dgm:pt>
    <dgm:pt modelId="{4C4698C9-3E84-425F-B746-E14D66C76617}" type="parTrans" cxnId="{2208BC44-713D-417E-B6E7-0412A098016A}">
      <dgm:prSet/>
      <dgm:spPr/>
      <dgm:t>
        <a:bodyPr/>
        <a:lstStyle/>
        <a:p>
          <a:endParaRPr lang="ru-RU"/>
        </a:p>
      </dgm:t>
    </dgm:pt>
    <dgm:pt modelId="{74C6599C-BC52-40E4-87EC-9308F43D86B9}" type="sibTrans" cxnId="{2208BC44-713D-417E-B6E7-0412A098016A}">
      <dgm:prSet/>
      <dgm:spPr/>
      <dgm:t>
        <a:bodyPr/>
        <a:lstStyle/>
        <a:p>
          <a:endParaRPr lang="ru-RU"/>
        </a:p>
      </dgm:t>
    </dgm:pt>
    <dgm:pt modelId="{343E229D-D794-4E83-AA56-633A413F8381}">
      <dgm:prSet phldrT="[Текст]" custT="1"/>
      <dgm:spPr/>
      <dgm:t>
        <a:bodyPr/>
        <a:lstStyle/>
        <a:p>
          <a:r>
            <a:rPr lang="ru-RU" sz="1500" dirty="0" smtClean="0"/>
            <a:t>Ссылка на сайт ООО «МИПО»-Россия</a:t>
          </a:r>
        </a:p>
        <a:p>
          <a:r>
            <a:rPr lang="en-US" sz="1400" dirty="0" smtClean="0"/>
            <a:t>www.mipo-russia.ru</a:t>
          </a:r>
        </a:p>
      </dgm:t>
    </dgm:pt>
    <dgm:pt modelId="{CBCB573D-5276-4C49-AD02-E350A7F0AF5A}" type="parTrans" cxnId="{1B5846F9-E958-4AC1-8460-5E3CA1CE7C6E}">
      <dgm:prSet/>
      <dgm:spPr/>
      <dgm:t>
        <a:bodyPr/>
        <a:lstStyle/>
        <a:p>
          <a:endParaRPr lang="ru-RU"/>
        </a:p>
      </dgm:t>
    </dgm:pt>
    <dgm:pt modelId="{263F815A-99AB-493A-8C57-E573A8236E1F}" type="sibTrans" cxnId="{1B5846F9-E958-4AC1-8460-5E3CA1CE7C6E}">
      <dgm:prSet/>
      <dgm:spPr/>
      <dgm:t>
        <a:bodyPr/>
        <a:lstStyle/>
        <a:p>
          <a:endParaRPr lang="ru-RU"/>
        </a:p>
      </dgm:t>
    </dgm:pt>
    <dgm:pt modelId="{212A2B43-4BC7-4364-804E-5D53B67A3662}">
      <dgm:prSet phldrT="[Текст]"/>
      <dgm:spPr/>
      <dgm:t>
        <a:bodyPr/>
        <a:lstStyle/>
        <a:p>
          <a:r>
            <a:rPr lang="ru-RU" dirty="0" smtClean="0"/>
            <a:t>Авторизация на сайте. Получение информации о потенциальном клиенте. </a:t>
          </a:r>
          <a:endParaRPr lang="en-US" dirty="0" smtClean="0"/>
        </a:p>
      </dgm:t>
    </dgm:pt>
    <dgm:pt modelId="{FEF1C679-632A-4873-B779-24DB7E57D446}" type="parTrans" cxnId="{9FD4597E-2D94-437A-A5DA-9FBDB8702D15}">
      <dgm:prSet/>
      <dgm:spPr/>
      <dgm:t>
        <a:bodyPr/>
        <a:lstStyle/>
        <a:p>
          <a:endParaRPr lang="ru-RU"/>
        </a:p>
      </dgm:t>
    </dgm:pt>
    <dgm:pt modelId="{074CE783-8236-4091-947B-8FB7D1512A08}" type="sibTrans" cxnId="{9FD4597E-2D94-437A-A5DA-9FBDB8702D15}">
      <dgm:prSet/>
      <dgm:spPr/>
      <dgm:t>
        <a:bodyPr/>
        <a:lstStyle/>
        <a:p>
          <a:endParaRPr lang="ru-RU"/>
        </a:p>
      </dgm:t>
    </dgm:pt>
    <dgm:pt modelId="{14D9C6F1-A846-44F3-92E4-E95D3C99C2E6}">
      <dgm:prSet phldrT="[Текст]"/>
      <dgm:spPr/>
      <dgm:t>
        <a:bodyPr/>
        <a:lstStyle/>
        <a:p>
          <a:r>
            <a:rPr lang="ru-RU" dirty="0" smtClean="0"/>
            <a:t>Предоставление информации о покопийной печати.</a:t>
          </a:r>
        </a:p>
      </dgm:t>
    </dgm:pt>
    <dgm:pt modelId="{937A4300-FA9A-4A3F-BB7D-056E932C1FD8}" type="parTrans" cxnId="{80508659-FE2E-4C84-8EF7-1C97ADA01C91}">
      <dgm:prSet/>
      <dgm:spPr/>
      <dgm:t>
        <a:bodyPr/>
        <a:lstStyle/>
        <a:p>
          <a:endParaRPr lang="ru-RU"/>
        </a:p>
      </dgm:t>
    </dgm:pt>
    <dgm:pt modelId="{EBA4F906-1668-4B09-94AC-D5572318A337}" type="sibTrans" cxnId="{80508659-FE2E-4C84-8EF7-1C97ADA01C91}">
      <dgm:prSet/>
      <dgm:spPr/>
      <dgm:t>
        <a:bodyPr/>
        <a:lstStyle/>
        <a:p>
          <a:endParaRPr lang="ru-RU"/>
        </a:p>
      </dgm:t>
    </dgm:pt>
    <dgm:pt modelId="{459F268A-7877-4241-8C28-18FFD6CA2A0B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Стимулирование покупки у регионального дилера. </a:t>
          </a:r>
        </a:p>
      </dgm:t>
    </dgm:pt>
    <dgm:pt modelId="{BF8114F2-8DAE-4E6D-9A9B-CBDA6592F653}" type="parTrans" cxnId="{5319C17B-22F2-41EB-B078-F2D0A31CEBC0}">
      <dgm:prSet/>
      <dgm:spPr/>
      <dgm:t>
        <a:bodyPr/>
        <a:lstStyle/>
        <a:p>
          <a:endParaRPr lang="ru-RU"/>
        </a:p>
      </dgm:t>
    </dgm:pt>
    <dgm:pt modelId="{66C3B186-3020-40FB-AEDB-FAB8D2FC5550}" type="sibTrans" cxnId="{5319C17B-22F2-41EB-B078-F2D0A31CEBC0}">
      <dgm:prSet/>
      <dgm:spPr/>
      <dgm:t>
        <a:bodyPr/>
        <a:lstStyle/>
        <a:p>
          <a:endParaRPr lang="ru-RU"/>
        </a:p>
      </dgm:t>
    </dgm:pt>
    <dgm:pt modelId="{F2C72E75-4A88-42FE-AD06-7AFF8CE008BE}" type="pres">
      <dgm:prSet presAssocID="{FF7582E3-1093-49BF-9830-6414775B449E}" presName="CompostProcess" presStyleCnt="0">
        <dgm:presLayoutVars>
          <dgm:dir/>
          <dgm:resizeHandles val="exact"/>
        </dgm:presLayoutVars>
      </dgm:prSet>
      <dgm:spPr/>
    </dgm:pt>
    <dgm:pt modelId="{E51B1FCE-E45F-4A0A-981E-7E6F3328D48C}" type="pres">
      <dgm:prSet presAssocID="{FF7582E3-1093-49BF-9830-6414775B449E}" presName="arrow" presStyleLbl="bgShp" presStyleIdx="0" presStyleCnt="1" custLinFactNeighborX="980"/>
      <dgm:spPr/>
    </dgm:pt>
    <dgm:pt modelId="{1406E8F5-FA09-4637-885A-2F142FE46896}" type="pres">
      <dgm:prSet presAssocID="{FF7582E3-1093-49BF-9830-6414775B449E}" presName="linearProcess" presStyleCnt="0"/>
      <dgm:spPr/>
    </dgm:pt>
    <dgm:pt modelId="{C40262C5-555A-456C-A62B-356092B2B6B1}" type="pres">
      <dgm:prSet presAssocID="{F97422C2-7412-489F-B0AF-1C7963A03A5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2C830-14B9-4D0B-8C7D-F7633FE6A681}" type="pres">
      <dgm:prSet presAssocID="{BDD27B24-D2F6-41F5-BD6E-70C991AD9B7A}" presName="sibTrans" presStyleCnt="0"/>
      <dgm:spPr/>
    </dgm:pt>
    <dgm:pt modelId="{5091D74B-9A28-4D82-8922-FE4167AAA997}" type="pres">
      <dgm:prSet presAssocID="{FC134B14-B804-4174-AA06-D51098C7A8D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B51FA-4193-4F95-B164-CB3AFEF6BF4B}" type="pres">
      <dgm:prSet presAssocID="{74C6599C-BC52-40E4-87EC-9308F43D86B9}" presName="sibTrans" presStyleCnt="0"/>
      <dgm:spPr/>
    </dgm:pt>
    <dgm:pt modelId="{28653C66-576F-4625-A266-2236CB4DA6DD}" type="pres">
      <dgm:prSet presAssocID="{343E229D-D794-4E83-AA56-633A413F838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CF9CF-640B-452F-8E86-C71B29FEB181}" type="pres">
      <dgm:prSet presAssocID="{263F815A-99AB-493A-8C57-E573A8236E1F}" presName="sibTrans" presStyleCnt="0"/>
      <dgm:spPr/>
    </dgm:pt>
    <dgm:pt modelId="{8F289807-D2BC-4ED5-8585-B062AB674920}" type="pres">
      <dgm:prSet presAssocID="{212A2B43-4BC7-4364-804E-5D53B67A3662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D330E-98A0-47D7-8AE1-ED29E54FFD1C}" type="pres">
      <dgm:prSet presAssocID="{074CE783-8236-4091-947B-8FB7D1512A08}" presName="sibTrans" presStyleCnt="0"/>
      <dgm:spPr/>
    </dgm:pt>
    <dgm:pt modelId="{7F5BD397-5864-4760-9981-B8225CC22EC8}" type="pres">
      <dgm:prSet presAssocID="{14D9C6F1-A846-44F3-92E4-E95D3C99C2E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09FAB-A91F-422C-91DA-5A67436F48BF}" type="pres">
      <dgm:prSet presAssocID="{EBA4F906-1668-4B09-94AC-D5572318A337}" presName="sibTrans" presStyleCnt="0"/>
      <dgm:spPr/>
    </dgm:pt>
    <dgm:pt modelId="{B7DF72FF-F214-4B24-B908-26D4903AE400}" type="pres">
      <dgm:prSet presAssocID="{459F268A-7877-4241-8C28-18FFD6CA2A0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DA2F2-37B7-457B-BB1B-8CB6CA925060}" type="presOf" srcId="{FF7582E3-1093-49BF-9830-6414775B449E}" destId="{F2C72E75-4A88-42FE-AD06-7AFF8CE008BE}" srcOrd="0" destOrd="0" presId="urn:microsoft.com/office/officeart/2005/8/layout/hProcess9"/>
    <dgm:cxn modelId="{2208BC44-713D-417E-B6E7-0412A098016A}" srcId="{FF7582E3-1093-49BF-9830-6414775B449E}" destId="{FC134B14-B804-4174-AA06-D51098C7A8D8}" srcOrd="1" destOrd="0" parTransId="{4C4698C9-3E84-425F-B746-E14D66C76617}" sibTransId="{74C6599C-BC52-40E4-87EC-9308F43D86B9}"/>
    <dgm:cxn modelId="{9A761C8B-6D90-4062-A2C4-E0DEE120A4A0}" type="presOf" srcId="{14D9C6F1-A846-44F3-92E4-E95D3C99C2E6}" destId="{7F5BD397-5864-4760-9981-B8225CC22EC8}" srcOrd="0" destOrd="0" presId="urn:microsoft.com/office/officeart/2005/8/layout/hProcess9"/>
    <dgm:cxn modelId="{80508659-FE2E-4C84-8EF7-1C97ADA01C91}" srcId="{FF7582E3-1093-49BF-9830-6414775B449E}" destId="{14D9C6F1-A846-44F3-92E4-E95D3C99C2E6}" srcOrd="4" destOrd="0" parTransId="{937A4300-FA9A-4A3F-BB7D-056E932C1FD8}" sibTransId="{EBA4F906-1668-4B09-94AC-D5572318A337}"/>
    <dgm:cxn modelId="{BC5CBD9F-5C0C-4925-B7DA-2DA7650B8536}" type="presOf" srcId="{212A2B43-4BC7-4364-804E-5D53B67A3662}" destId="{8F289807-D2BC-4ED5-8585-B062AB674920}" srcOrd="0" destOrd="0" presId="urn:microsoft.com/office/officeart/2005/8/layout/hProcess9"/>
    <dgm:cxn modelId="{E84083D5-0702-4AAE-874A-BAD3FCD1555E}" type="presOf" srcId="{459F268A-7877-4241-8C28-18FFD6CA2A0B}" destId="{B7DF72FF-F214-4B24-B908-26D4903AE400}" srcOrd="0" destOrd="0" presId="urn:microsoft.com/office/officeart/2005/8/layout/hProcess9"/>
    <dgm:cxn modelId="{1B5846F9-E958-4AC1-8460-5E3CA1CE7C6E}" srcId="{FF7582E3-1093-49BF-9830-6414775B449E}" destId="{343E229D-D794-4E83-AA56-633A413F8381}" srcOrd="2" destOrd="0" parTransId="{CBCB573D-5276-4C49-AD02-E350A7F0AF5A}" sibTransId="{263F815A-99AB-493A-8C57-E573A8236E1F}"/>
    <dgm:cxn modelId="{E012E7BF-8884-4F64-BB60-598CAFD1DA3E}" srcId="{FF7582E3-1093-49BF-9830-6414775B449E}" destId="{F97422C2-7412-489F-B0AF-1C7963A03A54}" srcOrd="0" destOrd="0" parTransId="{D005E6E8-D0AB-48E2-8F89-D5C4B813F738}" sibTransId="{BDD27B24-D2F6-41F5-BD6E-70C991AD9B7A}"/>
    <dgm:cxn modelId="{DADF9BA3-F098-4F22-A39E-120630828D14}" type="presOf" srcId="{FC134B14-B804-4174-AA06-D51098C7A8D8}" destId="{5091D74B-9A28-4D82-8922-FE4167AAA997}" srcOrd="0" destOrd="0" presId="urn:microsoft.com/office/officeart/2005/8/layout/hProcess9"/>
    <dgm:cxn modelId="{5319C17B-22F2-41EB-B078-F2D0A31CEBC0}" srcId="{FF7582E3-1093-49BF-9830-6414775B449E}" destId="{459F268A-7877-4241-8C28-18FFD6CA2A0B}" srcOrd="5" destOrd="0" parTransId="{BF8114F2-8DAE-4E6D-9A9B-CBDA6592F653}" sibTransId="{66C3B186-3020-40FB-AEDB-FAB8D2FC5550}"/>
    <dgm:cxn modelId="{55008626-3F1E-4282-8F4D-F763237C5DF3}" type="presOf" srcId="{F97422C2-7412-489F-B0AF-1C7963A03A54}" destId="{C40262C5-555A-456C-A62B-356092B2B6B1}" srcOrd="0" destOrd="0" presId="urn:microsoft.com/office/officeart/2005/8/layout/hProcess9"/>
    <dgm:cxn modelId="{9FD4597E-2D94-437A-A5DA-9FBDB8702D15}" srcId="{FF7582E3-1093-49BF-9830-6414775B449E}" destId="{212A2B43-4BC7-4364-804E-5D53B67A3662}" srcOrd="3" destOrd="0" parTransId="{FEF1C679-632A-4873-B779-24DB7E57D446}" sibTransId="{074CE783-8236-4091-947B-8FB7D1512A08}"/>
    <dgm:cxn modelId="{D5B3BDF7-22CB-43B1-8223-BEE87C542808}" type="presOf" srcId="{343E229D-D794-4E83-AA56-633A413F8381}" destId="{28653C66-576F-4625-A266-2236CB4DA6DD}" srcOrd="0" destOrd="0" presId="urn:microsoft.com/office/officeart/2005/8/layout/hProcess9"/>
    <dgm:cxn modelId="{EBDECE49-4B2A-4CFC-AB1E-08CB85BBAE1A}" type="presParOf" srcId="{F2C72E75-4A88-42FE-AD06-7AFF8CE008BE}" destId="{E51B1FCE-E45F-4A0A-981E-7E6F3328D48C}" srcOrd="0" destOrd="0" presId="urn:microsoft.com/office/officeart/2005/8/layout/hProcess9"/>
    <dgm:cxn modelId="{6AEB5D42-164C-4BE4-9847-01E5673A3F95}" type="presParOf" srcId="{F2C72E75-4A88-42FE-AD06-7AFF8CE008BE}" destId="{1406E8F5-FA09-4637-885A-2F142FE46896}" srcOrd="1" destOrd="0" presId="urn:microsoft.com/office/officeart/2005/8/layout/hProcess9"/>
    <dgm:cxn modelId="{B0F20233-A52F-4ED3-8D56-C2072422034B}" type="presParOf" srcId="{1406E8F5-FA09-4637-885A-2F142FE46896}" destId="{C40262C5-555A-456C-A62B-356092B2B6B1}" srcOrd="0" destOrd="0" presId="urn:microsoft.com/office/officeart/2005/8/layout/hProcess9"/>
    <dgm:cxn modelId="{C52DE79C-18C7-41BA-AC89-6BF01EC0616D}" type="presParOf" srcId="{1406E8F5-FA09-4637-885A-2F142FE46896}" destId="{1322C830-14B9-4D0B-8C7D-F7633FE6A681}" srcOrd="1" destOrd="0" presId="urn:microsoft.com/office/officeart/2005/8/layout/hProcess9"/>
    <dgm:cxn modelId="{BC1CAAE6-CBE8-4274-AD24-CCAD80D20790}" type="presParOf" srcId="{1406E8F5-FA09-4637-885A-2F142FE46896}" destId="{5091D74B-9A28-4D82-8922-FE4167AAA997}" srcOrd="2" destOrd="0" presId="urn:microsoft.com/office/officeart/2005/8/layout/hProcess9"/>
    <dgm:cxn modelId="{EDE314F6-ADAD-4A75-AFB6-5F4DD93474C0}" type="presParOf" srcId="{1406E8F5-FA09-4637-885A-2F142FE46896}" destId="{573B51FA-4193-4F95-B164-CB3AFEF6BF4B}" srcOrd="3" destOrd="0" presId="urn:microsoft.com/office/officeart/2005/8/layout/hProcess9"/>
    <dgm:cxn modelId="{81C7F3F8-5371-4204-90B2-EE01A14DD439}" type="presParOf" srcId="{1406E8F5-FA09-4637-885A-2F142FE46896}" destId="{28653C66-576F-4625-A266-2236CB4DA6DD}" srcOrd="4" destOrd="0" presId="urn:microsoft.com/office/officeart/2005/8/layout/hProcess9"/>
    <dgm:cxn modelId="{3EFC0F44-73A5-453E-A64B-EBC58001F493}" type="presParOf" srcId="{1406E8F5-FA09-4637-885A-2F142FE46896}" destId="{4A1CF9CF-640B-452F-8E86-C71B29FEB181}" srcOrd="5" destOrd="0" presId="urn:microsoft.com/office/officeart/2005/8/layout/hProcess9"/>
    <dgm:cxn modelId="{F51F22B2-AB14-417B-8462-DA1670F27D1E}" type="presParOf" srcId="{1406E8F5-FA09-4637-885A-2F142FE46896}" destId="{8F289807-D2BC-4ED5-8585-B062AB674920}" srcOrd="6" destOrd="0" presId="urn:microsoft.com/office/officeart/2005/8/layout/hProcess9"/>
    <dgm:cxn modelId="{D77A2269-5E8B-4F27-8C98-C6BF8F550B31}" type="presParOf" srcId="{1406E8F5-FA09-4637-885A-2F142FE46896}" destId="{7E9D330E-98A0-47D7-8AE1-ED29E54FFD1C}" srcOrd="7" destOrd="0" presId="urn:microsoft.com/office/officeart/2005/8/layout/hProcess9"/>
    <dgm:cxn modelId="{9DE9F619-E434-47C3-B18C-FAA3EDA7CEEE}" type="presParOf" srcId="{1406E8F5-FA09-4637-885A-2F142FE46896}" destId="{7F5BD397-5864-4760-9981-B8225CC22EC8}" srcOrd="8" destOrd="0" presId="urn:microsoft.com/office/officeart/2005/8/layout/hProcess9"/>
    <dgm:cxn modelId="{A61A3FB4-B26A-4430-A944-0F3F0695C7AE}" type="presParOf" srcId="{1406E8F5-FA09-4637-885A-2F142FE46896}" destId="{7FD09FAB-A91F-422C-91DA-5A67436F48BF}" srcOrd="9" destOrd="0" presId="urn:microsoft.com/office/officeart/2005/8/layout/hProcess9"/>
    <dgm:cxn modelId="{C7A1B3A2-D515-4BDE-AC63-E72D4F0D2101}" type="presParOf" srcId="{1406E8F5-FA09-4637-885A-2F142FE46896}" destId="{B7DF72FF-F214-4B24-B908-26D4903AE40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45E1-12DC-4805-B0B4-D421A21C0053}">
      <dsp:nvSpPr>
        <dsp:cNvPr id="0" name=""/>
        <dsp:cNvSpPr/>
      </dsp:nvSpPr>
      <dsp:spPr>
        <a:xfrm>
          <a:off x="0" y="42962"/>
          <a:ext cx="6692158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23FA0-0DF4-4FCC-B34D-02DDF3857018}">
      <dsp:nvSpPr>
        <dsp:cNvPr id="0" name=""/>
        <dsp:cNvSpPr/>
      </dsp:nvSpPr>
      <dsp:spPr>
        <a:xfrm>
          <a:off x="334607" y="8841"/>
          <a:ext cx="4802513" cy="66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63" tIns="0" rIns="1770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2"/>
              </a:solidFill>
            </a:rPr>
            <a:t>1985 год                           </a:t>
          </a:r>
          <a:r>
            <a:rPr lang="ru-RU" sz="2400" b="1" kern="1200" dirty="0" smtClean="0"/>
            <a:t>Оригинальные картриджи</a:t>
          </a:r>
          <a:endParaRPr lang="ru-RU" sz="2400" b="1" kern="1200" dirty="0"/>
        </a:p>
      </dsp:txBody>
      <dsp:txXfrm>
        <a:off x="367255" y="41489"/>
        <a:ext cx="4737217" cy="603504"/>
      </dsp:txXfrm>
    </dsp:sp>
    <dsp:sp modelId="{86BD2FDF-6BFC-4284-B493-B110A2A77CE7}">
      <dsp:nvSpPr>
        <dsp:cNvPr id="0" name=""/>
        <dsp:cNvSpPr/>
      </dsp:nvSpPr>
      <dsp:spPr>
        <a:xfrm>
          <a:off x="0" y="1484225"/>
          <a:ext cx="6692158" cy="108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4A852-98C4-481B-81E5-DB2DC9940CC3}">
      <dsp:nvSpPr>
        <dsp:cNvPr id="0" name=""/>
        <dsp:cNvSpPr/>
      </dsp:nvSpPr>
      <dsp:spPr>
        <a:xfrm>
          <a:off x="334607" y="1358762"/>
          <a:ext cx="4802513" cy="760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63" tIns="0" rIns="1770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/>
              </a:solidFill>
            </a:rPr>
            <a:t>2000 год                             </a:t>
          </a:r>
          <a:r>
            <a:rPr lang="ru-RU" sz="2400" b="1" kern="1200" dirty="0" smtClean="0"/>
            <a:t>Совместимые картриджи</a:t>
          </a:r>
          <a:endParaRPr lang="ru-RU" sz="2400" b="1" kern="1200" dirty="0"/>
        </a:p>
      </dsp:txBody>
      <dsp:txXfrm>
        <a:off x="371714" y="1395869"/>
        <a:ext cx="4728299" cy="685929"/>
      </dsp:txXfrm>
    </dsp:sp>
    <dsp:sp modelId="{AD27E3BF-2130-412C-B4AA-10C46A568EE9}">
      <dsp:nvSpPr>
        <dsp:cNvPr id="0" name=""/>
        <dsp:cNvSpPr/>
      </dsp:nvSpPr>
      <dsp:spPr>
        <a:xfrm>
          <a:off x="0" y="3804102"/>
          <a:ext cx="6692158" cy="1083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85CE0-CCE0-4971-BB44-8AC7E30DEE6A}">
      <dsp:nvSpPr>
        <dsp:cNvPr id="0" name=""/>
        <dsp:cNvSpPr/>
      </dsp:nvSpPr>
      <dsp:spPr>
        <a:xfrm>
          <a:off x="334607" y="2800025"/>
          <a:ext cx="4802513" cy="1638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63" tIns="0" rIns="1770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2"/>
              </a:solidFill>
              <a:effectLst/>
            </a:rPr>
            <a:t>2013 год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ПЕРЕЗАПРАВЛЯЕМЫЕ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smtClean="0"/>
            <a:t>    </a:t>
          </a:r>
          <a:r>
            <a:rPr lang="en-US" sz="2400" kern="1200" dirty="0" smtClean="0"/>
            <a:t>       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совместимые картриджи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MIPO</a:t>
          </a:r>
          <a:endParaRPr lang="ru-RU" sz="2400" b="1" i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04" y="2880022"/>
        <a:ext cx="4642519" cy="1478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B9CCF-2F01-4843-A940-FBF2A3A7D4BB}">
      <dsp:nvSpPr>
        <dsp:cNvPr id="0" name=""/>
        <dsp:cNvSpPr/>
      </dsp:nvSpPr>
      <dsp:spPr>
        <a:xfrm>
          <a:off x="4098529" y="1356659"/>
          <a:ext cx="1737973" cy="1738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FE161CA-9626-4EBB-9799-98C0471B1ED5}">
      <dsp:nvSpPr>
        <dsp:cNvPr id="0" name=""/>
        <dsp:cNvSpPr/>
      </dsp:nvSpPr>
      <dsp:spPr>
        <a:xfrm>
          <a:off x="3310299" y="0"/>
          <a:ext cx="3314433" cy="10657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/>
            </a:rPr>
            <a:t>Совместимые картриджи «</a:t>
          </a:r>
          <a:r>
            <a:rPr lang="en-US" sz="1800" b="0" kern="1200" dirty="0" smtClean="0">
              <a:effectLst/>
            </a:rPr>
            <a:t>MIPO</a:t>
          </a:r>
          <a:r>
            <a:rPr lang="ru-RU" sz="1800" b="0" kern="1200" dirty="0" smtClean="0">
              <a:effectLst/>
            </a:rPr>
            <a:t>» </a:t>
          </a:r>
          <a:r>
            <a:rPr lang="ru-RU" sz="1800" b="1" kern="1200" dirty="0" smtClean="0">
              <a:effectLst/>
            </a:rPr>
            <a:t>в 1.5-3 раза ниже по стоимости</a:t>
          </a:r>
          <a:r>
            <a:rPr lang="ru-RU" sz="1800" b="0" kern="1200" dirty="0" smtClean="0">
              <a:effectLst/>
            </a:rPr>
            <a:t>, чем оригинальные</a:t>
          </a:r>
          <a:endParaRPr lang="ru-RU" sz="1800" b="0" kern="1200" dirty="0">
            <a:effectLst/>
          </a:endParaRPr>
        </a:p>
      </dsp:txBody>
      <dsp:txXfrm>
        <a:off x="3310299" y="0"/>
        <a:ext cx="3314433" cy="1065718"/>
      </dsp:txXfrm>
    </dsp:sp>
    <dsp:sp modelId="{74A4A642-DC8D-43B1-9292-88908DA64F8E}">
      <dsp:nvSpPr>
        <dsp:cNvPr id="0" name=""/>
        <dsp:cNvSpPr/>
      </dsp:nvSpPr>
      <dsp:spPr>
        <a:xfrm>
          <a:off x="4608335" y="1601774"/>
          <a:ext cx="1737973" cy="1738186"/>
        </a:xfrm>
        <a:prstGeom prst="ellipse">
          <a:avLst/>
        </a:prstGeom>
        <a:solidFill>
          <a:schemeClr val="accent5">
            <a:alpha val="50000"/>
            <a:hueOff val="61301"/>
            <a:satOff val="0"/>
            <a:lumOff val="-173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61301"/>
              <a:satOff val="0"/>
              <a:lumOff val="-173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D53F252-C55A-4702-8479-D0574E434DF4}">
      <dsp:nvSpPr>
        <dsp:cNvPr id="0" name=""/>
        <dsp:cNvSpPr/>
      </dsp:nvSpPr>
      <dsp:spPr>
        <a:xfrm>
          <a:off x="5825979" y="1012432"/>
          <a:ext cx="3352164" cy="11722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Ресурс работы </a:t>
          </a:r>
          <a:r>
            <a:rPr lang="ru-RU" sz="1800" kern="1200" dirty="0" smtClean="0"/>
            <a:t>совместимых картриджей </a:t>
          </a:r>
          <a:r>
            <a:rPr lang="ru-RU" sz="1800" b="1" kern="1200" dirty="0" smtClean="0"/>
            <a:t>«</a:t>
          </a:r>
          <a:r>
            <a:rPr lang="en-US" sz="1800" b="1" kern="1200" dirty="0" smtClean="0"/>
            <a:t>MIPO</a:t>
          </a:r>
          <a:r>
            <a:rPr lang="ru-RU" sz="1800" b="1" kern="1200" dirty="0" smtClean="0"/>
            <a:t>» больше</a:t>
          </a:r>
          <a:r>
            <a:rPr lang="ru-RU" sz="1800" kern="1200" dirty="0" smtClean="0"/>
            <a:t>: лазерных </a:t>
          </a:r>
          <a:r>
            <a:rPr lang="ru-RU" sz="1800" b="1" kern="1200" dirty="0" smtClean="0"/>
            <a:t>на 5-15%</a:t>
          </a:r>
          <a:r>
            <a:rPr lang="ru-RU" sz="1800" kern="1200" dirty="0" smtClean="0"/>
            <a:t>,                      струйных </a:t>
          </a:r>
          <a:r>
            <a:rPr lang="ru-RU" sz="1800" b="1" kern="1200" dirty="0" smtClean="0"/>
            <a:t>на 10-30% </a:t>
          </a:r>
          <a:endParaRPr lang="ru-RU" sz="1800" b="1" kern="1200" dirty="0"/>
        </a:p>
      </dsp:txBody>
      <dsp:txXfrm>
        <a:off x="5825979" y="1012432"/>
        <a:ext cx="3352164" cy="1172290"/>
      </dsp:txXfrm>
    </dsp:sp>
    <dsp:sp modelId="{5F462C9E-E088-4C6C-ACE7-73EADEE3639A}">
      <dsp:nvSpPr>
        <dsp:cNvPr id="0" name=""/>
        <dsp:cNvSpPr/>
      </dsp:nvSpPr>
      <dsp:spPr>
        <a:xfrm>
          <a:off x="4733614" y="2153284"/>
          <a:ext cx="1737973" cy="1738186"/>
        </a:xfrm>
        <a:prstGeom prst="ellipse">
          <a:avLst/>
        </a:prstGeom>
        <a:solidFill>
          <a:schemeClr val="accent5">
            <a:alpha val="50000"/>
            <a:hueOff val="122602"/>
            <a:satOff val="0"/>
            <a:lumOff val="-346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122602"/>
              <a:satOff val="0"/>
              <a:lumOff val="-346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4AFB110B-2D2E-4066-AD9C-E4A936F20304}">
      <dsp:nvSpPr>
        <dsp:cNvPr id="0" name=""/>
        <dsp:cNvSpPr/>
      </dsp:nvSpPr>
      <dsp:spPr>
        <a:xfrm>
          <a:off x="6438163" y="2520278"/>
          <a:ext cx="2870774" cy="1252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Качество печати «</a:t>
          </a:r>
          <a:r>
            <a:rPr lang="en-US" sz="1800" b="1" kern="1200" dirty="0" smtClean="0"/>
            <a:t>MIPO</a:t>
          </a:r>
          <a:r>
            <a:rPr lang="ru-RU" sz="1800" b="1" kern="1200" dirty="0" smtClean="0"/>
            <a:t>» не отличается </a:t>
          </a:r>
          <a:r>
            <a:rPr lang="ru-RU" sz="1800" kern="1200" dirty="0" smtClean="0"/>
            <a:t>от оригинальных производителей</a:t>
          </a:r>
          <a:endParaRPr lang="ru-RU" sz="1800" kern="1200" dirty="0"/>
        </a:p>
      </dsp:txBody>
      <dsp:txXfrm>
        <a:off x="6438163" y="2520278"/>
        <a:ext cx="2870774" cy="1252219"/>
      </dsp:txXfrm>
    </dsp:sp>
    <dsp:sp modelId="{5F0A49BA-AFF4-4867-A9AE-8A2942DC2D5F}">
      <dsp:nvSpPr>
        <dsp:cNvPr id="0" name=""/>
        <dsp:cNvSpPr/>
      </dsp:nvSpPr>
      <dsp:spPr>
        <a:xfrm>
          <a:off x="4380950" y="2595557"/>
          <a:ext cx="1737973" cy="1738186"/>
        </a:xfrm>
        <a:prstGeom prst="ellipse">
          <a:avLst/>
        </a:prstGeom>
        <a:solidFill>
          <a:schemeClr val="accent5">
            <a:alpha val="50000"/>
            <a:hueOff val="183903"/>
            <a:satOff val="0"/>
            <a:lumOff val="-519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183903"/>
              <a:satOff val="0"/>
              <a:lumOff val="-519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78633B8-AD43-4D2C-86B2-20F7E1665AD5}">
      <dsp:nvSpPr>
        <dsp:cNvPr id="0" name=""/>
        <dsp:cNvSpPr/>
      </dsp:nvSpPr>
      <dsp:spPr>
        <a:xfrm>
          <a:off x="5207591" y="4182944"/>
          <a:ext cx="3466498" cy="11456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Заправка</a:t>
          </a:r>
          <a:r>
            <a:rPr lang="ru-RU" sz="1800" kern="1200" dirty="0" smtClean="0"/>
            <a:t> и восстановление совместимых картриджей </a:t>
          </a:r>
          <a:r>
            <a:rPr lang="ru-RU" sz="1800" b="1" kern="1200" dirty="0" smtClean="0"/>
            <a:t>«</a:t>
          </a:r>
          <a:r>
            <a:rPr lang="en-US" sz="1800" b="1" kern="1200" dirty="0" smtClean="0"/>
            <a:t>MIPO</a:t>
          </a:r>
          <a:r>
            <a:rPr lang="ru-RU" sz="1800" b="1" kern="1200" dirty="0" smtClean="0"/>
            <a:t>» экономит 50-95% затрат </a:t>
          </a:r>
          <a:r>
            <a:rPr lang="ru-RU" sz="1800" kern="1200" dirty="0" smtClean="0"/>
            <a:t>на печать</a:t>
          </a:r>
          <a:endParaRPr lang="ru-RU" sz="1800" kern="1200" dirty="0"/>
        </a:p>
      </dsp:txBody>
      <dsp:txXfrm>
        <a:off x="5207591" y="4182944"/>
        <a:ext cx="3466498" cy="1145647"/>
      </dsp:txXfrm>
    </dsp:sp>
    <dsp:sp modelId="{42E52661-8348-4761-99BC-ED44CB858806}">
      <dsp:nvSpPr>
        <dsp:cNvPr id="0" name=""/>
        <dsp:cNvSpPr/>
      </dsp:nvSpPr>
      <dsp:spPr>
        <a:xfrm>
          <a:off x="3816109" y="2595557"/>
          <a:ext cx="1737973" cy="1738186"/>
        </a:xfrm>
        <a:prstGeom prst="ellipse">
          <a:avLst/>
        </a:prstGeom>
        <a:solidFill>
          <a:schemeClr val="accent5">
            <a:alpha val="50000"/>
            <a:hueOff val="245204"/>
            <a:satOff val="0"/>
            <a:lumOff val="-69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245204"/>
              <a:satOff val="0"/>
              <a:lumOff val="-69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66C109B-667D-432C-84CE-A65D358DB758}">
      <dsp:nvSpPr>
        <dsp:cNvPr id="0" name=""/>
        <dsp:cNvSpPr/>
      </dsp:nvSpPr>
      <dsp:spPr>
        <a:xfrm>
          <a:off x="720071" y="4443596"/>
          <a:ext cx="3972162" cy="8576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отличие от других совместимых картриджей, </a:t>
          </a:r>
          <a:r>
            <a:rPr lang="ru-RU" sz="1800" kern="1200" dirty="0" smtClean="0"/>
            <a:t>картриджи «</a:t>
          </a:r>
          <a:r>
            <a:rPr lang="en-US" sz="1800" kern="1200" dirty="0" smtClean="0"/>
            <a:t>MIPO</a:t>
          </a:r>
          <a:r>
            <a:rPr lang="ru-RU" sz="1800" kern="1200" dirty="0" smtClean="0"/>
            <a:t>»   </a:t>
          </a:r>
          <a:r>
            <a:rPr lang="ru-RU" sz="1800" b="1" kern="1200" dirty="0" smtClean="0"/>
            <a:t>можно заправить в среднем до 9 раз и более  </a:t>
          </a:r>
          <a:endParaRPr lang="ru-RU" sz="1800" b="1" kern="1200" dirty="0"/>
        </a:p>
      </dsp:txBody>
      <dsp:txXfrm>
        <a:off x="720071" y="4443596"/>
        <a:ext cx="3972162" cy="857620"/>
      </dsp:txXfrm>
    </dsp:sp>
    <dsp:sp modelId="{25E33922-2766-4E13-80BB-3BAE43150B92}">
      <dsp:nvSpPr>
        <dsp:cNvPr id="0" name=""/>
        <dsp:cNvSpPr/>
      </dsp:nvSpPr>
      <dsp:spPr>
        <a:xfrm>
          <a:off x="3463445" y="2153284"/>
          <a:ext cx="1737973" cy="1738186"/>
        </a:xfrm>
        <a:prstGeom prst="ellipse">
          <a:avLst/>
        </a:prstGeom>
        <a:solidFill>
          <a:schemeClr val="accent5">
            <a:alpha val="50000"/>
            <a:hueOff val="306506"/>
            <a:satOff val="0"/>
            <a:lumOff val="-86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306506"/>
              <a:satOff val="0"/>
              <a:lumOff val="-866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06D3B30D-A95B-45C4-B922-B36B8E5EF2DC}">
      <dsp:nvSpPr>
        <dsp:cNvPr id="0" name=""/>
        <dsp:cNvSpPr/>
      </dsp:nvSpPr>
      <dsp:spPr>
        <a:xfrm>
          <a:off x="576984" y="2520278"/>
          <a:ext cx="2810040" cy="1252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Качество и ресурс </a:t>
          </a:r>
          <a:r>
            <a:rPr lang="ru-RU" sz="1800" kern="1200" dirty="0" smtClean="0"/>
            <a:t>печати </a:t>
          </a:r>
          <a:r>
            <a:rPr lang="ru-RU" sz="1800" b="1" kern="1200" dirty="0" smtClean="0"/>
            <a:t>перезаправленного</a:t>
          </a:r>
          <a:r>
            <a:rPr lang="ru-RU" sz="1800" kern="1200" dirty="0" smtClean="0"/>
            <a:t> картриджа </a:t>
          </a:r>
          <a:r>
            <a:rPr lang="ru-RU" sz="1800" b="1" kern="1200" dirty="0" smtClean="0"/>
            <a:t>«</a:t>
          </a:r>
          <a:r>
            <a:rPr lang="en-US" sz="1800" b="1" kern="1200" dirty="0" smtClean="0"/>
            <a:t>MIPO</a:t>
          </a:r>
          <a:r>
            <a:rPr lang="ru-RU" sz="1800" b="1" kern="1200" dirty="0" smtClean="0"/>
            <a:t>» не уступает </a:t>
          </a:r>
          <a:r>
            <a:rPr lang="ru-RU" sz="1800" b="0" kern="1200" dirty="0" smtClean="0"/>
            <a:t>оригинальному</a:t>
          </a:r>
          <a:endParaRPr lang="ru-RU" sz="1800" b="0" kern="1200" dirty="0"/>
        </a:p>
      </dsp:txBody>
      <dsp:txXfrm>
        <a:off x="576984" y="2520278"/>
        <a:ext cx="2810040" cy="1252219"/>
      </dsp:txXfrm>
    </dsp:sp>
    <dsp:sp modelId="{67F0308E-ECAB-4D29-8DF2-99455ED91F8D}">
      <dsp:nvSpPr>
        <dsp:cNvPr id="0" name=""/>
        <dsp:cNvSpPr/>
      </dsp:nvSpPr>
      <dsp:spPr>
        <a:xfrm>
          <a:off x="3588724" y="1601774"/>
          <a:ext cx="1737973" cy="1738186"/>
        </a:xfrm>
        <a:prstGeom prst="ellipse">
          <a:avLst/>
        </a:prstGeom>
        <a:solidFill>
          <a:schemeClr val="accent5">
            <a:alpha val="50000"/>
            <a:hueOff val="367807"/>
            <a:satOff val="0"/>
            <a:lumOff val="-1039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alpha val="50000"/>
              <a:hueOff val="367807"/>
              <a:satOff val="0"/>
              <a:lumOff val="-1039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13A4BB8-04F8-4E90-965A-AA4937E98761}">
      <dsp:nvSpPr>
        <dsp:cNvPr id="0" name=""/>
        <dsp:cNvSpPr/>
      </dsp:nvSpPr>
      <dsp:spPr>
        <a:xfrm>
          <a:off x="830968" y="1012432"/>
          <a:ext cx="3204006" cy="11722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Мы гарантируем ремонт </a:t>
          </a:r>
          <a:r>
            <a:rPr lang="ru-RU" sz="1800" kern="1200" dirty="0" smtClean="0">
              <a:effectLst/>
            </a:rPr>
            <a:t>техники в случае ущерба от использования нашей продукции</a:t>
          </a:r>
          <a:endParaRPr lang="ru-RU" sz="1800" kern="1200" dirty="0">
            <a:effectLst/>
          </a:endParaRPr>
        </a:p>
      </dsp:txBody>
      <dsp:txXfrm>
        <a:off x="830968" y="1012432"/>
        <a:ext cx="3204006" cy="1172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E973-545E-4520-93F1-9EB864FD5702}">
      <dsp:nvSpPr>
        <dsp:cNvPr id="0" name=""/>
        <dsp:cNvSpPr/>
      </dsp:nvSpPr>
      <dsp:spPr>
        <a:xfrm rot="5400000">
          <a:off x="4847211" y="-1932870"/>
          <a:ext cx="887498" cy="49797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bg2">
                  <a:lumMod val="50000"/>
                </a:schemeClr>
              </a:solidFill>
            </a:rPr>
            <a:t>ФАКТОРИНГ</a:t>
          </a:r>
          <a:r>
            <a:rPr lang="ru-RU" sz="1900" kern="1200" dirty="0" smtClean="0">
              <a:solidFill>
                <a:schemeClr val="bg2">
                  <a:lumMod val="50000"/>
                </a:schemeClr>
              </a:solidFill>
            </a:rPr>
            <a:t>, товарный кредит, отсрочка платежа.</a:t>
          </a:r>
          <a:endParaRPr lang="ru-RU" sz="19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01096" y="156569"/>
        <a:ext cx="4936404" cy="800850"/>
      </dsp:txXfrm>
    </dsp:sp>
    <dsp:sp modelId="{A8CA34D3-B715-49B8-9DB6-47376DAD2D7F}">
      <dsp:nvSpPr>
        <dsp:cNvPr id="0" name=""/>
        <dsp:cNvSpPr/>
      </dsp:nvSpPr>
      <dsp:spPr>
        <a:xfrm>
          <a:off x="0" y="2306"/>
          <a:ext cx="2801097" cy="1109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Доступно!</a:t>
          </a:r>
          <a:r>
            <a:rPr lang="ru-RU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5" y="56461"/>
        <a:ext cx="2692787" cy="1001063"/>
      </dsp:txXfrm>
    </dsp:sp>
    <dsp:sp modelId="{DFA11512-50F5-47D3-83F7-BD1971ED6EB3}">
      <dsp:nvSpPr>
        <dsp:cNvPr id="0" name=""/>
        <dsp:cNvSpPr/>
      </dsp:nvSpPr>
      <dsp:spPr>
        <a:xfrm rot="5400000">
          <a:off x="4847211" y="-768028"/>
          <a:ext cx="887498" cy="49797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bg2">
                  <a:lumMod val="50000"/>
                </a:schemeClr>
              </a:solidFill>
            </a:rPr>
            <a:t>СПЕЦИАЛЬНЫЕ ЦЕНЫ </a:t>
          </a:r>
          <a:r>
            <a:rPr lang="ru-RU" sz="1900" kern="1200" dirty="0" smtClean="0">
              <a:solidFill>
                <a:schemeClr val="bg2">
                  <a:lumMod val="50000"/>
                </a:schemeClr>
              </a:solidFill>
            </a:rPr>
            <a:t>на расходные материалы и картриджи «MIPO».</a:t>
          </a:r>
          <a:endParaRPr lang="ru-RU" sz="19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01096" y="1321411"/>
        <a:ext cx="4936404" cy="800850"/>
      </dsp:txXfrm>
    </dsp:sp>
    <dsp:sp modelId="{62AC1B93-2841-4514-9522-2450E8ED7D8B}">
      <dsp:nvSpPr>
        <dsp:cNvPr id="0" name=""/>
        <dsp:cNvSpPr/>
      </dsp:nvSpPr>
      <dsp:spPr>
        <a:xfrm>
          <a:off x="0" y="1167148"/>
          <a:ext cx="2801097" cy="1109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Выгодно!</a:t>
          </a:r>
          <a:r>
            <a:rPr lang="ru-RU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5" y="1221303"/>
        <a:ext cx="2692787" cy="1001063"/>
      </dsp:txXfrm>
    </dsp:sp>
    <dsp:sp modelId="{17B0ACD1-4A1F-4994-9E25-A922279B1E2B}">
      <dsp:nvSpPr>
        <dsp:cNvPr id="0" name=""/>
        <dsp:cNvSpPr/>
      </dsp:nvSpPr>
      <dsp:spPr>
        <a:xfrm rot="5400000">
          <a:off x="4847211" y="396812"/>
          <a:ext cx="887498" cy="49797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900" b="1" kern="1200" dirty="0" smtClean="0">
              <a:solidFill>
                <a:schemeClr val="bg2">
                  <a:lumMod val="50000"/>
                </a:schemeClr>
              </a:solidFill>
            </a:rPr>
            <a:t> ПРЯМЫЕ ПОСТАВКИ БЕЗ ПОСРЕДНИКОВ</a:t>
          </a:r>
        </a:p>
        <a:p>
          <a:pPr marL="171450" lvl="1" indent="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solidFill>
                <a:schemeClr val="bg2">
                  <a:lumMod val="50000"/>
                </a:schemeClr>
              </a:solidFill>
            </a:rPr>
            <a:t>от завода-изготовителя</a:t>
          </a:r>
          <a:endParaRPr lang="ru-RU" sz="19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01096" y="2486251"/>
        <a:ext cx="4936404" cy="800850"/>
      </dsp:txXfrm>
    </dsp:sp>
    <dsp:sp modelId="{5D4ED0CF-6015-4133-907F-9980F9AA2890}">
      <dsp:nvSpPr>
        <dsp:cNvPr id="0" name=""/>
        <dsp:cNvSpPr/>
      </dsp:nvSpPr>
      <dsp:spPr>
        <a:xfrm>
          <a:off x="0" y="2331990"/>
          <a:ext cx="2801097" cy="1109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Экономно!</a:t>
          </a:r>
          <a:r>
            <a:rPr lang="ru-RU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5" y="2386145"/>
        <a:ext cx="2692787" cy="1001063"/>
      </dsp:txXfrm>
    </dsp:sp>
    <dsp:sp modelId="{8405BF92-ED28-48DC-BC6C-20E15288142E}">
      <dsp:nvSpPr>
        <dsp:cNvPr id="0" name=""/>
        <dsp:cNvSpPr/>
      </dsp:nvSpPr>
      <dsp:spPr>
        <a:xfrm rot="5400000">
          <a:off x="4847211" y="1561654"/>
          <a:ext cx="887498" cy="49797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bg2">
                  <a:lumMod val="50000"/>
                </a:schemeClr>
              </a:solidFill>
            </a:rPr>
            <a:t>ИНДИВИДУАЛЬНЫЙ РАСЧЕТ ЦЕН </a:t>
          </a:r>
          <a:r>
            <a:rPr lang="ru-RU" sz="1900" kern="1200" dirty="0" smtClean="0">
              <a:solidFill>
                <a:schemeClr val="bg2">
                  <a:lumMod val="50000"/>
                </a:schemeClr>
              </a:solidFill>
            </a:rPr>
            <a:t>для участия в госзаказах, тендерах и аукционах.</a:t>
          </a:r>
          <a:endParaRPr lang="ru-RU" sz="1900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2801096" y="3651093"/>
        <a:ext cx="4936404" cy="800850"/>
      </dsp:txXfrm>
    </dsp:sp>
    <dsp:sp modelId="{1EDDB3D2-6BAC-4767-993F-7E5ED13304A0}">
      <dsp:nvSpPr>
        <dsp:cNvPr id="0" name=""/>
        <dsp:cNvSpPr/>
      </dsp:nvSpPr>
      <dsp:spPr>
        <a:xfrm>
          <a:off x="0" y="3496832"/>
          <a:ext cx="2801097" cy="1109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Прибыльно!</a:t>
          </a:r>
          <a:r>
            <a:rPr lang="ru-RU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155" y="3550987"/>
        <a:ext cx="2692787" cy="1001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F82F1-3651-44E4-91B4-63E06D5722BA}">
      <dsp:nvSpPr>
        <dsp:cNvPr id="0" name=""/>
        <dsp:cNvSpPr/>
      </dsp:nvSpPr>
      <dsp:spPr>
        <a:xfrm>
          <a:off x="0" y="26139"/>
          <a:ext cx="8063808" cy="4305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Эксклюзивное </a:t>
          </a:r>
          <a:r>
            <a:rPr lang="ru-RU" sz="1700" b="1" kern="1200" dirty="0" smtClean="0"/>
            <a:t>закрепление региона сбыта за дилером</a:t>
          </a:r>
          <a:endParaRPr lang="ru-RU" sz="1700" b="1" kern="1200" dirty="0"/>
        </a:p>
      </dsp:txBody>
      <dsp:txXfrm>
        <a:off x="21018" y="47157"/>
        <a:ext cx="8021772" cy="388524"/>
      </dsp:txXfrm>
    </dsp:sp>
    <dsp:sp modelId="{1D002AA7-669A-469C-9D33-5C6E4E8B32C9}">
      <dsp:nvSpPr>
        <dsp:cNvPr id="0" name=""/>
        <dsp:cNvSpPr/>
      </dsp:nvSpPr>
      <dsp:spPr>
        <a:xfrm>
          <a:off x="0" y="522939"/>
          <a:ext cx="8063808" cy="430560"/>
        </a:xfrm>
        <a:prstGeom prst="roundRect">
          <a:avLst/>
        </a:prstGeom>
        <a:solidFill>
          <a:schemeClr val="accent2">
            <a:shade val="80000"/>
            <a:hueOff val="-110037"/>
            <a:satOff val="0"/>
            <a:lumOff val="483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Авторизация</a:t>
          </a:r>
          <a:r>
            <a:rPr lang="en-US" sz="1700" b="1" kern="1200" dirty="0" smtClean="0"/>
            <a:t> </a:t>
          </a:r>
          <a:r>
            <a:rPr lang="ru-RU" sz="1700" b="1" kern="1200" dirty="0" smtClean="0"/>
            <a:t>фирменных сервисных центров </a:t>
          </a:r>
          <a:r>
            <a:rPr lang="en-US" sz="1700" b="1" kern="1200" dirty="0" smtClean="0"/>
            <a:t>MIPO</a:t>
          </a:r>
          <a:endParaRPr lang="ru-RU" sz="1700" b="1" kern="1200" dirty="0"/>
        </a:p>
      </dsp:txBody>
      <dsp:txXfrm>
        <a:off x="21018" y="543957"/>
        <a:ext cx="8021772" cy="388524"/>
      </dsp:txXfrm>
    </dsp:sp>
    <dsp:sp modelId="{9372ACE7-6B88-4C0D-BDF0-CA500D70F323}">
      <dsp:nvSpPr>
        <dsp:cNvPr id="0" name=""/>
        <dsp:cNvSpPr/>
      </dsp:nvSpPr>
      <dsp:spPr>
        <a:xfrm>
          <a:off x="0" y="1019739"/>
          <a:ext cx="8063808" cy="430560"/>
        </a:xfrm>
        <a:prstGeom prst="roundRect">
          <a:avLst/>
        </a:prstGeom>
        <a:solidFill>
          <a:schemeClr val="accent2">
            <a:shade val="80000"/>
            <a:hueOff val="-220073"/>
            <a:satOff val="0"/>
            <a:lumOff val="967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Программу начисления </a:t>
          </a:r>
          <a:r>
            <a:rPr lang="ru-RU" sz="1700" b="1" kern="1200" dirty="0" smtClean="0"/>
            <a:t>рибейтов и маркетингового фонда</a:t>
          </a:r>
          <a:endParaRPr lang="ru-RU" sz="1700" kern="1200" dirty="0"/>
        </a:p>
      </dsp:txBody>
      <dsp:txXfrm>
        <a:off x="21018" y="1040757"/>
        <a:ext cx="8021772" cy="388524"/>
      </dsp:txXfrm>
    </dsp:sp>
    <dsp:sp modelId="{7DA67B4B-50A5-4026-8502-C0B81AB04ADC}">
      <dsp:nvSpPr>
        <dsp:cNvPr id="0" name=""/>
        <dsp:cNvSpPr/>
      </dsp:nvSpPr>
      <dsp:spPr>
        <a:xfrm>
          <a:off x="0" y="1516539"/>
          <a:ext cx="8063808" cy="430560"/>
        </a:xfrm>
        <a:prstGeom prst="roundRect">
          <a:avLst/>
        </a:prstGeom>
        <a:solidFill>
          <a:schemeClr val="accent2">
            <a:shade val="80000"/>
            <a:hueOff val="-330110"/>
            <a:satOff val="0"/>
            <a:lumOff val="1451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Гибкие финансовые схемы, факторинг, товарный кредит</a:t>
          </a:r>
          <a:endParaRPr lang="ru-RU" sz="1700" kern="1200" dirty="0"/>
        </a:p>
      </dsp:txBody>
      <dsp:txXfrm>
        <a:off x="21018" y="1537557"/>
        <a:ext cx="8021772" cy="388524"/>
      </dsp:txXfrm>
    </dsp:sp>
    <dsp:sp modelId="{73515DBC-BC19-484E-B361-6E534A96CBD8}">
      <dsp:nvSpPr>
        <dsp:cNvPr id="0" name=""/>
        <dsp:cNvSpPr/>
      </dsp:nvSpPr>
      <dsp:spPr>
        <a:xfrm>
          <a:off x="0" y="2013339"/>
          <a:ext cx="8063808" cy="430560"/>
        </a:xfrm>
        <a:prstGeom prst="roundRect">
          <a:avLst/>
        </a:prstGeom>
        <a:solidFill>
          <a:schemeClr val="accent2">
            <a:shade val="80000"/>
            <a:hueOff val="-440146"/>
            <a:satOff val="0"/>
            <a:lumOff val="1935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POS-</a:t>
          </a:r>
          <a:r>
            <a:rPr lang="ru-RU" sz="1700" b="1" kern="1200" dirty="0" smtClean="0"/>
            <a:t>материалы для различных каналов сбыта</a:t>
          </a:r>
        </a:p>
      </dsp:txBody>
      <dsp:txXfrm>
        <a:off x="21018" y="2034357"/>
        <a:ext cx="8021772" cy="388524"/>
      </dsp:txXfrm>
    </dsp:sp>
    <dsp:sp modelId="{7769B11C-27E1-4319-AF21-38DFD52526E3}">
      <dsp:nvSpPr>
        <dsp:cNvPr id="0" name=""/>
        <dsp:cNvSpPr/>
      </dsp:nvSpPr>
      <dsp:spPr>
        <a:xfrm>
          <a:off x="0" y="2510140"/>
          <a:ext cx="8063808" cy="430560"/>
        </a:xfrm>
        <a:prstGeom prst="roundRect">
          <a:avLst/>
        </a:prstGeom>
        <a:solidFill>
          <a:schemeClr val="accent2">
            <a:shade val="80000"/>
            <a:hueOff val="-550183"/>
            <a:satOff val="0"/>
            <a:lumOff val="2419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Обучающие тренинги на областном уровне</a:t>
          </a:r>
          <a:r>
            <a:rPr lang="ru-RU" sz="1700" kern="1200" dirty="0" smtClean="0"/>
            <a:t> с привлечением заказчиков в регионе </a:t>
          </a:r>
          <a:endParaRPr lang="ru-RU" sz="1700" kern="1200" dirty="0"/>
        </a:p>
      </dsp:txBody>
      <dsp:txXfrm>
        <a:off x="21018" y="2531158"/>
        <a:ext cx="8021772" cy="388524"/>
      </dsp:txXfrm>
    </dsp:sp>
    <dsp:sp modelId="{23F1F1C4-EA03-4744-A7C5-15BDE7F84402}">
      <dsp:nvSpPr>
        <dsp:cNvPr id="0" name=""/>
        <dsp:cNvSpPr/>
      </dsp:nvSpPr>
      <dsp:spPr>
        <a:xfrm>
          <a:off x="0" y="3006940"/>
          <a:ext cx="8063808" cy="430560"/>
        </a:xfrm>
        <a:prstGeom prst="roundRect">
          <a:avLst/>
        </a:prstGeom>
        <a:solidFill>
          <a:schemeClr val="accent2">
            <a:shade val="80000"/>
            <a:hueOff val="-660219"/>
            <a:satOff val="0"/>
            <a:lumOff val="2903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/>
            <a:t>Размещение</a:t>
          </a:r>
          <a:r>
            <a:rPr lang="ru-RU" sz="1700" b="1" kern="1200" dirty="0" smtClean="0"/>
            <a:t> информации о партнерах </a:t>
          </a:r>
          <a:r>
            <a:rPr lang="ru-RU" sz="1700" kern="1200" dirty="0" smtClean="0"/>
            <a:t>компании на корпоративном сайте «MIPO»</a:t>
          </a:r>
          <a:endParaRPr lang="ru-RU" sz="1700" kern="1200" dirty="0"/>
        </a:p>
      </dsp:txBody>
      <dsp:txXfrm>
        <a:off x="21018" y="3027958"/>
        <a:ext cx="8021772" cy="388524"/>
      </dsp:txXfrm>
    </dsp:sp>
    <dsp:sp modelId="{FDC207B1-1168-46BF-9C74-3C12447A1E47}">
      <dsp:nvSpPr>
        <dsp:cNvPr id="0" name=""/>
        <dsp:cNvSpPr/>
      </dsp:nvSpPr>
      <dsp:spPr>
        <a:xfrm>
          <a:off x="0" y="3503740"/>
          <a:ext cx="8063808" cy="430560"/>
        </a:xfrm>
        <a:prstGeom prst="roundRect">
          <a:avLst/>
        </a:prstGeom>
        <a:solidFill>
          <a:schemeClr val="accent2">
            <a:shade val="80000"/>
            <a:hueOff val="-770256"/>
            <a:satOff val="0"/>
            <a:lumOff val="3387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Информационная поддержка в СМИ и Интернете</a:t>
          </a:r>
          <a:endParaRPr lang="ru-RU" sz="1700" kern="1200" dirty="0"/>
        </a:p>
      </dsp:txBody>
      <dsp:txXfrm>
        <a:off x="21018" y="3524758"/>
        <a:ext cx="8021772" cy="388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44ADCF-8B52-4576-BD3D-2AC705BF57F6}" type="datetimeFigureOut">
              <a:rPr lang="ru-RU" smtClean="0"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5DC6D3-7A8B-434E-9BDD-1A16DD670C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po-russia.ru/?page_id=568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://mipo-russia.ru/?page_id=568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://mipo-russia.ru/?page_id=568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ipo-russia.ru/?page_id=568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o-russia.ru/" TargetMode="External"/><Relationship Id="rId2" Type="http://schemas.openxmlformats.org/officeDocument/2006/relationships/hyperlink" Target="mailto:sales@mipo-russia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Рисунок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4"/>
          <p:cNvSpPr txBox="1">
            <a:spLocks/>
          </p:cNvSpPr>
          <p:nvPr/>
        </p:nvSpPr>
        <p:spPr>
          <a:xfrm>
            <a:off x="3945651" y="4077072"/>
            <a:ext cx="4968551" cy="4953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Ваш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умный деловой партнер!</a:t>
            </a:r>
          </a:p>
        </p:txBody>
      </p:sp>
    </p:spTree>
    <p:extLst>
      <p:ext uri="{BB962C8B-B14F-4D97-AF65-F5344CB8AC3E}">
        <p14:creationId xmlns:p14="http://schemas.microsoft.com/office/powerpoint/2010/main" val="36772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539551" y="188639"/>
            <a:ext cx="5706505" cy="86995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/>
              <a:t>Для Вас это означает</a:t>
            </a:r>
            <a:endParaRPr lang="ru-RU" sz="3200" b="1" dirty="0"/>
          </a:p>
        </p:txBody>
      </p:sp>
      <p:pic>
        <p:nvPicPr>
          <p:cNvPr id="13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6" r="3473"/>
          <a:stretch/>
        </p:blipFill>
        <p:spPr bwMode="auto">
          <a:xfrm>
            <a:off x="6161650" y="188639"/>
            <a:ext cx="2982350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179512" y="1909330"/>
            <a:ext cx="8640960" cy="25202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Стабильный спрос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Высокую лояльность со стороны ваших  клиентов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Высокий уровень продаж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Дополнительный доход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И прибыль</a:t>
            </a:r>
          </a:p>
        </p:txBody>
      </p:sp>
    </p:spTree>
    <p:extLst>
      <p:ext uri="{BB962C8B-B14F-4D97-AF65-F5344CB8AC3E}">
        <p14:creationId xmlns:p14="http://schemas.microsoft.com/office/powerpoint/2010/main" val="2663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МАСШТАБЫ ПРОИЗВОДСТВА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060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Компания «MIPO» вкладывает значительные ресурсы в торговую марку «MIPO» как в плане технологий, так и в плане опытного персонала.  </a:t>
            </a:r>
            <a:endParaRPr lang="ru-RU" dirty="0" smtClean="0"/>
          </a:p>
          <a:p>
            <a:pPr algn="just"/>
            <a:r>
              <a:rPr lang="ru-RU" dirty="0" smtClean="0"/>
              <a:t>Чтобы </a:t>
            </a:r>
            <a:r>
              <a:rPr lang="ru-RU" dirty="0"/>
              <a:t>справляться с растущим спросом и непрерывно улучшать качество продукции, в 2011 году «MIPO International Limited» создала инновационную </a:t>
            </a:r>
            <a:r>
              <a:rPr lang="ru-RU" b="1" dirty="0"/>
              <a:t>«Промышленную зону MIPO»</a:t>
            </a:r>
            <a:r>
              <a:rPr lang="ru-RU" dirty="0"/>
              <a:t>, в которой находится 5 высокотехнологичных цехов общей </a:t>
            </a:r>
            <a:r>
              <a:rPr lang="ru-RU" b="1" dirty="0"/>
              <a:t>площадью  100 000 кв. м. </a:t>
            </a:r>
            <a:r>
              <a:rPr lang="ru-RU" dirty="0"/>
              <a:t>Производительность компании увеличилась на </a:t>
            </a:r>
            <a:r>
              <a:rPr lang="ru-RU" b="1" dirty="0"/>
              <a:t>11 новых производственных линий, добавленных к 10 существующим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Downloads\2007\Каталог\1-2chinese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" r="-223"/>
          <a:stretch/>
        </p:blipFill>
        <p:spPr bwMode="auto">
          <a:xfrm>
            <a:off x="611560" y="1511272"/>
            <a:ext cx="8161730" cy="40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5"/>
          <p:cNvSpPr txBox="1">
            <a:spLocks/>
          </p:cNvSpPr>
          <p:nvPr/>
        </p:nvSpPr>
        <p:spPr>
          <a:xfrm>
            <a:off x="611560" y="5661248"/>
            <a:ext cx="8161730" cy="108012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36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- </a:t>
            </a:r>
            <a:r>
              <a:rPr lang="ru-RU" sz="1600" dirty="0"/>
              <a:t>профессиональный инженерно-технический персонал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- 600 высококвалифицированных </a:t>
            </a:r>
            <a:r>
              <a:rPr lang="ru-RU" sz="1600" dirty="0" smtClean="0"/>
              <a:t>сотрудников</a:t>
            </a:r>
            <a:endParaRPr lang="ru-RU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- производственная линия картриджей для лазерных принтеров </a:t>
            </a:r>
            <a:r>
              <a:rPr lang="ru-RU" sz="1600" dirty="0" smtClean="0"/>
              <a:t>мощностью 300 </a:t>
            </a:r>
            <a:r>
              <a:rPr lang="ru-RU" sz="1600" dirty="0"/>
              <a:t>тыс. шт.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- производственная линия картриджей для струйных принтеров </a:t>
            </a:r>
            <a:r>
              <a:rPr lang="ru-RU" sz="1600" dirty="0" smtClean="0"/>
              <a:t>мощностью 1,5 </a:t>
            </a:r>
            <a:r>
              <a:rPr lang="ru-RU" sz="1600" dirty="0"/>
              <a:t>млн. шт.</a:t>
            </a:r>
          </a:p>
        </p:txBody>
      </p:sp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611560" y="262205"/>
            <a:ext cx="5292529" cy="869950"/>
          </a:xfrm>
        </p:spPr>
        <p:txBody>
          <a:bodyPr>
            <a:normAutofit/>
          </a:bodyPr>
          <a:lstStyle/>
          <a:p>
            <a:r>
              <a:rPr lang="ru-RU" sz="2200" b="1" dirty="0"/>
              <a:t>Производственная база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площадью 100.000 </a:t>
            </a:r>
            <a:r>
              <a:rPr lang="ru-RU" sz="2200" b="1" dirty="0"/>
              <a:t>кв.м. </a:t>
            </a:r>
          </a:p>
        </p:txBody>
      </p:sp>
    </p:spTree>
    <p:extLst>
      <p:ext uri="{BB962C8B-B14F-4D97-AF65-F5344CB8AC3E}">
        <p14:creationId xmlns:p14="http://schemas.microsoft.com/office/powerpoint/2010/main" val="484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597790" y="262205"/>
            <a:ext cx="5330554" cy="86995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Продукция «MIPO» представлена в более чем 100 странах и регионах по всему миру.</a:t>
            </a:r>
          </a:p>
        </p:txBody>
      </p:sp>
      <p:pic>
        <p:nvPicPr>
          <p:cNvPr id="14" name="Picture 2" descr="C:\Users\Ирина\Desktop\emapg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556792"/>
            <a:ext cx="828092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екст 15"/>
          <p:cNvSpPr txBox="1">
            <a:spLocks/>
          </p:cNvSpPr>
          <p:nvPr/>
        </p:nvSpPr>
        <p:spPr>
          <a:xfrm>
            <a:off x="611560" y="6093296"/>
            <a:ext cx="8280920" cy="648072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72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dirty="0"/>
              <a:t>Международные представительства компании расположены в </a:t>
            </a:r>
            <a:r>
              <a:rPr lang="ru-RU" b="1" dirty="0"/>
              <a:t>Европе, </a:t>
            </a:r>
            <a:r>
              <a:rPr lang="ru-RU" b="1" dirty="0" smtClean="0"/>
              <a:t>США, Юго-Восточной </a:t>
            </a:r>
            <a:r>
              <a:rPr lang="ru-RU" b="1" dirty="0"/>
              <a:t>Азии, Корее, Японии, на Ближнем Востоке и на Тайване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9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МЕЖДУНАРОДНАЯ ДИСТРИБЬЮЦИЯ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232848" cy="3494112"/>
          </a:xfrm>
        </p:spPr>
        <p:txBody>
          <a:bodyPr>
            <a:normAutofit fontScale="77500" lnSpcReduction="20000"/>
          </a:bodyPr>
          <a:lstStyle/>
          <a:p>
            <a:pPr indent="457200" algn="just"/>
            <a:r>
              <a:rPr lang="ru-RU" dirty="0" smtClean="0"/>
              <a:t>Коммерческая политика «MIPO» направлена на обеспечение высокой рентабельности продаж партнеров. Если Вы занимаетесь реализацией расходных материалов, то Вы получите </a:t>
            </a:r>
            <a:r>
              <a:rPr lang="ru-RU" b="1" dirty="0" smtClean="0"/>
              <a:t>специальные цены на широчайший ассортимент всемирно известной, качественной, узнаваемой и востребованной продукции</a:t>
            </a:r>
            <a:r>
              <a:rPr lang="ru-RU" dirty="0" smtClean="0"/>
              <a:t>. </a:t>
            </a:r>
          </a:p>
          <a:p>
            <a:pPr indent="457200" algn="just"/>
            <a:r>
              <a:rPr lang="ru-RU" dirty="0" smtClean="0"/>
              <a:t>Чтобы стать дилером «MIPO», заполните</a:t>
            </a:r>
            <a:r>
              <a:rPr lang="en-US" dirty="0" smtClean="0"/>
              <a:t>, </a:t>
            </a:r>
            <a:r>
              <a:rPr lang="ru-RU" dirty="0" smtClean="0"/>
              <a:t>пожалуйста, </a:t>
            </a:r>
            <a:r>
              <a:rPr lang="ru-RU" dirty="0" smtClean="0">
                <a:hlinkClick r:id="rId2"/>
              </a:rPr>
              <a:t>Регистрационную форму</a:t>
            </a:r>
            <a:r>
              <a:rPr lang="ru-RU" dirty="0" smtClean="0"/>
              <a:t> на сайте</a:t>
            </a:r>
            <a:r>
              <a:rPr lang="ru-RU" dirty="0"/>
              <a:t> </a:t>
            </a:r>
            <a:r>
              <a:rPr lang="en-US" b="1" dirty="0" smtClean="0">
                <a:latin typeface="Calibri" pitchFamily="34" charset="0"/>
              </a:rPr>
              <a:t>www.mipo-russia.ru</a:t>
            </a:r>
            <a:r>
              <a:rPr lang="ru-RU" dirty="0" smtClean="0"/>
              <a:t>. Наши менеджеры свяжутся с Вами, подготовив для Вас индивидуальное предложение. </a:t>
            </a:r>
            <a:endParaRPr lang="ru-RU" dirty="0"/>
          </a:p>
        </p:txBody>
      </p:sp>
      <p:pic>
        <p:nvPicPr>
          <p:cNvPr id="5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 также мы предлагаем: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0" y="2780928"/>
            <a:ext cx="9144000" cy="367240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Создание эксклюзивной торговой команды 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Бесплатное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обучение эксклюзивной торговый команды</a:t>
            </a:r>
          </a:p>
          <a:p>
            <a:pPr indent="457200" algn="just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Компенсацию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оплаты эксклюзивной торговый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команды</a:t>
            </a:r>
            <a:endParaRPr lang="ru-RU" sz="2600" b="1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Бесплатную доставку продукции MIPO в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филиалы</a:t>
            </a:r>
          </a:p>
          <a:p>
            <a:pPr indent="457200" algn="just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Бюджеты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на оплату трейд-маркетинговых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акций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Быструю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и прозрачную схему компенсации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брака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Авторизацию сервисных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центров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Для Вас это </a:t>
            </a:r>
            <a:r>
              <a:rPr lang="ru-RU" sz="3200" b="1" dirty="0" smtClean="0"/>
              <a:t>означает:</a:t>
            </a:r>
            <a:endParaRPr lang="ru-RU" sz="3200" b="1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31032" y="3068960"/>
            <a:ext cx="8712968" cy="25922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Возможность заработать на растущем сегменте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</a:rPr>
              <a:t>рынка</a:t>
            </a:r>
            <a:endParaRPr lang="ru-RU" sz="2500" b="1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Стабильные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</a:rPr>
              <a:t>продажи</a:t>
            </a:r>
            <a:endParaRPr lang="ru-RU" sz="2500" b="1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Дополнительный доход и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</a:rPr>
              <a:t>прибыль</a:t>
            </a:r>
            <a:endParaRPr lang="ru-RU" sz="2500" b="1" dirty="0">
              <a:solidFill>
                <a:schemeClr val="bg2">
                  <a:lumMod val="50000"/>
                </a:schemeClr>
              </a:solidFill>
            </a:endParaRPr>
          </a:p>
          <a:p>
            <a:pPr indent="457200" algn="just"/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Преимущество перед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</a:rPr>
              <a:t>конкурентами</a:t>
            </a:r>
            <a:endParaRPr lang="ru-RU" sz="25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8726" y="1556367"/>
            <a:ext cx="3145472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ДИЛЕРЫ</a:t>
            </a:r>
            <a:r>
              <a:rPr lang="en-US" sz="2400" b="1" dirty="0" smtClean="0"/>
              <a:t> </a:t>
            </a:r>
            <a:r>
              <a:rPr lang="ru-RU" sz="2400" b="1" dirty="0"/>
              <a:t>«MIPO»</a:t>
            </a:r>
            <a:endParaRPr lang="ru-RU" sz="2400" b="1" dirty="0" smtClean="0"/>
          </a:p>
          <a:p>
            <a:pPr algn="ctr"/>
            <a:r>
              <a:rPr lang="ru-RU" sz="1600" dirty="0" smtClean="0"/>
              <a:t>расходных материалов и картриджей для оргтехники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8726" y="5661248"/>
            <a:ext cx="3145472" cy="110027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КОРПОРАТИВНЫЙ СЕКТОР</a:t>
            </a:r>
          </a:p>
          <a:p>
            <a:pPr algn="ctr"/>
            <a:r>
              <a:rPr lang="ru-RU" dirty="0" smtClean="0"/>
              <a:t>-бюджетные организации</a:t>
            </a:r>
          </a:p>
          <a:p>
            <a:pPr algn="ctr"/>
            <a:r>
              <a:rPr lang="ru-RU" dirty="0" smtClean="0"/>
              <a:t>-коммерческие организации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08495"/>
            <a:ext cx="2619214" cy="2232673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СЕРВИСНЫЕ ЦЕНТРЫ </a:t>
            </a:r>
            <a:r>
              <a:rPr lang="ru-RU" sz="1600" dirty="0" smtClean="0"/>
              <a:t>по обслуживанию оргтехники и картриджей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4198" y="2708495"/>
            <a:ext cx="3040262" cy="1171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РОЗНИЧНЫЕ МАГАЗИНЫ           </a:t>
            </a:r>
            <a:r>
              <a:rPr lang="ru-RU" sz="1600" dirty="0" smtClean="0"/>
              <a:t>по продаже расходных материалов и картриджей</a:t>
            </a:r>
            <a:endParaRPr lang="ru-RU" sz="1600" dirty="0"/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457958" y="228600"/>
            <a:ext cx="576064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/>
          </a:p>
        </p:txBody>
      </p:sp>
      <p:pic>
        <p:nvPicPr>
          <p:cNvPr id="14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5" y="188640"/>
            <a:ext cx="3424726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4"/>
          <p:cNvSpPr>
            <a:spLocks noGrp="1"/>
          </p:cNvSpPr>
          <p:nvPr>
            <p:ph type="title"/>
          </p:nvPr>
        </p:nvSpPr>
        <p:spPr>
          <a:xfrm>
            <a:off x="467544" y="249193"/>
            <a:ext cx="5472608" cy="869950"/>
          </a:xfrm>
        </p:spPr>
        <p:txBody>
          <a:bodyPr>
            <a:normAutofit/>
          </a:bodyPr>
          <a:lstStyle/>
          <a:p>
            <a:r>
              <a:rPr lang="ru-RU" sz="2200" b="1" dirty="0"/>
              <a:t>П</a:t>
            </a:r>
            <a:r>
              <a:rPr lang="ru-RU" sz="2200" b="1" dirty="0" smtClean="0"/>
              <a:t>оддержка продукции «</a:t>
            </a:r>
            <a:r>
              <a:rPr lang="en-US" sz="2200" b="1" dirty="0" smtClean="0"/>
              <a:t>MIPO</a:t>
            </a:r>
            <a:r>
              <a:rPr lang="ru-RU" sz="2200" b="1" dirty="0" smtClean="0"/>
              <a:t>» </a:t>
            </a:r>
            <a:br>
              <a:rPr lang="ru-RU" sz="2200" b="1" dirty="0" smtClean="0"/>
            </a:br>
            <a:r>
              <a:rPr lang="ru-RU" sz="2200" b="1" dirty="0" smtClean="0"/>
              <a:t>на каждом этапе системы продаж.</a:t>
            </a:r>
            <a:endParaRPr lang="ru-RU" sz="2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44198" y="3938669"/>
            <a:ext cx="3040262" cy="1097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СПЕЦИАЛИЗИРОВАННЫЕ КОМПАНИИ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dirty="0" smtClean="0"/>
              <a:t>по обслуживанию офисной печати юридических лиц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8726" y="5036295"/>
            <a:ext cx="3145472" cy="596444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РОЗНИЧНЫЕ ПОКУПАТЕЛИ</a:t>
            </a:r>
            <a:endParaRPr lang="ru-RU" sz="2000" b="1" dirty="0"/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85270" y="1412351"/>
            <a:ext cx="791663" cy="1440159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6200000">
            <a:off x="1347339" y="4824376"/>
            <a:ext cx="791663" cy="1481197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6218598" y="5215230"/>
            <a:ext cx="1364109" cy="835018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 углом 41"/>
          <p:cNvSpPr/>
          <p:nvPr/>
        </p:nvSpPr>
        <p:spPr>
          <a:xfrm>
            <a:off x="1051088" y="1659250"/>
            <a:ext cx="1432681" cy="835018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371462" y="2852936"/>
            <a:ext cx="1557957" cy="64849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371462" y="2852936"/>
            <a:ext cx="1557957" cy="163454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851920" y="2852936"/>
            <a:ext cx="519542" cy="2183359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371462" y="2852936"/>
            <a:ext cx="857077" cy="290070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9" idx="3"/>
          </p:cNvCxnSpPr>
          <p:nvPr/>
        </p:nvCxnSpPr>
        <p:spPr>
          <a:xfrm flipH="1">
            <a:off x="2798726" y="2852936"/>
            <a:ext cx="1572736" cy="97189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806089" y="2708495"/>
            <a:ext cx="3145472" cy="3326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КОМПЛЕКСНЫЕ ПОСТАВКИ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9" grpId="1" animBg="1"/>
      <p:bldP spid="11" grpId="0" animBg="1"/>
      <p:bldP spid="13" grpId="0"/>
      <p:bldP spid="15" grpId="0" animBg="1"/>
      <p:bldP spid="16" grpId="0" animBg="1"/>
      <p:bldP spid="36" grpId="0" animBg="1"/>
      <p:bldP spid="38" grpId="0" animBg="1"/>
      <p:bldP spid="40" grpId="0" animBg="1"/>
      <p:bldP spid="42" grpId="0" animBg="1"/>
      <p:bldP spid="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 txBox="1">
            <a:spLocks/>
          </p:cNvSpPr>
          <p:nvPr/>
        </p:nvSpPr>
        <p:spPr>
          <a:xfrm>
            <a:off x="1443920" y="228600"/>
            <a:ext cx="477467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 smtClean="0"/>
          </a:p>
        </p:txBody>
      </p:sp>
      <p:pic>
        <p:nvPicPr>
          <p:cNvPr id="14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5" y="188640"/>
            <a:ext cx="3424726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4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Сервисные </a:t>
            </a:r>
            <a:r>
              <a:rPr lang="ru-RU" sz="2400" dirty="0">
                <a:solidFill>
                  <a:schemeClr val="bg1"/>
                </a:solidFill>
              </a:rPr>
              <a:t>центры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по заправке и восстановлению картриджей – </a:t>
            </a:r>
            <a:r>
              <a:rPr lang="ru-RU" sz="2400" b="1" dirty="0">
                <a:solidFill>
                  <a:schemeClr val="bg1"/>
                </a:solidFill>
              </a:rPr>
              <a:t>ключевое звено в системе продаж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продукции «MIPO»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899592" y="2636912"/>
            <a:ext cx="8136904" cy="163560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Авторизация сервисных центров </a:t>
            </a:r>
            <a:r>
              <a:rPr lang="ru-RU" sz="2000" b="1" dirty="0">
                <a:solidFill>
                  <a:schemeClr val="tx2"/>
                </a:solidFill>
              </a:rPr>
              <a:t>«MIPO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  <a:r>
              <a:rPr lang="ru-RU" sz="2000" dirty="0" smtClean="0">
                <a:solidFill>
                  <a:schemeClr val="tx2"/>
                </a:solidFill>
              </a:rPr>
              <a:t> обеспечивает дилерам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обратную связь с конечными покупателями и постоянные закупки расходных материалов «MIPO</a:t>
            </a:r>
            <a:r>
              <a:rPr lang="ru-RU" sz="2000" dirty="0" smtClean="0">
                <a:solidFill>
                  <a:schemeClr val="tx2"/>
                </a:solidFill>
              </a:rPr>
              <a:t>» для гарантийного и постгарантийного обслуживания перезаправляемых картриджей </a:t>
            </a:r>
            <a:r>
              <a:rPr lang="ru-RU" sz="2000" dirty="0">
                <a:solidFill>
                  <a:schemeClr val="tx2"/>
                </a:solidFill>
              </a:rPr>
              <a:t>«MIPO</a:t>
            </a:r>
            <a:r>
              <a:rPr lang="ru-RU" sz="2000" dirty="0" smtClean="0">
                <a:solidFill>
                  <a:schemeClr val="tx2"/>
                </a:solidFill>
              </a:rPr>
              <a:t>».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8" name="Picture 3" descr="C:\Users\Ирина\Desktop\Downloads\СЕРТИФИКАТ_MIPO(1)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67" y="4062957"/>
            <a:ext cx="362174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4"/>
          <p:cNvSpPr txBox="1">
            <a:spLocks/>
          </p:cNvSpPr>
          <p:nvPr/>
        </p:nvSpPr>
        <p:spPr>
          <a:xfrm>
            <a:off x="1346302" y="288925"/>
            <a:ext cx="4593849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tx2"/>
                </a:solidFill>
              </a:rPr>
              <a:t>Программа авторизации </a:t>
            </a:r>
          </a:p>
          <a:p>
            <a:r>
              <a:rPr lang="ru-RU" sz="2200" b="1" dirty="0" smtClean="0">
                <a:solidFill>
                  <a:schemeClr val="tx2"/>
                </a:solidFill>
              </a:rPr>
              <a:t>сервисных центров </a:t>
            </a:r>
            <a:r>
              <a:rPr lang="ru-RU" sz="2400" b="1" dirty="0">
                <a:solidFill>
                  <a:schemeClr val="tx2"/>
                </a:solidFill>
              </a:rPr>
              <a:t>MIPO</a:t>
            </a: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35" name="Picture 2" descr="C:\Users\Ирина\Desktop\Рисунок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23" y="4062957"/>
            <a:ext cx="3548593" cy="25558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01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build="p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 txBox="1">
            <a:spLocks/>
          </p:cNvSpPr>
          <p:nvPr/>
        </p:nvSpPr>
        <p:spPr>
          <a:xfrm>
            <a:off x="313897" y="402649"/>
            <a:ext cx="6984776" cy="42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71678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11560" y="2564904"/>
            <a:ext cx="8207824" cy="2188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Компания «М</a:t>
            </a:r>
            <a:r>
              <a:rPr lang="en-US" sz="2400" dirty="0"/>
              <a:t>IPO</a:t>
            </a:r>
            <a:r>
              <a:rPr lang="ru-RU" sz="2400" dirty="0"/>
              <a:t>» предлагает </a:t>
            </a:r>
            <a:r>
              <a:rPr lang="ru-RU" sz="2400" dirty="0" smtClean="0"/>
              <a:t>Вам партнёрство по </a:t>
            </a:r>
            <a:r>
              <a:rPr lang="ru-RU" sz="2400" dirty="0"/>
              <a:t>продажам и </a:t>
            </a:r>
            <a:r>
              <a:rPr lang="ru-RU" sz="2400" dirty="0" smtClean="0"/>
              <a:t>продвижению </a:t>
            </a:r>
            <a:r>
              <a:rPr lang="ru-RU" sz="2400" dirty="0"/>
              <a:t>совместимых картриджей и расходных материалов </a:t>
            </a:r>
            <a:r>
              <a:rPr lang="en-US" sz="2400" dirty="0" smtClean="0"/>
              <a:t>MIPO </a:t>
            </a:r>
            <a:r>
              <a:rPr lang="ru-RU" sz="2400" dirty="0" smtClean="0"/>
              <a:t>на </a:t>
            </a:r>
            <a:r>
              <a:rPr lang="ru-RU" sz="2400" dirty="0"/>
              <a:t>территории Российской Федерации.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Далее несколько слов о нас и нашей продукции.</a:t>
            </a:r>
          </a:p>
          <a:p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41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КОММЕРЧЕСКАЯ </a:t>
            </a:r>
            <a:r>
              <a:rPr lang="ru-RU" sz="2800" dirty="0"/>
              <a:t>ПОДДЕРЖКА</a:t>
            </a:r>
          </a:p>
        </p:txBody>
      </p:sp>
      <p:pic>
        <p:nvPicPr>
          <p:cNvPr id="5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755" y="188640"/>
            <a:ext cx="344037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2279410"/>
              </p:ext>
            </p:extLst>
          </p:nvPr>
        </p:nvGraphicFramePr>
        <p:xfrm>
          <a:off x="611560" y="1700808"/>
          <a:ext cx="77808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22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A34D3-B715-49B8-9DB6-47376DAD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8CA34D3-B715-49B8-9DB6-47376DAD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8CA34D3-B715-49B8-9DB6-47376DAD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11E973-545E-4520-93F1-9EB864FD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811E973-545E-4520-93F1-9EB864FD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811E973-545E-4520-93F1-9EB864FD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AC1B93-2841-4514-9522-2450E8ED7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62AC1B93-2841-4514-9522-2450E8ED7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62AC1B93-2841-4514-9522-2450E8ED7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A11512-50F5-47D3-83F7-BD1971ED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FA11512-50F5-47D3-83F7-BD1971ED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FA11512-50F5-47D3-83F7-BD1971ED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4ED0CF-6015-4133-907F-9980F9AA2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5D4ED0CF-6015-4133-907F-9980F9AA2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5D4ED0CF-6015-4133-907F-9980F9AA2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B0ACD1-4A1F-4994-9E25-A922279B1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17B0ACD1-4A1F-4994-9E25-A922279B1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17B0ACD1-4A1F-4994-9E25-A922279B1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DDB3D2-6BAC-4767-993F-7E5ED13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EDDB3D2-6BAC-4767-993F-7E5ED13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EDDB3D2-6BAC-4767-993F-7E5ED1330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5BF92-ED28-48DC-BC6C-20E152881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8405BF92-ED28-48DC-BC6C-20E152881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8405BF92-ED28-48DC-BC6C-20E152881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4"/>
          <p:cNvSpPr txBox="1">
            <a:spLocks/>
          </p:cNvSpPr>
          <p:nvPr/>
        </p:nvSpPr>
        <p:spPr>
          <a:xfrm>
            <a:off x="313897" y="402649"/>
            <a:ext cx="6984776" cy="42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38849"/>
              </p:ext>
            </p:extLst>
          </p:nvPr>
        </p:nvGraphicFramePr>
        <p:xfrm>
          <a:off x="107502" y="116632"/>
          <a:ext cx="8928996" cy="6624743"/>
        </p:xfrm>
        <a:graphic>
          <a:graphicData uri="http://schemas.openxmlformats.org/drawingml/2006/table">
            <a:tbl>
              <a:tblPr/>
              <a:tblGrid>
                <a:gridCol w="1512170"/>
                <a:gridCol w="959810"/>
                <a:gridCol w="623802"/>
                <a:gridCol w="627122"/>
                <a:gridCol w="663618"/>
                <a:gridCol w="783070"/>
                <a:gridCol w="776435"/>
                <a:gridCol w="756526"/>
                <a:gridCol w="690165"/>
                <a:gridCol w="769798"/>
                <a:gridCol w="766480"/>
              </a:tblGrid>
              <a:tr h="6496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детали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 200 заправок, шт.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ЦЕНА 1 шт.                                                                        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ЗАТРАТЫ                                          на 200 заправок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ВАЛОВАЯ ПРИБЫЛЬ                         с 200 заправок                                    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Цена 1 заправки = 8.20 $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MIPO</a:t>
                      </a: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MIPO</a:t>
                      </a: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HB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MIPO</a:t>
                      </a:r>
                    </a:p>
                  </a:txBody>
                  <a:tcPr marL="6725" marR="6725" marT="6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$915,00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$641,00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$405,36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$725,00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$999,00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$1 234,64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wiper blade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$3,10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$1,50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$1,01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$124,00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$60,00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$40,43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doctor blade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$2,80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$1,70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$140,00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$85,00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$43,65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PCR hp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$3,30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$1,21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$99,00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$57,00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$36,25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 Roller hp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$1,58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$1,28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$150,00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$79,00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$64,20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Drum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1505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$3,30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$2,17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$132,00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$92,00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$86,81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Toner 1505 1Kg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$13,50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$13,40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$6,70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$270,00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$268,00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$134,00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$828,60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$522,40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$376,23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$811,40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$1 117,60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$1 263,77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wiper blade hp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$0,89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$76,00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$44,00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$35,50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doctor blade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$150,00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$55,00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$43,65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PCR hp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$39,00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$31,83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 Roller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$2,70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$1,57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$135,00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$95,00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$78,67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Drum hp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$2,95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$1,95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$2,02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$118,00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$78,00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Toner 1200 1Kg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$12,98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$10,57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$5,29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$259,60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$211,40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$105,70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 1320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$858,40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$510,70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$369,60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$781,60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$1 129,30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$1 270,40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wiper blade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1320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$0,89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$76,80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$44,00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$35,50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doctor blade hp 1320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$3,60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$1,15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$180,00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$57,50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$43,65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$2,80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$84,00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$39,00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$31,74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 Roller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1320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$2,80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$1,40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$140,00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$70,00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$57,37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Drum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1320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$2,90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$2,15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$2,36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$116,00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$86,00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$94,24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Toner 1320 1Kg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$13,08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$10,71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$5,36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$261,60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$214,20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$107,10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 1010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$837,00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$475,70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$339,33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$803,00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$1 164,30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$1 300,67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wiper blade hp 1010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$0,89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$76,00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$44,00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$35,50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doctor blade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1010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$1,10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$150,00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$55,00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$43,65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PCR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$2,80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$1,30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$84,00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$39,00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$31,73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MAG Roller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1010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$2,90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$0,91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$0,87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$145,00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$45,50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$43,43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Drum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1010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$2,85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$1,95</a:t>
                      </a:r>
                    </a:p>
                  </a:txBody>
                  <a:tcPr marL="6725" marR="6725" marT="6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$1,95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$114,00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$78,00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$77,91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Toner 1010 1Kg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$13,40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$10,71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$5,36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$268,00</a:t>
                      </a:r>
                    </a:p>
                  </a:txBody>
                  <a:tcPr marL="6725" marR="6725" marT="6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$214,20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$107,10</a:t>
                      </a:r>
                    </a:p>
                  </a:txBody>
                  <a:tcPr marL="6725" marR="6725" marT="6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МАРКЕТИНГОВАЯ ПОДДЕРЖКА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5085389"/>
              </p:ext>
            </p:extLst>
          </p:nvPr>
        </p:nvGraphicFramePr>
        <p:xfrm>
          <a:off x="612648" y="2636912"/>
          <a:ext cx="80638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755" y="188640"/>
            <a:ext cx="344037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611560" y="1593669"/>
            <a:ext cx="8136904" cy="1115251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Трейд-маркетинговые акции направлены </a:t>
            </a:r>
            <a:r>
              <a:rPr lang="ru-RU" dirty="0">
                <a:solidFill>
                  <a:schemeClr val="tx2"/>
                </a:solidFill>
              </a:rPr>
              <a:t>на стимуляцию всех </a:t>
            </a:r>
            <a:r>
              <a:rPr lang="ru-RU" dirty="0" smtClean="0">
                <a:solidFill>
                  <a:schemeClr val="tx2"/>
                </a:solidFill>
              </a:rPr>
              <a:t>звеньев дистрибуционной </a:t>
            </a:r>
            <a:r>
              <a:rPr lang="ru-RU" dirty="0">
                <a:solidFill>
                  <a:schemeClr val="tx2"/>
                </a:solidFill>
              </a:rPr>
              <a:t>цепочки, начиная от самого дистрибьютора до конечного потребителя, включая сервисные центры и </a:t>
            </a:r>
            <a:r>
              <a:rPr lang="ru-RU" dirty="0" smtClean="0">
                <a:solidFill>
                  <a:schemeClr val="tx2"/>
                </a:solidFill>
              </a:rPr>
              <a:t>субдистрибьюторов. Мы </a:t>
            </a:r>
            <a:r>
              <a:rPr lang="ru-RU" dirty="0">
                <a:solidFill>
                  <a:schemeClr val="tx2"/>
                </a:solidFill>
              </a:rPr>
              <a:t>предлагаем нашим </a:t>
            </a:r>
            <a:r>
              <a:rPr lang="ru-RU" dirty="0" smtClean="0">
                <a:solidFill>
                  <a:schemeClr val="tx2"/>
                </a:solidFill>
              </a:rPr>
              <a:t>партнерам: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CF82F1-3651-44E4-91B4-63E06D57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graphicEl>
                                              <a:dgm id="{6ECF82F1-3651-44E4-91B4-63E06D57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graphicEl>
                                              <a:dgm id="{6ECF82F1-3651-44E4-91B4-63E06D572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002AA7-669A-469C-9D33-5C6E4E8B3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graphicEl>
                                              <a:dgm id="{1D002AA7-669A-469C-9D33-5C6E4E8B3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graphicEl>
                                              <a:dgm id="{1D002AA7-669A-469C-9D33-5C6E4E8B3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72ACE7-6B88-4C0D-BDF0-CA500D70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graphicEl>
                                              <a:dgm id="{9372ACE7-6B88-4C0D-BDF0-CA500D70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graphicEl>
                                              <a:dgm id="{9372ACE7-6B88-4C0D-BDF0-CA500D70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67B4B-50A5-4026-8502-C0B81AB0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graphicEl>
                                              <a:dgm id="{7DA67B4B-50A5-4026-8502-C0B81AB0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graphicEl>
                                              <a:dgm id="{7DA67B4B-50A5-4026-8502-C0B81AB0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15DBC-BC19-484E-B361-6E534A96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graphicEl>
                                              <a:dgm id="{73515DBC-BC19-484E-B361-6E534A96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graphicEl>
                                              <a:dgm id="{73515DBC-BC19-484E-B361-6E534A96C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69B11C-27E1-4319-AF21-38DFD5252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graphicEl>
                                              <a:dgm id="{7769B11C-27E1-4319-AF21-38DFD5252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graphicEl>
                                              <a:dgm id="{7769B11C-27E1-4319-AF21-38DFD5252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F1F1C4-EA03-4744-A7C5-15BDE7F84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graphicEl>
                                              <a:dgm id="{23F1F1C4-EA03-4744-A7C5-15BDE7F84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graphicEl>
                                              <a:dgm id="{23F1F1C4-EA03-4744-A7C5-15BDE7F84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C207B1-1168-46BF-9C74-3C12447A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">
                                            <p:graphicEl>
                                              <a:dgm id="{FDC207B1-1168-46BF-9C74-3C12447A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">
                                            <p:graphicEl>
                                              <a:dgm id="{FDC207B1-1168-46BF-9C74-3C12447A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МАРКЕТИНГОВАЯ ПОДДЕРЖКА</a:t>
            </a:r>
          </a:p>
        </p:txBody>
      </p:sp>
      <p:pic>
        <p:nvPicPr>
          <p:cNvPr id="5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4" y="188640"/>
            <a:ext cx="344037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5"/>
          <p:cNvSpPr txBox="1">
            <a:spLocks/>
          </p:cNvSpPr>
          <p:nvPr/>
        </p:nvSpPr>
        <p:spPr>
          <a:xfrm>
            <a:off x="599952" y="1628799"/>
            <a:ext cx="8086521" cy="1800200"/>
          </a:xfrm>
          <a:prstGeom prst="rect">
            <a:avLst/>
          </a:prstGeom>
          <a:solidFill>
            <a:srgbClr val="FF0000"/>
          </a:solidFill>
          <a:ln w="50800" cap="sq" cmpd="dbl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lIns="137160" tIns="72000" rIns="137160" bIns="36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u="sng" dirty="0" smtClean="0"/>
              <a:t>Ключевое преимущество маркетинговой поддержки MIPO</a:t>
            </a:r>
            <a:r>
              <a:rPr lang="en-US" dirty="0" smtClean="0"/>
              <a:t> - </a:t>
            </a:r>
            <a:r>
              <a:rPr lang="ru-RU" dirty="0" smtClean="0"/>
              <a:t>уникальная для России система продвижения продукции, основанная на: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-direct-маркетинге,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-клиентоориентированности,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-многошаговой системе</a:t>
            </a:r>
            <a:r>
              <a:rPr lang="ru-RU" sz="2400" b="1" dirty="0"/>
              <a:t> </a:t>
            </a:r>
            <a:r>
              <a:rPr lang="ru-RU" sz="2400" b="1" dirty="0" smtClean="0"/>
              <a:t>продаж.</a:t>
            </a:r>
            <a:endParaRPr lang="ru-RU" sz="2400" dirty="0" smtClean="0"/>
          </a:p>
        </p:txBody>
      </p:sp>
      <p:sp>
        <p:nvSpPr>
          <p:cNvPr id="12" name="Текст 15"/>
          <p:cNvSpPr txBox="1">
            <a:spLocks/>
          </p:cNvSpPr>
          <p:nvPr/>
        </p:nvSpPr>
        <p:spPr>
          <a:xfrm>
            <a:off x="599952" y="3573016"/>
            <a:ext cx="5757236" cy="1296145"/>
          </a:xfrm>
          <a:prstGeom prst="rect">
            <a:avLst/>
          </a:prstGeom>
          <a:solidFill>
            <a:schemeClr val="bg1">
              <a:alpha val="0"/>
            </a:schemeClr>
          </a:solidFill>
          <a:ln w="50800" cap="sq" cmpd="dbl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vert="horz" lIns="137160" tIns="72000" rIns="137160" bIns="36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Когда Ваша компания станет авторизованным дилером «MIPO», Вы получите эффективные </a:t>
            </a:r>
            <a:r>
              <a:rPr lang="ru-RU" b="1" dirty="0" smtClean="0">
                <a:solidFill>
                  <a:schemeClr val="tx2"/>
                </a:solidFill>
              </a:rPr>
              <a:t>инструменты стимулирования сбыта и коммерческую поддержку мирового лидера рынка расходных материалов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1" name="Picture 3" descr="C:\Users\Ирина\Desktop\klient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6368" y="3428998"/>
            <a:ext cx="264763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Участие в </a:t>
            </a:r>
            <a:r>
              <a:rPr lang="ru-RU" b="1" dirty="0">
                <a:solidFill>
                  <a:schemeClr val="tx2"/>
                </a:solidFill>
              </a:rPr>
              <a:t>международных, межрегиональных и региональных выставках </a:t>
            </a:r>
            <a:r>
              <a:rPr lang="ru-RU" dirty="0">
                <a:solidFill>
                  <a:schemeClr val="tx2"/>
                </a:solidFill>
              </a:rPr>
              <a:t>является действенным средством коммуникационной политики в международном маркетинге, стимулирующем продажи продукции «MIPO» на мировом рынке расходных материалов.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Выставки. Семинары. Конференции</a:t>
            </a:r>
          </a:p>
        </p:txBody>
      </p:sp>
      <p:sp>
        <p:nvSpPr>
          <p:cNvPr id="4" name="AutoShape 2" descr="data:image/png;base64,iVBORw0KGgoAAAANSUhEUgAAAcEAAAIiCAIAAAA/4eQOAAAgAElEQVR4nOy9d1hUybY+3MQOdO6mm5xzzkkxokjOOYNgzlkRCZJzVoIgOSOIIoqg4igYZ0ZnHHMcEyIgkrr33vX7o7sR05yZOXPO/e53eZ/1+OzedNeuvWrVW6tWrSpRYA5zmMMc5vB3gfqfrsAc5jCHOfwvxhyHzmEOc5jD38cch85hDnOYw9/HHIfOYQ5zmMPfxxyHzmEOc5jD38cch85hDnOYw9/HHIfOYQ5zmMPfx9/kUARB/tl6zOH/x0AQZM5g5vC/Al8Y6p+x27/AoQgPs2+y2eypqanx8fGxsbGPc5gDD5OTkxAE/bHx/EeBIAgEQbPrwGazJycnx8fH/6d1M4f/r4DDWpOTkywWa7Zxcq7/pNH+WQ6dXRYMw8PDw/fu3bt8+fKZM2c6OjqOHz/e3t7e9l9Fe1vbf/mJc/izaG9v7+joOHPmTH9//717996/fz9jPP9lhxSCoOHh4fv37w8MDJw+ffr/hqG2/92H/l/sUBxbPX36dH9//2+//faFrcIw/C9t7E9x6CwCRV6+fHnx4sW2trampqbjx4/3nO3p7++/eePmjf82rt+4cf2//tA5/Flcvny5p6envb29sbGxpbW1r6/v5cuXM8P73+bEP2munH9fvXp16dKlY8eONTY2tre39fb09vf38yp488Z/yWj/+4Z6/e8+9P9eh7p548aNG/39/efOnTt+/HhjY2NLS8uFCxeeP3/OsaK/z6FfuLWcj6Mfxi5dHqivb2ppOTYwMPDixYuPH8cQ9vee8Z92NxAA/vXrzeG/iS+aHIKhsY9jL16+7L965VjbsYbGxosXLw4PD3O//I8y6Rd+7ujoaH9/f3Nzc3Nz8+X+/ufPn4x/HIFh9j/4xD9ftf98X/j6cX/vof9YPf92Df5HgAAAw8j4+MTvv78cGBjgDLp9fX0cW/2X0/k/8kNn//j58+cnTnQ2NDRduXJ9eHgEnqUfBCAI5yOH1hDeFfJFg/5brAfP/BjhlQRzr5HZ9//qM/4XNfVfwh90JU5bIF80DwIAAgMEBggE4M8bD/6+jr4o4etvcj+OjoxcvXatoaGhra3t+fPn/+irznoYggCurZ5obGwcGBgYGhr6Vm3hzwzoK0v908/77q//C2YFf1uQr2/+Qd0/+/AH7fwvwSsOAQgACAIQGCDIZ7VAvlA4/G2Bv5av3uPLor7XElzG+e4fv91ao6Oj169fb2xsPH78+JMnT7jahuHvMemf4tAHDx40NjaeOH7y+dNP1g8hMIwgMIAhAMEA+rpTwgCwAWD/Q3Y1UywEEDaA4dnx2dn0+t3fIgBAX8lXRP+XzOgf6CXItzrCP977YAAQ+FMDcLQIgW/axCz7RBBub/iDcelTjXkKhLma5RQAc2yD8+UXL150dHQ0NTXdu3fvn35HLh4/ftzU1NTR0fHs2bMZC2EjgAUA+8uRF/lO7/uqXwMYARDylf0gnwRGAMwrkT2jgJlOwWOVPyPQn5VvVACe1Q2RGflETQgMEJjTcxAAwwBGZpoO+bY5/BG+Uh2njyEcE4IAtzoIAgCbV+0ZfXL+Bn8hs2r9x/Jti5z5+xd0+c3f84wB5nA9AmBkVrEvX77s7Oxsamq6e/cu+Hc4FADw5MmTpqamrq6u4aERALhNwKsHMpsEZi5n2hACCMSNTv3bzAADAAEEICzAYoEpGEwDhAUQCHDtjqerzzgInm1hgOsvz1blJ1P7/Pa3tDGrXJ4C/r034r4VDACEIDxO//c59FNFZ3snnya7YBZzfz568HgPQgCCwABmcQWBvvMogMC8rsihGOST88HTJczp6zDMCS2NjIx0d3c3NjY+evSIW8Y/N6l/9uxZc3NzV1fX+/fvwYwTgCAIgsAIjCCcTjK7c3+yZPjTxZdDKvxpyJ1NF5/7BjPGNOsTDAAbIOxv+Yb/vvAa8/OBeHbzImxexT+1/cy7fOJrTvsANgTYMPhuU38Dn/EU58ZnmoR41whvaOJczxrAP1cYt4xZ/XL2OPfF0PD90Q/imd4MP37tP327AE4NeP7Zhw8fenp6GhoaHjx48Adq+G48lFPK4ODgsWPHTpw4MTIyAgCXrGEEgWEYhtkQwmYjAII4DifM1SHM5tkajAA2AMgnvc7KGPgLTcVVLc9MYBjAMAwjbARACAwQFgTYbIDMHu05vQYATs0gGIFhgMAI/JVwbkIQwoYRiFvk95wu3qoagiAwBMEwDH+VDPFXAcMQRxCEIzAAnK7+b6QBIdyqwgCGABtGIE55MMwxKQhGIAhBpgFgAQADCOZOI2asDUYQmNepIK6r8q26cMqEEW4PhAGbDSAWt3wuZc1Y7+w0kbGxsa6urubm5tevX/9t1X2Nd+/etbW1zdjq58UiAJpGoGkEngaAjSAQd9oLcfoyMhszg9knL2/Ga+CCY2OcN4Vm2RKHrBEEhhEYAjALABYCpmEwzdMzt1fDX/pfn0b673mnCAJgGOH4jTzvcYadeA+GOfWEEYTNEwiZcf0QnplxHzTzVM77cX71VziUZwYIgBHAhhAWgrAAwgIIC0JYLIQNAQSCYQTijV/ITEUhhHOXx3QcIAjHW4ZmmyVHbxBgw4ANAxYbmWYjEIQgEAJDAIZmOdgI4BUAc5oXQmA2x4v7wgvlWATP++RaMcwLUHJrCcOAZ6stLS0cW/3KrgD4Yw5lsVg9PT2tra1v3rwB4FNPmlHE3/CYeMri/PAv+FwIgBDA5hgwDP1RoOe/AwhB2PC/64p+kyo/789/o1AAYI4XyWYBCIL/MS/v74Ezj5x5nZmxubW19cyZM1NTU//IU9hs9vnz55ubm1++fAm+Gqc5Y+l/DDN+IMQLGMwB8Fy7L1gCAYANAAtwgyvsP0cCs6dK/ylwPXaOtzGLRoeHh9va2rq6uiYnJ8Gf51DOj+/evVtXV/frr79y7sCfPDEYwGwAAMJm/f7Txf7aw71FOW0FObmpiYmJCQkHE7PiDlZmZDVk5TRkZNWlZx9NzStKza8ur7l67cbHjxM8+/6L81YEABhmA8ACCAKgjw9+fN5w6E5TeVfHieaWtrqm4/VNnU3Np5tauppaTrW0dLa2nDjW3NHa2HGu6/K187eu9t6+cf7Oj313b56/c/PCbzfP37l54c71c7/cOH/rZt+ti6cvZ6XkJB1MToxPSIiPT0xI4EliYkJCQnx8wsH4xJiEhNjEuNiEqP0xF/ouf161v0l5EAQPDg69fPl6dHRsdPTD8PDo0Lvhd0NDE5OTMIKwITaMwNx5xp8nVoQTV4EhAE9BrHv3H7W2dBZllpYm5FYlZbamp3dmp/UWZvYVZV0szukrzrlYnNt3OKfvUPbFQ9kXC7Mv5GdeKMjozU3tzkk+kZ1UlRp3KOVgUtyBuOiYgzGxHImPiT0YE5sUF5ceG12RkXr6UG5PbkZPbnp3XlpXXnpXbmpnXtq5qrLHN67CU+MAgNnBa8AzzXv37tXX13Os698Bp+T79+83NDTcunVr5ibX84ERmDttm3j665WOo1knipP6anLOlqVdbSn+6WTljePl3eXpJw4ndJYkd5WmdB1J7TqSevpI2umytO7yjO7yjLMVmeeqss/X5l6oz+9rKvihrXCgs+Rmb+UvF2vv9zc9vdn2+62OV7+ceHu3c/Be59t7JwcfdL29c+rGieL+xoKBxuLLDaW9Ffk9FRnnqrLOVWWeq8o8X511vjrrQk32hersvpqcvtqcvtqcvpqci7W5P9TlXayfkdy+utyL9bk/1Oddbsy/3JjfPyNN+Zcbcq/U5V6ry7tal321PvNqffrV+tQrdSlX61Ov1qdebUi92pB2tT79Sm3m5crMizX5fbWFF+sKfqjNv1STc7Ey/YeqjKs1mf2VaT9UZXZX5LQUZZRnJ2cnxCTEHIiLjok7EB0bFR13YLbEcC5iow5wLw7ExMbExcVEx8ccSEuMzU9PKM5JKStKr6lIP12dc7Ou4HFbyZ2WrNsnMp8MlL64WT70W+3Ek2boZSvyshm8bGA9qZm8VzH2a9n7H4te9ec/v5j35Fz2w7OZ90+nPziT8bA782F35oMzGffPZDw8m/moN+1BT8rj8+kvLuW9Hih51X/0emNKf2XWQGXeQFXeler8/srcS0ezL1fkXKzMO1+R25YXX50SWZ0WXZkWU5EWW5kaW5kSW5kSw5HyxKijyTE1mUn1OamNuakNOSknK0rvXRuAJic5tgpBEM9wuEZ79+7d+vr6Gev6At+Nh05PT3d2dnZ1dXE8BWTGGYdZAGEDAO4OXKnYsT5+oXqcrthBA6VQbVVFOp1IoBKEsGL8gpYMKSdxFTu6siVTxdpgyZ5N0d2nzw+9H5rlhH4Vh+CC4/d/6UrACAIBGIE5kQJ48Eztzx4GXd6L90Ss8/Td4Oi9zsV7vZfPRg//ze4B27z9N/sErPf1XRvguT5ue15RXH1xTMOR2JYj8cdKDh4rjTtWFnusLKa1JLqpNLauIqE+eWuaHEWWiMYTcXgCFk/EiZCwIkScCOeChMPj0VhhfoyQIE5QAItCCSxetqKqqfHarz8PjX/4rPbIp9kYAriN8P2BAmGzoZGRD2MfJl6/evf82ct79x49ffLizduh4bGP0xD8/PdXY+PjXEbgzD1nT/N5/3yjcATmxhxgZHx88pdf7pUWVq5yjbBRMFtBVnClSQZKMDcpSu3XUY4zVEkyVk02kE8xkks1VkgwkIvTlo7VkIhUpW1XJm5WJIZIkhYyiAQ+lAAKJYTi4wiaT0CYTwArKEgX4HeUZO7TU9urIbdHQ3aXhsx2Temt6lI7NOU2a8pv1NcoDAl52NcHOB4aAticpQQYBgBhsVlnz57t6OiYmJj4nhH+S3BUwbHVzs7OSa6tAm4ckjORBKyhxzdvtedURrrmhppXrl+a5KoUYy/fsNWher1N+SrrA8vV1uqRt5rQtpvStpvRts8T3TGfsdOSuWsBc9dCxr6lYtErpOMc5BJdFJM8VdIC1HNX61fuXdwYb9ue7nr2UMCl8vAr1atvNq37+dj6my2rbx1bf6d1S/X2JVnuuoWeZgXeFgdtVKKWSsfYyMfYyEXbysXaKRx0UI53UElwUElwVElyUElxUEl1VEl1Ukl3Us1yUcl0Vs50VspwUUp3Vsh0Ucx0U8ryVMvy0s7y0snx0MpxU851U8h2lS9wUzzsplzoqljkrlTsrVjko3zIVzXfUyHHXS7NSTLZQTzFXjLbRTHdTjbFQSXRSTPOSTPWWTvaWWfHEuXVxuJBehL2ChRLMRENgpC4AAqPQqFRKH4UCoVC8aFQ/Dzh4wqfAAolwPsoiOKAnw+FQqNQaBRKGIUSQqGwfCgKH0pCAKWC5jOhYo1pQqZiaGs1srsJZZWNVLy/es1Go5M75ndHLnpcZffxlMubphUPjiz4McvocqLu+RjN3gPqPZFKZ/cpnduvfv6ARk+k6tm9yj37lHujlM7sk+47qHQ9XevXApNfcpccdpPKtFLNsdbMttbItlbPXKaWvkQlc5l6mpVakpX6KjWqAxVlS+O3YwjaivJb0QSW0gWtaEJWNCErmuBiCmo5k99JluymSPNQJviqEPyVqaFacineLr+e7QTIFBsBMAQDhMXpRgAgbDa7u7u7o6Pj48ePXxvhdzn0yZMn9fX1M+unPN8WATAEAKirarTV0Yuep5VrqZBnJp1robrZWNtASl5KTFaCylAmkxZJq9jImwUtDsw8ePj61V9ZU2xeOV8sb31NAhCCQDD8ad7HvQsQNoABBEMAAQAM99Q+9dYaCFgSv3arX2ikV+hu35V7Q0L3+Yfv8w0/EBgeGRi+KyRsZ0TQvozIipqUzrrEk3WJJ2pSTtWkdtUmna5P6qpJ7Dya0FGR0F6fdiJ7Z76mhLokjSHBYEqKikuJMjkiKcqUFGVKM8TEaaJ0Eo1GptNIDApJVElR3XLRUltnl1VbtmQXF5/uu/h8cHB2JAlBEE6kc9ZbfrkIhQBuZgOCgOlp9vj45PQ0m8Vivxsa+f3NOxiAwXfvRz+MTUxOQTDChmBuAAnwIjrckNg31xugGc91pgrvBscudF9Li8wNXuTuoqDlIS4VJiO5S00+Tl8l00wt31KtYIF6joVyhqliqrFsvB5zvzY5Uo20S0ncSUaKgcNRRAhUPJEjdCKZhieJUmgyVFqIqmqGsX6KoXqioUaCkVqcsWqUgVqsofoBI5VdevKbVWQ2G2r3VBzm8Po0Z5Ee5s7vHj16VF9f/8cB+z8Gx0KePXvW0NDAXT/lep0wAhAIgQGYeP3buf7SbbcPhT2o2Phz8drruavLwi2TnVXPxnt37LZv2Wyf62m000J0zzxGpCVznyVz30Jm1BLJmGXSscul4lZIxdtIpTrLZ3ko5/mq5waq54VpHF6nXxu5sDneuj3V8UyuZ19RYH956PWaiBv1K6/Vh1xvCLnVtOZEjOORALPqgEWVgZZ57tpJNooZzuqpLqrp7qoZ7hpZHtrZHro5ntrZntq57loFnlqFXtqHvLQO+2gX++oUeWsXeWkVeWsXeWuX+OqU+Ooc8dMsC9Q7Emh4JFCvzF+rLECrNFCnIkSzOkSnMtiwLNAw01Mz2lF5zXwJDwXSSnVKuo1CuhW9yF25MnxBurf57uU64aZKNkqkBXJEUxmSGk1YGotiCKEoAigiP0pEQFBEGINDY3AYNA6DweFweCyOgMURMVgiFkvE4kSwIjgcHo8VwWNxBDyeSCQQcDgSBkvGYiloLBWDJ2EJeAyehCEQ0QQ8FkfEYEkCgqJ8fPICAmr8fIYCApaCwouE+W0EUd6CqEB+lC8K1bvNYKrLebDJ6knZvF9yja6n6gwkag8k6gwkavYf1LiSoHUlQbf/oNZAvOZAvOaVeNUfDkjfSFG5k6vzqNjwQf7iWl/1Ekf9Uif9YkedFEvpvOWqh+20D9vpHLbVLLTR2aUvFSBD8JUl+8iRvWXxrjJ4V1mimyzFXZbsLkfwUsB7KuJ8lEheisI7F1Nbt89rXKt7xF8p2Vb0gL1M/7FMAFgIAiBkGuaGDiAAwOPHj+vr6zk29sVc8LvxUM5mJA7v8nrjNIQgAIBTnd2aKnrLldUylptmL9RINlU8YKAUrqG6SEZVji5LFKEpi6n5LPMrSC299cvTTz4G/Cmq/BmTfMmhbBhms9nQxMQEm83+/HsQQBDOraHuo488VS8FLI5btz0gdK9P6C7fsN3BoXuDIvYGrooKCt8XFL4rZOXO1SGR2QeqalM765M665I769LONKR1NySfrk0+3ZB/vq38Sk3O6YqM9sQdWcpiKhJkUSmGmBRDQooh9oWI00QZZCqDTGeSGaJEho6K7lILqwVmS+abLV0w32qFjUtw+NqErOzjPd13nz/9OM367IVg7ko3byXgkwZm1DH7ztD7kZev3iAADL0ffv1mcPDd+7dDI0PDH0ZGx2AEQNDMIggnJP29ZVtkVuGfdMwG4MaFn2KDtkaY2vmrGPqJS4VISWxQlIzSU0wxVUs3U02fp5JsJhurz4jUoe7RoG5VErMVZ4rjROhEEp1I5giNQKLiiQwaXYZCCdVQyzI3TDXWSDLRjDdSizNSjTFQjzfQjDZW32uivN9IebeWwgZNpSvHmjkEx57JggBgYmLixIkTfX19f2Y3yPcMFUGQy5cvt7W1jY2NAQAQThoNDKYRAAFo5MWVWzX77pWv+qV01U9Fa67n+/+U739674rjuyz6s5xP7Ldr2risJNB8tyVz+3z6nkUSexeIRy4Uj1okGb1EOmapdLy1TJKdbLqrcoaHcqa3Spa/em6oduFaw4rdi+oPrGg66HA8zeN0rv+5Q8EXS0MvlAZfKAu8eDTwWlV4V6J7WbBFVcCiqqCFh32M0xzU05000l01Mj21M9y1Mz10szz1cr3087z08zz0Cn30C3z0C7x1D/kbFPoZFvoaHPY1KvYzLvYzKQ0wKws0qwg0rAo1rQo3aVhj1BChVxOmV73SuGG1SftGqwMLlVzEMMtEMaYUYUVBlDyKbzEDXxCwPN/TdOd8eS8taVNxpgKRyMSiSUICeGFBvDAGL4TFC4vg0FgcBotBi2CweBxWhIATIeIwBCyWgBMhYkVIPCFjRchYHBWLpWJwZAyWjCcSSRQinkQSIZDwGCIOjceh8TgMFYOVFsKrovEGRBELCnEZheQlSl8lwdgoRlpPwazFo1cJC0QIoFfzodcKCEbwoy5uMRnrcHxVv+RxueUvecY30/WvpxlcSdYdSNIZSNK9mqh/JVF/IEH3apLetWS9gYNq5/dLXUtS/SVb736h8b3cpQ2BukdcjEqdjYod9IocdA/b6xyy0y12NCix1yu00dtpIOMnQ/RToPsoUj3kCR5yBE85socc2UOO5KlA9FEieMljvOSw3oqoJDf6T4VLfso27k/QOh2p2LiOdihU8k7vUQDAJGCxwTTg9c3JycmTJ0/29vZ+bavf5tDJycmOjo6+vj7AC7ICgAB4GgHg7eCIva27pqKug6Ze/ALDSH3l1SoygYoyrvIq8yU1lMU1ltn65BQ2Pbg/xOu00ywAwbx1+a/CeV9yKAyzWKypsbGPw8PDU1NTs76PgFkcOniq9JG3+sVgqwPrdgSE7fEN2+G7cndw6N6g8N1BEZFB4fuCInYHh+0ID96XE1NTn97VmNJVl3q6Mf1sS1pPU0p3berp+qKLl3pe/HTpzdnjt+L35ahIqkhTmTJcDv1SxGlMBpnO4VAGgW6krme/yNpm/lK7+VYr5i1dPt9q6bylSxYsX7HCwdsncPfeqLrG1l/v3v/w1Sz161Fk1h1kRtsQDLHZ7MnJqY/jkyMfxt9/GB8aGXv9ZujV68HRDx9ZEDTNZsHwTLLN7MSWz6LMMAyz2ZzZAwzDkzAyCQAEJuF3V+6dy61J8Az3UtJxEJd1k5T0k2auUZTYpSkbZ6SQaCwTpyseqcPYqUFfpyS+hEFniojMECidSKaIECgiBAaNLkenhGurZ1nopZqoJZtqJBirx5uoJhgrJ5toxhlpRBmpRhooRRuob1VR3m297MPTRwCAaU5qH08B/f397e3t4+Pj3+fJfwGOrV64cIGjVQRwUiwADMDUyPNLFfEDKf6X4lwvxPv+kOR5Jc3u91rfwc6VI9e2Dl+P7ssLr16//Gjooqgl0tvnUfcuEN2/gBm1SJLHoTKxS6USV8imOiukeyileSln+Kllh+jkRRge2baoNtKmNsq2IdaxI92rM8f3VK7P2QK/nsN+3Yd8+ooDezN8j4bOrw5cVBu8qCzAItNJK81JI8VJI9NDO8tLL9NTL9vLINfLMN/bqMDb8LCf8eEAk8IA4wJ/o0J/o8MBxqUhZkfDzCpCTavCTWtXm9etW1S/2ap1x5KTO+af2Wp2dvO8s5sXHdtg3r59xXZTGTsGdrEowZhG0KOT9WgEXZqINhWnRBAWE+Sj8KNIAkIEQWG8MJqAxRGxIiQcgYTBk9B4gjCWKCxCEMYThAgkYTwVjacJi9DReJowgYomkjEEEoZAxhLIGDwFI0LF4ukYPBUjQsHj8SI4ogiWjEGLCmNksTgNEZwJAbeMjHfCY4PwuC1EwhYRka1Y7F6CSLwoOU2MmC5NyVaTzlCR3CdJiVWR2UJGhwuiercYvj9m93vdkkflC+4UmvycbfBjpuG1VL1rKfpXkw2uJhvwOFT3WrLe5Xi1nn0SA4kqP2fp3ikwvpNjVR+kX+ZqUuZqcsTFqMzNuMTJoNjRoNTZqNTBoNDWgMOhPvI0L0WqpwLRU4HgLU/iiI8C0UcB66OI9lNBh+nyFYQyr+caXU/TuBSnfmqXwskt9LqVmPJtpqOvbsMAQeBpGMAwj7gGBgba29u/ns5/m0OHhoZaWlo48f5P4UuEBQCor23RVtY2UtFfqKARoqoYICfrIC23WELeWtN8pfuqw4VNt58MczsEArjJCdwp55eBO54zxfVP2Ww2m81is6fGPo5OTk5++PCBzWZ/xaGcBVbozYni+z56Z0Pt96zb5b9yj1/Ydr/wPSFhUcERu0PC94VERIZE7AlauSMiNDIvrq4xvas59UxD+tmmjJ6WtJ6WtJ7a9NPNR/vrqy+XF3dfvvi0MK9OWUpFhsKUpYtJMaS+IFBppqQ4jSlKZtDJDDpZlE6iGmnpOi21dlxs5bB0id3SZbaLrW0X29gstrVZZLdike2yRctXLLN1d/fesmPnobIjvf0/vBh6O3vwghFeOsznPin3Ap5J9UAgGJ6cZn2cZH2cmB4e+fh2cOjD2Pjgu/ejYx9GPnyYYrE4qSsQDHHzHL8IIsPw9PQ0BMEwgNhgAgFTMAJYkwCMIqwf7+WGrrNS0DYXk18kJbdCVsZJmukpSQ2WoW5REN2jIr5LU3KjhkSYqrQxnUYVEaESSLRZQsUTGVSaHJ26Slcza55uuplqiplmsqnWQVPNnUYaa7TVd5gYHzDRjzZUiTZQ3a+rGa4qf6ooD3D2XMwaN+/evdvY2MhJ/Ph7GBwcbGpqun379oxyIQRhAQiA6YcXWuo3u53Y7tAX6Xw7O/C3yrWDPYnQ7dxnPRsGb8ciE50/n0yq3ORQFW6daKOy05y8fz4laj59/0KJqEWSsVaysVYyMUskE1bIJjvJp7grpHkpp/uqZwbp5Kw0KNpkWbnLqnL3ktoo6+YEx9Zk5/ZUl64cjzN5XqdyPbtzvXszfOrWLq4OsKwJsKwKssx11c1w1kxz0chw18ry1sv00c/1NcrzNirwMS7yNy0JNC8NsSgOMS8KMi0NNq0It6hbt6Bx44LGDRbHts3virTqjnE6n+zTl+p7Ls5lIMFrIC6wLnRZtL12hIXCcgmSER6rgUarYNDywmg5QWFZISxdEE0SxhKxOBIOTcEJ0tEYurAIFY2jYHBkETwRJ4LH4UgYNAUtTEFjyGgcGY2nYAhUNJEmTKCgiSQsCY8jieCIeKwICYcVweGwOBEyFsfAoKVwaAWskJjDCyUAACAASURBVCYePY+IcyASAonkdUTyFhH8DrTwHmHBaGGheAGBg/z8sXx80fyoKD5UFD9qv4DgbgF0sqx4jLZMlJ7sTprIKn7U2Y0mrxtWPD5qebfI/Ha+yY0MvWupugNJWv2J2v0JOpfitS/Ha/fHa11J1LqSqHU5XvXMXubleJWfMvXuFBjfzlrcEKxf7m5e7mFxxM2k1NW42NmwxMWoxNm42MGg0N5wh760nyzRV57qpUDyUiD4KhJ9FUm+iiRfJbKvAsFXHuOvhAlQx66fhz26WeFKrsGVVPUf4tRO7VZs2yp9bAO1IAA70BLDSQWCEAji5UPdv3+/qanpa1v9Noc+e/asqanp8z15CGc2vnnNBh0pGV0pRVM5rcWS8nayyq465vqSWuEhO67efvnyIxiGwTQEAcCeSVfjpm1+h0MhHlgs1tTU1OTUx7dvX4+Pj09MTHzuNiPcYCBAAJh61Vrws5fp8WCPHev2+ofv8w/b7hcRGRweExyxNyx8X2jE/pBVe4PDd64KjypMaGzKPNOadqYl/Wxzek9rRm9LZk9Neld36+3e0w+yMpq7e+7kF9TJiynKUZhydDFJhuQ3OZROZtDITCpFlEKkLTBa4G3j5bLE2dbK1ma5nb21o/1yR7tlDvbL7R2sHZyt7R2X26xYvsLKatkya2tHV+eIdWtT07O6Tp+9/+DRNAv6SgnfXWpHeHqHYYTNhiYmp6amWYPv3r959/714NDrd0Mv376dmJ5mwTALhtifZu4zvAxgGGJDLJgN4GmAIMg0gCYnYdbzyYmuWzle67TF5WSJdCWamLaElLmUlJWMpL2UmCud4kEh+UjSfJXE3ZVl1CkUggieQuAGQ2kE7qSeSaPL02lrDXSy5+ulmaqkmmulmmknWhiE6BqbSalYqeqF6uhGmmodMFE7YKCxSU0hPTwYnp4E3BUvrjW8ePGioaHh8ePH39PAv8SzZ88aGxufPn3KUSaAOGnJMAwN/Xqq5EbR9ovJAQ9rN0/+mo9MnkbADYBcQD7UgY8NAO69P1BYut66JsI6y1V3hwUlypIWbcmMXCgeuVAieqlM7HKZ+BWyibayCfYySW4K6T6qGX4amYHa2WH6BetMS7daHt22oGbfsrpom4Y42+YEh45U51PpbiczPToz3XsyvJo2Li5y0zvqZVoRYFHgrpflrJnprpXhrpnhqZPtZ5gXYJLvZ3IowLQkyKIsxKIsdF5FhGXl6oW1G5Y0bl7evsuhK8q9O9ar64DHiUiXhk3WeYEWB+y0w3TFvBQoy+k4fSGUAh9KGoWS5ReWEcJKC2GlMTgJYZwMBiuLxUqj0RLCaCYaK4rGU9FEIpaEx5EIOCIRSyDhiFQRMgmNJ2KxRBEMQQRDxGGJOBESjkDBEChoERIGQ8DiCFgsCY2hCQlKCQsq4dA6RII5kbBEBOdCJARRSKuJhC0k3C6i0H4M/0Fh/ngBvoMo1EE+VAo/KheFyudDHRZElaJRpcKoIgG+ApRgKoo/Q1r0sPO8ffrSe4noLfyoM+sNnlVZ3S+xvHPI4udc42vpepeTNH+IV78Ur/HDQfWLceoX49QuHVQbSFC7kqT+Q7xS117GpQTln7L07xSa/JS5oD5Uv8JzXoWX5VFPi3IPszJ3syNuZiUupiXOhoecjLbpS/nJEf0UKb4KJH8lkp8S0U+J5KtI8lEg+CsT/JVxQarYMF38zuWUmp0q/Tl6l5MV+g7KdkVKtm6VaVonVhIi0JZsAyaHEATAsxLGX79+3dTU9PDhwy8s8Nsc+uDBg+bm5hnGnennY2MTzkuWGDJpJjLymhLqVjoLdnn47w9c57jIc29Cya8fwMNx6P0kDLG56bLcvSu8HQtflIYgCASx2GwWBMGcsx2npqYgeBqCWJwcdg6HznhrEAC87QoTj6szr3guPL565ZZ1+3wjIv1X7vCN2B8YHhu8al9Y+N7Q8MigiN1BK3eujjhwOLmlJftsW/rZ9oyeloyzLVm9zdk9tVmnjlcP/Hx18NzZ+9d/epuSUSYtKqtAE5cTlZCc5YdKMyVnOJRBpouSRWkkBgXHDPVcnxlZvCc0IcJ9g79dkJe1r5uVm+syR9cV9m4rbF1X2LqssHVeYeO8ws5pha3Tcjv7pTbWy2xt7Z0DAkOjY+Kbmtt++fXu+MRnqZGfkn8+D3Bw4p4wzNlEh7Ah5OPE1MjHyfcfJp69fPPs1Zs3QyODIx9GxycnptkT02wI/kTKnPk+grABhEBseBqZggALfj8Nfh5833QxyT1UVUJajCoqxpAQo4vJUER1mGIW0tILxCWW0EUXUomWdMI8OkWeQCQRyBTeghIVT6QRSXQimUGjKzIZ6wx1M811Uk1UU8w0U8x0kyyMA1WNdOR0lJR0LRSU1poZbDTU2qqrt0NbLcrV8eO7QQC4KYOckWRwcLC5ufnOnTt/mTt5ePjwYXNz86tXr3i6QwCCQABhw+8m3l5EHtchVzLArXQwXAtB3ZPsTtZY3dj9nMl7efBQzcjDssY99jXhS/J9jLYvEN09XzRqofi+Rcx9i8SjlkrFWEvH2cgctJFOcJRNdlNK9VJL9VZND1DPCtXJidAv2TivfMuCql1WNZErag/Y1cfYtR10OpHkdiLdoyPDpSfDo23bssOuWmUehmVeRnmu2jluWjmeWlneWtl+enmBRgVBpoUBZoeDzI+EWJSHzKsIm1+3dnHd+iVV65ceWb04y9csxk5vm6VqiJaEgzh+HkFASwCljEIpo/jUUHwqfPzKgsLKQlglQZyisIg8GiODFpLCCEphMJJYnAQOJ4nFSmDQYhi0KAZLxeBIGBESFk/G4MkYEQoGR8WJkDE4IhZPxJKIWAIJg6egRehCWDo/RpRfUAqHViAS1UgkExrNhsl0p9ODaZS1ZOIGEdwmjPAWYcFtgnz7hAVihATiBVAJ/KhkQVQGGpWDQR0SQtXiUJ1UvkuyQr9qox/oo+9qYW7IC/ZS+KqFUKXakjVrXHKdFkYTCTuEUGe26j+pXPZb0fzbeWbXMwwGkrX74lTPRSudi1Y4d0Dh3AGl89GKF2IUL8UrX0lW7YtX6NwnejFJ6Ua23u0Cox+zFtaHGZR7z6/0XVThu6DCd3659/wy7/nFbuZH3EwKXU12msj4yxP9FckBSmR/JbyvEt5HieCrRPRVJPoq4/1VcYFquPWmxFhnRuNutf5M/csJKuejlU7vkz+xTaJtg0RxMKZij+HUyINpACBOejMA4PPZ+Wx8m0Pv3r3b0tIyODj4icIQBADkw/th2wXLZUkSFnoL9uyIv3HlTn9jY6S9s/ti18i08p9Gkcdjkx+m2GwYgRA2zNv5giAwG7BhALPY7GkW61OaPXdjAQQjEIs9zWazEJ67+mlLCG+6D8EQ+1OG7dSllrKGXesKtm1eGbTKP3R90MqNQRE7giP2hayODFsVFbryQGDE3oDwnWtW7T+S2tSe3X08/Wxbxpm2jNNtWT2t2b3N2T0tOWdPlFw803Sz5+RPB/YkSzOkZelMWVEpOYaMLFOKIzJiXBGnMUVJoqIUGp1EI6MZ21YdbDx0viTx+OGDtRl7iqM3pG8LPrDaY1OAbZDHUg/XpS6uVg4ets6utg7ONo5utk4e1g5utq5Oti6ONk72Kxyd7F38fYL27ooqKSntH+h/935ktmsK8zaicN4d8OIxgDtb50Y9J1nsjxNTT5/9fv/h4zfv3r9+N/z+w8cnL988fPJsenomFo7M8AobsKcRFgQA+97D98WFv+zdHu/iocRQlabJS4lKS4hKSlIZMmSaPIWmSKNpijK0RUU16VRVMllKhEAXIVDwJAqeRMWTqHiyKJHKIFKZNFElMfoWQ70sM90UM9UUM81UU52D8ww36BhayWsbyOvOU9LyMzdfKidnJa/mqqyx0dnxw7tXgDeX5/D8u3fvWltb/50s0fv377e0tLx9+5Z3g6MuCAYjH0d//PikdfpmwVhfwtSdQvb7GjBdD0aOgidF4H4heFE1/GNpb7xv+9plpcEWu5aI77UQjVrAjFwkFrVIat9S6UhrsVgbsXhbmQR7+UQn+WR3pWQvpTRftcwg7axQnUNrTIrXW5ZsXVC+d2l1pHXDAbvWeIfjyU6dqW6n0516Mh07Iq0rvY0aPAyrvAyznHRyPPRyvHVzfHXyA3QLgwwKQ40LV5oVh80/EraoNGJRZbBF6SK5PD1aggJ+MxPnQkMvJfE7EwVcMAL2/ChLFJ8+SkiTH6MqIKzOL6guKKwqhFEXElITRCsLisgL4BQFsMrCWFk0RgaNkUTjpLEEWWGcGBpNFRGiY4XoaAxNWISOJtIweBoWQxPBUHAYCppAESKShdB0tKA0RlgDizXBE1YQCT5UciCVslpUdLuUZIyCbJqyfLqiVLK8RJy4aCQRH0XExZGx0WhUEoY/Cy9QQBaolKG0aUh3qjEvq5MeLWAMhShMJujARfpIhhayWWnaRWzQAHtREnXaQf9c/Lq+bWsSBEX2CqBuZ3ix+3eMdIS9rPV6XuX+oNTht0M2v+QvvZFrMZBi2Beree6A8oVo5b5YjR/itM4dkOrYRu2JU/whQ/1arvbVVIumlQYV/pYVAYsq/BdU+i+o8LU86j3/iIdZubt5kav5HjO5AAVCgBIlUIXsK4f1lsf5KuL8lUT8lfF+itggdWyYDnabJTXJQ/xYpPrldJ0fDqqeP6B2Zp/S8W0SLRuZh4PQ5TsMxobucHZ3zeyEef/+/V/g0Hv37n3FoTAA8MjgUKhv+J6d8f3Xfns/CRAAbna2RltbeS91ic6uvj2CPB+b+MjmHB2OAGQchkcAMg0jCAsGk9PsycnpyelpBMyewHLSUCBeZuXM9tjPl1oAAABAYPr10OvL1y6VHz28b/fmNaEBge5uAe4e/j7efn7+QQEhwUERYSs3RqzaHhGxM2TV9uCI7etX7y9Pa2zPPtuWcbY180xHVveJ7J5jWeePZfe1Z59rz+iuTz/VXNAZvSlWli4lyxCXY0jJMWTkmFJy3+JQBplKJ5EJaFrqwfJjjTePNf9YWXy2vPB0VdG5Q6lt2dG1abtK9kckb/DeHeIU4Wvn5eXo5uHs6uHo4mXn6GXn7m3v5Wnn4mHv7Onk7Obg7Gzr6Gjv4OHhuWHjtpz8wjM9Zx4/fTzFmp5phU9q4DLpZw4qZ/VpaGj4zZvB6Wn2m8GhV4Pv3wyNvHj5ehaHcsHdJIsAAMDvJ1p/8Fpw3mne6diE4swqXQUjWbqMHENSms6UojIkKaISFJoYiSJBokqSaDIUUUkiVVSEQMGTKXgyDU+mESgMIo2Bp4pRRdXEGduNjVMtDA5aqCebqWUZq6WYqR200N9jbh6sqeejoRNoamEqr64mp6sqqWq3yGr43Vvem3Hf4x/nUG7RCIzArOnJIXjsCfykD7pRifx0GHpcNnqv6MnFtBt1u/sOrb1esq0/a93luMAzW+2PrFm0e4XsrgWMPYuYexeKRc2X2L9QInI5M85GLN5eNt5GLtlBPtlNIcVbOc1XPTNAOzNYu3C1UfE6i5It88p2LqzaY9W0364tzuFkkvOZZOeLmc4/5HucSnAs9dWv9DMv8TbIcdTKcdXJ89Uv8Nc/FGR4OMykeI15yRrDsnDjivB5lRuWHAtbUCgpdEgEVU1AVYtRGpyXVIes6At36bExatSiFjIEU6nCO/FCq3DCvmghNyFhB0Hh5XxCiwWErLAYRzzZTkhkHp+QihC/srCAvDBGGotXxJCl0Hg6Di+GJouiKSQslYSmkITxZLQwFSNIxwpLo9GaOMx8qoijKD5ElLSJStpNwsfgsYlo4UQBgUR+/nhB/jgh/gSsYAZZJINBSRGn52gpJ6hIlZprpDMwhTShajlSh574bXuz4dXew+vdRnZZs8ocwa0AMLISTAeCN+7g1Hx2jNy4O+6pMfo3H/NqN7ODmjIJdEqMNPbnbB/kh+jJMzvet20cP71r/Ny+8f7oyWvJ7Bt5Hy8ljvTuftUS/qzC+0mlx6MajxdVLvcOOTwqcXlYZnO31OrHfPuGDRbVIYurg5dUBy2qCVpc7b+wxm9Bhfe8Ss/5R9wtd5nIBigSA1QoASokPwURXwWRAGW8vxLWXwkbpCoSqoVdayyyeyk93Vey/YD6D2kafQcVz0crnY6UO7Zdom49vTQUU7XL9MPgL+CTD/LvcSiYlSYzNTH9/PHvEAxYALyH4I8AuX6qNcpuhftyt9jC+jsfwauJj5PwJAxPsybfT7N+GpvshuDfEQR8HIfevR+bnJ5iQazZ7DmLND8JlzJ4gAA8ODp07ceBsrLCPbu2hAb6eLvZ+7s7Bbi5BLm6hrq6BHk4B3g6Bbg5BLk5BXu5hvp7hQcFrgyNWBm2aUNYZFlSS1tOb1vGufaM3uOZPcezzzVnX6jLPN+Ue749/0J73oUTJeei1kXLUCXlmBIyYhKyYlLf5FAmUVSMRBUlkolYemJS+Ymzd7suPW099cvJs/fPnH3cUHe9/NDZw6nHDic2Ze2rjduY477E00zLwHrhQjdbO38nDx9bb28bHy9bdy97Vx9HZx9nR09HOw8nVzdHD2cHV0d7J093j5WhofGxB9uPt997dH9s4tPKHBsgMGdDMzTroClOyhQ3ZwxAMDLNhianWK/fvGWz2AB8FjNBEAQGbE4Q8vfG2lu+y6/5WF8tPJSfUSIvrizNkJEVl5ITk5QVlZCkMJhkBpPEYBJEGXi6KIFOxVMpeAqHQ6l4MhVPpuEpdCJVnMbQYoptNTRMttCJn6+SbKaSZayeZqKWaq6RPF/3oLlujIXeFlOD5Uqa2vIG8pIqC+YtGhoa5rwSAgBnVjH0H+BQnsvOyZSF4A9PX/WV3W04cDZ7fVNUYPFahxS3eWkO8+uD7NrX2J4/4Hsm0qNy/bIEG+VIE1q0pVSkpXTcQokD8+m7F9H3W0tH2ckk28ilOCgkuymmeiun+qhlBmhlBmvlr9M7vNWweItl6XarisildQcWn4x1PJfg3RNj80uu33Bfzs38kKMeag3BSxqCFhY7quY5qx3yMzwUbFYUZlGyav6RtZbla03LV5nUrLWo3bzoxKpF1YqkShFUPQXVyBT4ebPLrfQ1T3e6TwdYsK0VRg3wb7RFbspjzkjhmiXxlWK4I6LYQjFKg7VZubt5lb1pmZ56irj4GhzaR4jPWpDPTFjQUFBYi19IRkBIQhgnJoQVF8LKoQnaeLI5kbCMSrQmiLjjMGuImF0kTAxWKFlQII2fP50flSGIyhBAZfPxZfHxZQjwpQgIJPEJJKJQSShUDB8qT0duv55CvL58sRKpWQbXrStz1c7izaYQkBXNKto63rkaDG5DwHYAdiJgJ4LsBG+2jJ/yH8x0fhPt92zf6kvbV1aGeea7O6RZm/2UsnqscuvvpQG/H434vXzdZPf+yduZk6/boHf9YOQ8eNk6eiHtXUf0cMeeid49owMHx69msa9kg8tJrLN7h4/vbd9pVx1q1RC+oj5seV3Istpgq5qAxdW+C6t9FpZ5LthjJu+vSPBXpgQok4JUyYEqZH8lkQBlXJAqPkSDsFJHZJ0pfvcKckag+PEDWn3JGhfi5XujZbr2SbVtl6xfRzsSiqnaZTr6z3Io4Ho9XOeBBcAoAr+YGH/xcXLgeEu0vYO7tWdiSdPDSfjN2MuRj4+mpp5MTTycmD45PF4KIw8AgKemJ8cnJiDki83ynxaavggCcjA49Gbg6qWyo0V7IneEhfr5eToFeriGeLqFeDuF+DiF+LqFerpGeDiFejqEeNqHeTpEeDqt9nVbE+i1OihodfCaraujDqzNrEk8cTyj53hab0dab0dGT1veuUPxx/ZuKorfV1mUefxoTntD6clN4dskaOJSTHFpMUkZMenv+aFMMpVBIFOxzKSEspu/jNYcv9bcfbvm5M2kvGNNJ263d97Jye04eqS3KOlkyrZSj8Xe0kSmPJOpJaviZ+sfufrgOu/toc4R/vYB3naePg6ufk7O/s6efs5ePs6u3q5u3i5u3s5uXo7OXq4uoaFBkZF7K6sqr9+8+X509NvkwWEK+NOhEQiCQBAymzpn2g5BEIS3lXuwue73Ne7313oecHakEpkUAp1KpNKIVAm6mLy4jIK4rDRDSpIqLk5mMkiiNAKVhKdQiTQ6kcoRGpFKI1BFyXRxGlOdLuovL7NPXTreSCHFTCPJ1CjW3CRxnl7KPJ0UU80UE/V4M60dZgYBhgaWCso28xYODQ4BbuSXmy37n/BDEYSTQ8KLY0FPf7t4tDMvqnrnhprVK8s97SptzFqszAqkRMv0ZLs3OFxKCmna6ZjpoBllTDs4X752rUvZ6kWV4ZYZLrobTZjb50skL5RJs1dKcVNM9VFN81bP8NPKDNLKW2tQtMmicsuyqs0rqrcsqVlvUR9g1OykWzmfeivRA4xdupbpU7mEeiJ4aXPYolJXtTxnlcNBhkUrTcsizMsizI6EmxWvXFgUYXl0nWX5xgUtaxZWa9KqCKgqBqpWFHVro+2r2p2v42ze2FM+mKGBgdCkFuqRLOqaGOoCE9XN5DslhmpWEBmIcLywP7R3g9OdoAXv3PTvqRNuKhGOS2GLGJg0KjaGiFmPE/IVEfbFCwYT0avIxC1Uyi6SSBQBG4MRihUWiBdGJQuhUvlRGXyC6XzodEF0ppBwDh9/Hgp1iA91WAB1mB9VyocqFRKoQPMVC6EqjJVLvGzTLQ1aDGS7lXA3zOUfeiwc2u4/nbP1Y+uWqQc7AZwAI0UI0gojZyCkF0H6kY+/Ih9+B+OD4M6tF8equgvij+zalu3qs19NrWi58v0878GK9Q/i/W7sW3y/PPD99cODv9RcORJxIckx21s12kntXLzXWNuuibsFyOhx+HXrh6tZo2di39Tv7drp2hBu07zKoTHCvnGlbUOoTU3gshr/pbV+i4/6LNpjLh+gRAxUpQWokgNVSUGqlEAVYoAyLlBFJFSTuEqfsNGcsNuWmB4o0RllcinZ6NxB5TPR0qf2yRzbKtmwnlYajK7aYTL69ja37/xTHArATFcFY2zW6/HJh0MfX36ArrefiLZ18lzhk3n02PPJyUfPBl686JmYuDXx8cE06+LoeBtA3iEwgME0jLB5gVAYQbgn4sAAYXNXnLiAAPx66PWlq5fKKkr37dsZHhYQ5OMW4u0a6usZ5usd5u0Z4e0e4eMc6u0Q5uca5uMW6uUc6usa5u+5JtB/fVDo+qCVawIj1gRvXOm7NXl3SW3a6daUM+2pXR3pXR2Zp9tzu1qKzqQerNq0LWfzrtw9MQXRSXnpuUX+waF0UVEJMXFpMWlppqwcU/oLDhWjMmlkOoNKZRDIYniphL2F/b1Pq4+eO951q63rVuHR7uZTt06ee3C8996p8w/Lsk+lbi8OWB4sT5ZUYEgqM5WD7dYcimnKjaxN3VESsy5je0jkKo91wY4hwc7+oe7eQe6uAa4u/i6eAa7eQW6egW6efq6e3i5u3q4eQX4Bu3fsKDp06GxPz4uXv0PwrP/lDXDjyciszQswDHga/iIFFSC808gGj9W82xV4d5PfdptlNCKdQqBRiFQSkUImkKl4MoNEk6YzFcQkpelMJpFCJ5CoRBKdRBEl0ThCJ9HoJJoomc6kiWrKyXkbGPtIy4XIyG1RU4vS106w0E9doJ9iaZBiYZBsqptoph0/TzvKXH2zgeZme5vRt28BANxjImEAAHg39B/gUAABMAkAe4rNfv3i6aMfz/3WW91dnNIQGd2ycXuTu0OJOrNVWSwPhaoRo5y2Mbq+xvHnyMDLWzx6Nzkd3+71/kb7s4uHHxbvbnFduFdNKpCG3SqDz3RQS/NQS/VRT/XRyPDTzgjUKlgzL8l74b6lBtFLjXcbKu5VZ+yXIsZRMSVS6J83OoKHp58172nyV20OtTy+dvERb90sV5WCQN2iUIMjoQYlgdqlgTolwSbF4UZHIwzLVhnXrbSo1qG1kFC9YvwDsoSfw2x/LNrytnb9+JGA0WyfkZ1LB53l72sJXxNHnWfynWYKnGbwtUvyP9gX8vxIwi9bXF+5KcJ2dLCQDIyJLxT5L4nxdYoLtokKtlDRtVRsFRVdRhLKEeJLE0QlCaKSBVCpQqgMfoF0FF8aPypVAJUhwJ/Nz5cvgDrKh2rhQ50QQXUz+S4qClxXx/ymjb+vQXqqSPhRBn3WWrsi1K7KfclZU/nLqiK3zSTeuuiPrrP6kB0MXckEY80I6IPBczYYYyPTCDIJwCQMwBTHV3rz5v3Fzudn6nvz00p9vPLnGfRucRlu2fm8dO3lLStOBCheiDIf/6lweuzU791RTT4KBzUx/iRU3coFo217Jq7GD99MHu1PHjsb+6Js3YVIl7ZN9q3rnY+tc2le5di8yqE53L4+xKY2aHldwNIK38V7LBT8FYkBajR/VXKAMjFIhRKqQQ1WI4SoE8O0CKv08Zvnk/bakbMDFH/K8umLsTy5V6Fzv3THbpnWzRINa6klQcKV243/IxzKOVMLADA6Mfly9OPbcfYkDH5q74iysfey9c2uPP58fOLu3XO/Pz89OflkamoYgd9A7BcAhjnHLM0KckIwRwDEBty9myzAejn4+6WBCyVlh3fu3hIWFhAU4BUa4LUq0GddoN/6QO+1AT4RAf4Rfn6r/X3X+vus9fdd4x24PmDl6uCwzRs2rl21flXI+tVBmyICtqwM2BYSsN3fY1vU5vyazFMNGSebczpaCjoaCjuO5jbkZ1UkpJVEJh/en3I4Prs0s6SqqLIueOUqGo0uLSYuy5SSZX4jHipGZdDJNAaVKkqgypCVUnYVNeaercs+XX34bHNN//nuh50nfzl+4ucjlb1NbTeqDp1O21UUbLdKgSKrxJBWE1cLc9p0KKYlb39TflRTwYGmvKjq1B2HdofGBjsE285f6GlrHezuEeIeGODsH+TiG+zqG+LmH+LuH+zu6+/m4evioS68VgAAIABJREFU4uPq4ufltW7tuvS0tJOdJ3+7e3fsU6IvgvDOaP0DwNxzSGAAsd71Hps6vPvBgdWbrZcxyWIMspgohUkli5IIFAqBQhEhUXB4mghBjEgRI1CYRIoo6ZPQyVxhUKkkImmZtU3/uf6ihLwIa293ZYNgGemdarIxhloJFgZJlsbx841i5xtFW+jFmGtFGSrHutmNvX0FAID/sxzKOaCSBQA8Nva+MCU5de2W7oyY309VdqRll67efGZVcJWW1BlNuXJ+VBuV1EzCtBHQFzTkfrIyvxdk/zxp88j1Y8jg+cu7fUulaVEUojcKtZqEzrTTyPTQTvXWzAjUzw4yyArWyV8/b5OjkTlTxkRExp5BC5YlhEiIrxRTidfVbAlzu3fySFf22lxP7erg+e1rFpb7m6Q5KOR5qRcH6R721y3w0zsUaHQ4UCc/UOWIr8oRH81KT90OY7GLTNRjZb7B5aKDeS7TL4+AqYsAPIXBe5h9D75RO7zb+YGl6E1VgRvyfL/Ioe5qCT4M1HsS4zEY7Ta81XwwWGFoBX3EDPdYAXVJFNXORDWJ8bVQ+FqJ/I0UgUqCQK4AKkOAL0WQL1kAlSoomCEgnC0omCOMKsCiKkiCLXTBXlncTX36I2uFwVCt8f1GrAwzJN0IidEEG5SAu+zYctkbgfNbNrvc2LvyvLHCFX2xe17zRuM2fKjKmrzWBcaeAjAKwASAITbCS6FBEAiASc7JBSPvx29dnbj+w82K8sYIvzor3S5b4/O+5ldWWf+4yen6piU3Dtp9PJuI/HYU/FY80r7zSXbA7Ti3OxkeQ8fWDZ3Y+L5j4/vGNeNlq25vWVq+XO742hXHN7u3rnduXet0bJ1zy2qHhjCbumAeh85T9FckBKhS/VXJgSqkIFVqkCo5RJ0UpkUK0yauMsBvXUCMdqTne6ulL5GLM8d1bFc8ESXTtkO6bbNE/SpySaBQ5Xbj0Te3AAC844//IQ7lnt0JwAQbGoPY4wgEIexrzdVRtjaeDv6ZlSefjLKePvv5w+jP09Ao7zBBCCAzq0UcDoVm54rCAHo7/Gbg+qWjVSVRUbtWrwpcGeKzLtR/U0jAppCADcF+G0L8NwT7rwvyWxfsuzYkYG1I8NqQ0I0rV++J2Jm4Prkms7GztXf71pj16/aFBm5ZGbQjJGBnSODO4IBtgX5bN0TEJOwtyIkvzc04kp5ZkpB2KCE9NyE3P+lQUc7RmtySiuy8I2npFanJxV4uAeJkMTmGhDxTXJ4p8U0OZZCpDCqFTqTJ0lSz9le25p5vTu+uTT9TmXbqaPqJsowT1QVnSjLaag53VxV0pu89Eu68RZGsoMSQ1JBSXeW2oTi+sTCmIT+qLj+qIW9/Tdbu8ri1WYG2ofIUcSUxprG6tucK380huyK81oS6hoS4BgW7BQa7+YV4eAd7egS6u/q7ufu5e3q5uHm5e4QGh+zfv7+6pubmjzeGR9//GaLhHLQL2DACs8Zu9SAnMx+kbV27ZLE4SVycIsGkiIlSxahkBoVMIxLJBDyRgMOTcUQGkcogUUVJNDqJ+gWHilKoIv+PtreOavP+//5pZzWIJ7hLseLQQlsqVHB3t0AITggSFwIhWIK7u7tLobZu3drV261dt3XrVl8FS673/Qdtt8/3+/md37nPvb1P/iHnwOHkuvK4Xvp87pZx8QneCox/++n30dYhWmBSiP7RQGX9OB3dLBNdxn5D1iFTho0Z3do0y0Kb4eX0+ulTAMAHTRYA/pW+/IfJBrAuFj8qyIzKOHW6LzH6/lDTdHN3mkfwUHRIr6nqOTPt3p1fTMKk52URM+g9F3TVLu3VuGe274fD++9E+TwcKmxyMGpTgvMVYRFSUqFffJpnpy30NuZ56jJdtXneevmBeqXRplnOBu4GuqeVdQNVVeO0FTxwsg7yhlGmx4kmlkTzfXgjDcZ+/Z6g4/1Rts0BloWnVURu6uU+Ovmuujx38ywHE7K9EdPDtDPqxGUO/g6fcM3D+Lb2trUjMlCK8rtFe/GaCIB7EsmW0usaAD+Ar0veUK1f26Pe7t+5dnjP6wDc77nWfwwnvrvUIHm4sPH9yOtx1uN061uW0pexnywgto8gtw0jt/XCpbqRn7TDvyj9RKpw+7bCT7cVf7at9LNtlTu2NSE+65bbtbBP9Y6T7a8RbqvZEVA9ASwmgVsk8HsKeEEEv4RBl91Wu6zXaPtehVt+G+1c5X+ywc9+KcTte2rsi+4yye2vwMYb6IPCnQQACdiEoA0IiCXvxa4/ykSIxQ+u3ZkaqM3MJFmYVJqqtGnC2pWlq/dsr/xMqmHPZ22YHV2Ku4eMsLP2ukuhVhcSj35HcbzFcXtUFvqsOf6nxoi7ZR6/CX1+y/H9MsVpNs1zNMVzONF9JNF9NNF9KM6lP9q+J/JUT6hdW5Bdto1GoIZ0sC4qRBcZthcRvhcdpgMP1ZEO15eONoIRLWFptnCOC7rIQTketz3PSmY0TX0wA9ufJjuYINsdA2+K2NmRsX8rDv2nGQptSRZLxBKwAUGrGxsS8eZX7fUMJyd3B9/ytsmfX4Mnr19tQO8kQLwJbX6sy0kgMSTZ/LvOvhiIf3v6+Nylc63tDTwuNT2ZmESISCGGZyRFUJOiafFRtIQoWiI+OwGfnRCTGReTGRObHh2XQUijJzCyY5j5KaIe/ugwf2ah8cvvvvyZkS2Mi6WGhaRGhpIig9Iig1Ojo1KjY0nxqVQ6W5AjEPErqvJqagrqG8obm8obmmo7+0qqWwrzKur4ja38vv7qabw/UXYPRhWjpIpVUpGVV8XJq+IUVHAKyrJKHxkqC0fhEAiUNFINq1/O6hoqX+kvme8tWugrWugqnO4QjLfxR9v4Y615o9XcHiGtNdYrXROlqYaR01XQjPNLruX1VbJ7KphdlYzOKkZXaVYLh1ge7hqvidVQgqNVkPKuR3wqeR0FlDouSZQZy0kIJkV7x0Z6hoW5+4V7ekV5+eC9fCO9vMO9PEK9PAI8XP3c3cIC/TPTU2uqypaWZh8//vk/1BW3HlcfisxiAIm3mlPizXf3zoNzLXdEtHBbW6Q0DgXDoeBYFAKLQqLRKBQGiUYh0EgYEim9lb8j0TDkR4a+f8GRaARKeg/CJzDq79IA715Ivpq+UpIlCDts762+N0JTK8lQP8PClGZtkW2ly/RzfP30vbjnR/WAf5yhEvBBPn7jT7B2qzE3LtrCpNjb40ZL/XBZS6Z/UmdkzMhBgy/NNaeRsPEdn0/JweYUMddNjW4ctXwa4fNnZMgjh9Pf5yfVuxnXy+8qUYTFbdsWuf0T3iHNogCDDDsFP21p/70yRHNEpg02fh8y/YQew8ec42ZEP2bip6UQYmYQts8izHR/sIkhwWJfvL5Wjp2xyN+qzMu80GFvqbOayFEu116V4nLESc8swMKaF+HXx8kYZKRdyk8656L7szXqT0+Fd8UG4GEYgJoAeARJABCvA/G6BPwOSSY3z0WuZumsB6mtx2q/q7WQ3EsDYBKA38DWFh94Dn7vf17i+OAo+prSjnmk1Ahaqhv1SQ/isx7YF9WfbBdt31b5mVTj51Ite7b14z5Z0kHes7N+l0gQC1nrffnQV9Xg91qwXgaAUAzy1gFHArHBG8bb65nPx2jPu4ufDnX9NNz3cKDz54HWR9N9z6+dW3/5aEt3HUAbYBOSiME62JRAqxBY/2uc5u3aD1ev9FUKC2NDSE5HE+ztUqzNx0NO/ZoTeSPF/euIE8uBh8/7HDp/zGTCQLFDRWZYV7ZTA9NroNysg2nci2rRQTXrIVv2YzvtlCad9ZfcLcc9rSbxJ2bTfcdSvEaSPEaTPEYS3YeIrv0xjj0Rp9pCT1AOagSq7wzRgQdrS4fqSIfrwSP04BG60pH6MtGGexIsYelHUTQnpMhbs9JJuy1Auy9ZuTtVpi8Z2Zck2xYNawn5vDPd7M8/boGPFTMIgP/b+dD/D4Zu5Y2SLQnvtfVNAIGvWxvoju7ujoH1XbOP3oGnG+LNj43gLQXq//gL4ke//nT+wnJbRxOXS09JISYnRGUk4BnJRFYKkZkWy06P5ZLiOOnx7MyknOzUPEpWIY1ZRufVsooa2ZXtOa39+YM93JF+7uRY3vwob2q0YqajZSw1lRlDTA+PSYyJS0tIyEhLzsrIoKRmUihcXmltQ1Vjm7CqIbekKl9QU5rfWCFo47BqU1KK87KbJiqWpyoWe0qn/ZxDsTCUKlZZBauqgttiqLwKTuHvcagsHI1DoFAyKFW0rpDSPFS+0iec6yme7S6a6S6a7CwY7yyYaBdMteZP1nB6S2ltCf6ZWhhNdbSsvqJ2QiCpgTdQyx6oYfVVs3qqWD2l1HZeUlW0R5I2TksFiVPHqnjYBdTm91fzhmr5o3X54+Xc/mJqS06qKAvPTApKi/OJjvEIjvEMiPH2jfbxifL1jvD1CvP2DPJw83dzDvT2SIqLqRCVLMzPPrj//cb66n9eN7AJxGJIDCQAiNeffTPxdkDwXV56uM1hxG4cBi6HQcqikFg0GovBYHEYnAJGTgEjJ4vEYmCo/0Dnx4wehkLBUXt2w8Lwce8NQMTQxoexeUgC7l673ylsJntG+usf8FHdh9c1TzAyoHk5v36yxdAPYAfg6dNn/yxDxQCSQGIgBm9fPHtz/+t6NtlaGst0c/+uo66Fyy5J5/amMwdOHlmy0F5RlRuRkrpwVH/J/9hFn5NfBdndjnL/gxDxvf2J6+TQdl+LZtmd9ThY5uefJklty7FQEQTvI59UDdRF+mjsYhxVYR3CcA9hck6qsuxVKMfl6MfUk600Uq31ksz0QvQNwi3N420PhBsYBmlr4E1UOSeN+KcN67wN67zU8p3UaF72zmbH+AnEZ3e+Fq8/+fP3+69vzt6g+P8SfeqPgqin06mbTyog8aIY/L4JxEAsBmJoHbxZB0vgSSY0cHSVZ7RZaiS5fAKssQBY2ATPJNBWkXkTgHvgYdlq4dEnp+RuaX62LCs1ivq0F7G9F769/tPtVZ9vb96zrRe2fVJB+oKR/IPTluux4YBHhboLNy5XQK86IahHDHo3wdAmmBaD8xB0FUB3wNpP0NrzLVSCZy8371x7dXn59Z0rkjdPwOYrCILEENgE7zahv8bygAR6+fjZ9fPfjDZ3VrFzSjKz6ihZ7fTsCmIE1csVb2FI1tx1EX8s1xSbqYvKtFTOP6W7EGN3lxPwiyB6PvrkxVSPL8k+i0SHpahjFyOPXPSzWXA0njqqO2qp1mOiWKS+Z8THdikzaCLVazTZczTFazjRfSDetY/g1It3bI84TTmoEaS2I1RLOlR7T5jO7jC93REG0lH6MngDmVhj6aQD8Aw7NNNDtiRAs9RDoz5IrTtJqT0J1pOI6E7EtOFhLUGfdKbv+/OPrU13yXvjkP93hkIflkY3JWIxJJFAknXxOgDgckcL3dnbzTWsvv/MozXwbGNTDG2A/6zQrYk3f/790dmzSy111RxqZnoigZyApyQRGKlERgaBmRXHy4gvyEosyk4qppFKWDQhO6cip7A+t7Q9r7qH1ziQ0zyc0z7O65rgdo3n9I3lDo3mjwzmD/bm93QK25kUBiGWkJyanJpOyqJSGEw2l8vN5XFYbDabxRPmVZRyqkpZtRWcljbB8IhofkC0yCE1JcWWc0mdA+Xn+8rnCujNJ456YFBoVVklNayyGk72fzFUQRaJxcExOAQKLY1WQ+8tyW4cqVgeLJ7pKpnqLJnsKp7oLBrvKJpoKZpsLJys4/VX0jtIwVRdnLYGWtZAaW9iSGYzr7+R3VfP7q9lD1Sx+ioYnXmplYm+JH1ZHRUUTkNOxet0UL1gsI43WpM7ViuYqOFP1gmm6gqm6gQT1bnDJfRmTnJhRiQlMTgR7xsV7hUU7uUf7uUT6eMd4e0V6ukR5O7u5+IU5O4WFxmaw6WPDPf98MPdtbW/RE+grV6LZG3z0TK42XG5NDvgwEEFpKo8SgGHwKHgGDQCi0bi0EgsDo7GwdE4BObvDMXCkVuv9wxFoPfslolPTQYfnq3rELQKQWLxX5Y8L5+8nu+fZUVmhZg5Oirph59wevXHX335raj5X4lDwSYA0KuXT5/f+/r+ubGRXMqskNtVwCWHx0SfjiYcDODpmQ8bay/rK81sk7py2mg41WUww3uFF3K1EP9tPuGBiPywP+9KfXqfmUobTkawewdDSopvghaGmFAcdAimWILe5w1+xqPpTlWhxpm2MpRDSIoNOu+0Au2QcryBSoyukoccNsbCJNRAJ8bINNbENEBNId3UMNtSl2ajlndKM9NWNfbQPmcDne7cdPDu4da/vf7o2y958Q8FFPDwJrT5VAw9g8BzCPwpBhuQBEig9Q3wdh3cAK9bNr5Je9Ln8mz00MZDP2ijUAKtiMGrrdBbAkGb4GcI6gc3YjZYen/aI+7obJuT3z6I3d6H3t6ya1vLnm0dqG0DstvOako/sNR663FKnBj6Li/pdV/O+u12sLoohq5ugIdi8FgMXknAxvt8XALAB7sSsLEhefH7+s93JS+fQgASA/HfdOo3Nt68+unWvW8mF5caBsYr2/vrW+Z7OmfaWwdKy6oz0nOjQljBnvQQX7r7Ka4ZttVOEY/91GX7NudPP3eRkmJq757EH2Yd3usoI5VshOF7mdCcddMPyBX7Gbcl2vTFHJ6LsTsTe/hs0uFLVPeldJ/pdL/JdN+JNJ+xFK+xFK/hRPf+eJeeaIf2iNPUQ1pBqrvCtGHhOrDwvdLhursjDaTxhrBYY1i8BSz1ECLrJIbrhqsJNeqItGkI1m6OkW2MkWmPQ3YTkW3RexqDPmsjm/z5xzUAAJBsfmToPzAfCiBILBa/XX0ngSQSIF6HNgCQXG5vYLp6eriHNQ6f/Xkd/LH5l4nju83V+z/dn52fKasSUeiZySmxycnR5HQChRxHzyByshJ52Ul8ekIRK6WCm1Wby2jMz60WFBbkCUsFTU3F/W0Fff2CwX5O7wi3b5TTPZ7TPZ7XMcxvHyjoaMtrKGcV88hMJimTmpZGy0hnUrNy2Cwel8ug0dNS02JiCCHBkcSIlIa8lqHikYniqWnR3Ezx9EzB9FTJbF/xTA1vqDl/crRsZaBsTshqO2bjhEOjVWUV1HCKqrJYVZzcR4aqyCkp4RSwCAwGgcUhMOjdSH1l00bB0Ej5maHi2d6SqZ6Syd7iyZ7C8e7CifbCyZbCiUbeQDWjMzuctU9eTxMjZ6hikBpFbxYM1+f013IH6rjDdZzBWlZPUVp1mh/ZWMFAFYXTkFfxcQprKByp443V80caCkYaBKN1+SP1gtG6grHG4snmkumW4qmGwpHqvO4iWg01IScpPCPWHx/p4RPp6RPh6RXt4xHp5RTuaR/sedrb9YS36+mo0AAmLbOttf6byxdfvvzwOJSsv/5xHnzfc1aU5XfAVk1RU11RQxWnpIyWU0Dg5GSwcjIYeQRWASUrh8LhEBgsHPWRnn9hFIHGoLDS0rD47JRvfr5199mPa9D6lrcDEG8CyboEbKx/GC2SvINuXbxRwShMDiM+++M5AO+/c/9iPRTaBECyvrE2WFueFeRNcT8Wd9jcAqd+SPlolhOrDJ87EYwfNtQ6Z6Z1frvUVUuN4gDL3LjTA/yQSw0Jl5tIV7s592dLf+jPHbEzasVJF8vsyJWSKtGBl/vocRy1si1lBZYyX6bagCulm3fq7g0n3e9M/q488kKhzzTDW+BmE2+pGbxXMUxPIVJXNkJTPs1Eh6ivjNfWSDTSCtOEEY3QEdoyMUZyqTZaWUcNShPD5kcHL81NT1VzyzwP3sijQz/ekYg3xe8fMetiIIYgIAYbm0AMQWtA8hv09tbar4vvfu4Uv+2GxGck0AMIWt1S/paAdTH4VQxGwAvyRs/h1VjlV8dlrutIzWG2jaA+7YFt65PZNoaUmpOVuqa946m19hvvk8+zop91Fby5MSF5fQeCnkLgDQStvw85JQCC3hsZvbfzk4gB2IQkq6urL6EPUefGu9Vf7tw+Ozo8UdMwJqqbbWg7PzpyeXnl1/s/AABuz03VZlBbWJwBAb+elsmJ8It3OEk+at3rYjnpasIwxOHl9sQqIAionXkmsj2RJ/SkpOyRnxLldzKtNeNM5Txxn7poy9goSZ2W3+6B3R6kui1QQ0rkrX+ZHzJD9p1K958k+U6k+YyneQ8ne/QnuPTiHdvCT2ceUA9W2xOmDQ/XgUfpw6MMpaMM9+D37Ykzk0ncD0uzRVBOY5iO8LYY6zPM4Ha8cXmQTGXorppw6Va8dGOEdHWwTE2qxYvfbwCwtTIo+Qdn7KHNzc23q+8gAG1Cm+vQBgTE5xsrGG5uXp5BnVMXHkPgGQB/bmzcuX93fG5cVFmSlZ2WkoBPi8dnJ8cz0uPZGXHc7EQ+JU2QnS5i0qpyOHV5+ZU5gkqusD6vrqOkW5jTmk6uTs9uYNLb2dQWXlZjLqmqJLuqjFZRl1tTwS0RUHk5mUwGOTubRMokp1Gysxg0JjWbQUrJiItNCg+L9fcPc/cKdvcId7IPCnGP7y4YmiqamhFMzxRMzRSOzxVMTBdNTpfOjZXPT5TOzwgXpkULI+VzPid95WDwrTKoshxWFSengpX7GIcq4RQwcDQagcUhMKidSCNN6/risd6ypeHSxcGS6SHRbH/xTG/hdE/hTHfBVHfhZEvuYC2zkx6VY6pkqIVRMFI3ig+lFLLay3MHavNGGnJGmrjDTeyBMlJDekC2iYqRCgqnqaAa6BbVVDJWxxtr4o+3Fk00F4w0F440Fww3FQ03Fg03Fo03FE41Fk21iubaRLOtwpk6wVgFp0OQIaIRWMnByTGeoVHu3lGebpFebuGebqHuTkFu9n7Op7wcjof6uGWkEOuqRF8uL/1+/+aTy4PryzWL1Pi4/XZ6shqG8pqG8mp7ZZU15ZTUZBUU0bLycKwsDC0LQ2Ph6P8CUBgCA0djkVgYEulFjqYOVRTOtJ19cP3By2fP19fE0KYEWt8SrZcAieSjxxkEfv3pl9XVNx/HVP8thkIAkmwCAN6tvgl3OH5cUyHKRi/lxJH9cgZxTjG3+778qm3ojqB4eJ/R9QNm9z79/EcjzaRDinJIqaN6n7L9dGtjbLuSPefoMVdzEs972LVhpMsQu3hSUuUq8DYfncYg/QJbzFKw1pti882pI9AVf7ASIxkjQouJ4DoZ/FLy7lzBEiOYdkC5xsdygeI/nRHSGGJf7nMoyUo12Uo5THNnshGSoL0jyxS1kO7TFubmpyGf5OSQ5ngy6/S+UgeD71gp4N4VsP5KAkkkki3vhvcrCe9XUrao+v7jW4XAO/De4HYNgjYkkBhAaxJwC6z3rH2Z/ZRz4k9/rWfWu67ISy2iPhmGS/XBtg0hPpuW333JSP6mj+2TIurmxRnw4hcAVsVAsg7AJpBIoE3wwUwQem//CIk/OD6/Pxtrv96+emawp46bI0hKqKWTx6rKLw/P3Zj48tLw7ERVfV9p9bWzZzffPb42P95TWF5KIucR8PnxMcLEaF5IYPZ+82ozhVkvoys0zx8EUeeSnAZdTZZCbBcTnLjHjIUu1uXWeyvsLTJt9aKNVE5oYHR3SplLbzuM3WUq/ZmalFSwkeL5gpC5bP/ZjKDZzMDpjIBJst84yWcoyX2I6NoV7ZhhpRqsLh2xFx2xFxZtAI8y3BNtJB1rvCfeQibZBpZ2BJZ1CsVxgfUk291uYAxmHCnw+kzo/3lZ4M6asN2NMUr95P2NVKdnj7cskd+ve/4zDN0yytsQb26ZFq5Bm2IA5hqraJ4+Xl6BHSOzl394MDA3XVxWSk5PTUjEk1PjqOlETkYiPzOlmEouoqWVMNNLc+iV/LzKvGIhpySfVpiVyo8jCggxxaToshrqYHfebCVtKI/WxmE2cpj1menFaUncjGRGdkp2NjkrMzszm5JFpVGoNAqNRmOzOWwGj5XF4zOKmWk8ciwlPjQ12CsqLDA+yC/JxyUuwjW1hz86UTA1I5iYKZiaLpiZKZiZLpqZLp6bKpmfKp6bL1lYKF6YqVgIOumjKCOjjpNXxSqp4GRVsHLKGFkljJwiTkERK6+IkdtiqCwcg9mF0VG1IidXsMmtzflTg2VLbYLJ5uKZjrKlLtFib/FsX+FUR/5wHbubTeCbqxhroOWNNIyDPJLiYgroGY21+SNNvMFGdn8TZ6gkoy01nGuqaaWExGkpqEZ4x7aIxhsEU/X88br80ZbiybaSyTbhZGvxREvReKtwsqlkorFosqVkrrV4oa1kqbVkqav0bE/Z+S7RcnPhTCmjnZ1USIrIivWJi3ILjfbyw/t6Rnk7h7o6BDk6+p465W1/zM/tZEKkfwklbqaS2ZyZRPUMC7Zyttc5YK2oZyynriWrpKGkoqaorCGrrIpVlEdgcbD/FoRuzYoisXAkyiMpovrSxMiP3y7cu/7o3bvHL/9cW9tYXxN/cCB+3+USb80zAQgCGxC08f7df2lffktyBIDXf/6R6msXeXRfmNXemGOHTu87cMr4eEdOKy86l2rj36Jtctt2/w+7dz/SUar3Mbcx2X3c+Iu4o6h0C3icjFSklFQq6osOG90eY6WafbjWffJnfYyusY93R+mRdD/rPA5/kKb6R6k8GNBeLVJeF+muD+iCW2bg/vE/p+x+yrP4Mk7tuwx9MIIHF3PBt9XgcvkVUVRHsHXxEc3+sKNDsSfaQqxHiM613sdI+xR5pyzzT1g1Bhzq97X6Jj0S3L4Krb7aBNAHwzbJB2dlCAAxBDY2wMYG2NxyNPtgJ78JwObWBDCQAAi8loBfoLWb69fH37XmPMn2uepssKAHb8dsq1JHNOw3GvdwvZgae69Z9PLrFej5C/DhYkGQRLyVu37wjxb/NWcsBmDj3YvH184udxSL8qLiOOERxSTySGX9XGvbYmfXSFXLRFXzVG3FhaH6q5M9l3vH+vIrqsiJLSxqf2FlZ0FRDTXZLsfZAAAgAElEQVSLGx1G9XWheDhxjh+YcDS+6XfgSzfzEWPFaVONLjnpAZzMoBp60lxl3lb34gmTFU/rcb/DAx6H61yty71sePb7Mo/rRJvrOCnJko4ZLBUEzFH8F6lh85TgOUrwTFbgRLrvSIrnWJJbT4xj5gG1UA1YxF5khK5MpN6eKMM9eGPpWOPdRAvp5IOw1CPwzNOoHC9sQYB5ro+tMEw/z/OLAo/PRT67Svx2DmUfHqa4tzND3zz7BQCwAUGb/yBDofcGpH+1iTYBGG/vpIbF+QRGRCYkewZ62zsf83V3IAT5ZcZF5mYlC2gp1bnU1hJeX3XxUF3pQE15fWEJn5KXTmBFB9ND/BgBPvTAIF54uDDaX8AnVvXn9XTlNtbzykvYRTn0PAqFk0llZtNpNGomnZZJpWVnUzIyyKREYlJsZEIyIZuUQM9MYvAyC/LIBVWcGnYS10Td3OWYV6R/Aj1FkJdS2s8fGRdMTOaPTRZMzBbMzBTOThfPThfPThZPT5XMzJbMzJfMTVfM+R/3UIJJa2Dl1DHKqjj5jwxVwMorYuUVMHJbubwcHIPdhdFSO0CIFxJjKwW0/lbhYnZiLZlUT6W15bK620pmeoonW/mDdexuXkKhpZqpOkrOSMs0MjgrBi9Mi6+u5w+38vpbeIO1uaPJ0aW+7iQDrf0KKFldJXVCQEJb6XizaLY0tzM1lkNNEfBpVZX8rrrCoRbRVHvpTJtwul003y5a2np1lC51li+3ly53lJ7rqrjYU32po3y5SThTkdOfkyIKcwn1d3CK9nYj+HhHuHpHOgVFuQQHe/n6uPr5OQaHeUYkRaTwkvIKiHms0Mxk54gAa0c7HUszeW1dnKq6rJKWvKoKRgEHQ39I3v8HSdEYJBYBR0WkJEw/uH7+1a/T16/9+PL107WN1f9phPt+e1csEUvEYolEDP0tUfw3GPqxTrDx9klBnMdxJWlnLZ0AK8tQW3srhSMHZB1PqPkkGPuM7be9cdD4gRz6J9ndS777Q23lQm3QeQ5qAkeNasd9DXZG1c6m9W5GPV77hkMtziceecB2mk+0otngguR3sNX31Onv7LdHXohAPyXjfopHPWArvZ3YCy3rvGtWEgsVXjORGwXyoMXwRcfB9ZlA8WLok5rjXxENprw0v+e5grNscLMK3O1+MVP2nRB/VRC2SPZdYocPRJ5cSAqEvv8agL9XsbeO5P3M5ZYCBliVgHdisC6BxGDLM3UrdJRIgGRDAm2uAYkYbIC3f7y+unKnr/JqedbYSUsRbE/dqSMtqfGjLNbF2vKf5sc3Hn4PNlbFkEQiFgOxGHzwUv4gtwYAANCq+PG9B+dGhpu4nJL45ML4jE5B2UJD01JH+3BFaR0toyQxritX+PXY7Ks/zkKgFYDK+xdZA3z6YmX7RE1Zex6nmETPTUwuSUuuyEzLjfZLdTuecdzke2rAD+HH5m3Up7VxF8x0R5XQY/A9fTs/7ZCS6pKS6paSapeSavlUqk1mR7c8qn+v6qC51vBh/cnTNlPudlMRp1eoXsuM0CVa2Dw1ZJ4aPJsdNJnhP5bmNZrk3BNrn2WtFqYpE7EXEaUPizLYE2UoE20kjTfaFWexO8lGJvUoIssBywtU89JD2iki6V5aXLed+c67ij32lPjJ9KUfz3Xehz+g8cf9OwCATbC5Ad5Lzv0TcSgk3vgoA/X27cUrN5o7e+jZ2QmRUUFBAYH+Hvst9ipg92goyhqoqJhpaAQ5O8/2dwm5ZAGVmJsWyQr25/oFMr2Cub4EXkA63TeT4kWlheSkhLDiQpmJMWwGKbeQnpublc2jZbNoVAaVzmHlcFm5eaxcXhYzIRwfGhAUGh4ZHomPiSQmRiYTQ5MJYcnEqLS4SBI+NI0QnoEPJXk4hng5hiRHU4rplW2Crv78vonC4ZmS0ZmSsbnisZmisemiieniqaniyYmSiWnR9LxobqpqwvOYswIMroaV00AraWIUVXEKKlh55Q8KeAoYORwCg0GgcXA0ahfGwuBEGX+wkNbdkDfWWbZMT2uJjauKjKsgECrKeCM9wvl2/ngju1+QJLRWN9dEKRhrmlLTisv5o5Xc4Tb+aEfeUFvecK1gAh9RbHeUqKl6QB4pr6ukmRic1lk+3VY6W1HQm0BghIUkhockRQWnZyYKmssn28vnOkXz3aVLPaVLvWVnesqXOisWuisXuisWuyrOdFed666+0FF+tr1spa3sTItw2vmwrzJKwVRb2/XoCU4qV0hvEDFbSrlNQkZzfkYTJ60qKYLHTK2gEArocQW85CJeHI8ZmpXiEh1g43pIZ78eRkMVJicrg8Ai4BgEAoNAYeBIzEeGItAYJAaOQKXyeTXnJzpun19+9mjpx5+++eXX1xAE3i/2S8TvPdPFHyw2/1JH+Ljm+88z9MP08carx90MQvxhPQcVBW9jA2/TY7rSR+xN8MWpQnD1u18yiFdsDO7oKX8lu2va3oh8WJHhoFMdcqAy4mBz5JHO0IMdYTbtwca9gZqTIXrnCTZXaE78I4o+2C/8lJCMfUpDTiYLUUcuJdr+kKJ73hsz5qa9kmw5Hyd/n6H6dbjMmQCZG8m45yWaNym7n5Zrga79bwuwTzIRj5KVr5O1NlaCxbdjNr8jQl9lga/pm+do4hU+uFqxebNxMMOH5XW4Pjtxqqnq+pmZ5/dubrx7+r9WoLdWfCEIWoegDUgs+fDjJoDWgGRTLAbrW/Hou+cvbly4Ptq00ljY7XJSuGdnq/OpgRza1a62n2cm31z7Brx6KoZWV8HaBliTQGt/G6KB3rx4fO/y1wsdPZ38yiZu6Whp89muiXO9Y9MNHXVUnigptTEhZJ4eeLMi6MUkY7mGcb6vRvKy9u27QInYF7ylzreSyshZDSxuF5/XxeUJk1PoEUHUEB92mDcj0J3ubPVrQwKYygYzWasNYQ/oJx/RXe4mnboRe+K3BJfHYQ53Th/4xlRrWRM3ioO17vyiSkqqXEqqQEqKLyVVJCVVgPjiTKLn+Rz8Ai10kR62QAubo4RMZQRMkHxHkt26YuwzDqiGakpH6sGiDWSiDWSiDWVijfbEmexOsJJJOQRPt0NSXLD8ABWiITZAFkk5Jse235PnAC/yhBV67K4M1BY46FIc9j/58TYAQCLZgLY8uv6J+VBIAsTrYsn1W3c6B3vpufkR+PSwECIhKjUphkSKSciKJzgf2a+AlFHCyqmiFZSlFdyPeVJSaCb6+nuV5fWx8vtQCuZY1YNymvZqBiEmh9NOeuX4E/KI2Rwyi57NZHG5nNycvNycwhxOCTenLLegNq+snlvRxKrq5jZ20GpKEvIz8IywUFJwWFpEcBohKC02JDUmPIUQlhobQSISKIkJjAQiNTWBlkzIJkSQkmOyspMY7DS2ID2vmiZq4ta28Vv6inomy8Zny2dmRFOzosmF0tmlsoWpymEn6xNyMigVrIIaVlED80FzRFZxK5d/z1A4Cg1HI3aij5nYj1XOzVYuT5UvjpQuthXOlfEm85gjbHJnY/7UgHC+WzDdnDNUmCI6qGWhhVY21bRMxnOLcnpLcoaq8sabCibbCyZbi2ZyszpDvDiG2scVkPK6SlqpEZSuioX2svnKwuEskpAQkx0RlhoWlBYTTqsqHuyqWeqsWOouP9NXtjxUeba/4kxP5WJv1VJv1Zm+upWBhgt99ed7as51VKy0ihZbS2c8T0Sid+KwMrDDFgfri3vaKmYbhBONhWNN/JGmvMFqXm8ho6WY3UFNLCOEcgih7OQILo2Qz4rjswk56QEkVzNHxR1YnIwMBimNQcBxcDQG8Vc0ioGj0Qg0Aokp7+6YuH6hcrl/+tHdL588vfPs5VuJBAJALBavr6+vra2JxeL/eoN9PP9CLr+51c3aePmU62VfEew8XcgeyGfG2Luaqtgd0PUiugT/MtdziYrvPmbYc8qg46hulYtxiY9Fg//hRl/b+uAjDcH7OwMNe9w1Ok5juk7v7Dv5+VKI1mzioRRj6UClPf5qsCiVL5qd9VfSTr2oIdxINv0hw/h5GeFZE/OXuuSf+AcnvbSEh3VEtqpd7pjvkhXvJCpejFC6RsDejoH9kaZ6IWzP28HD4LyNuF/5bauuZMbr9bD/y15v6MsA8CDlTJ67yONofYR/Q7x/bXxwb1JiLyttrJS/UFf25cjA95fPP7/74/qrF//lU4C2KneSj3UTCYDA2us/b31zb7TrUmt5v49jBXx7n/uJ65116ze+gR4+WP/lPlh7/ffZw413L369df3S2Mh4dc24qHa2pvO78dnbi2evzC7PNXR2swqa6NRhJmGlhPb0zMDzjviN8hNAZP2u4cjV6ohfF+rXbqauPzy1+dQB+h3/zWDKiKCggZJfkJBSRCTUppPKM1I54b7pLvYp9idIxw1vV+Jf98Q/64i6U2z/FcP6cV3oONGatl+22NWEfdig4Ij+XXbQb7n+P9I8vyE6nfM/snzaZPK4XpelapeWXJuB4hLJezknaoERtkAPXaSHL9DCZzKDJtL8R1K92qLsM6zVwrV3R+lL4/fJ4A1hMUYysca74y2kEw/A0g6jyHZwugtC4KMgsNEQGGnnHMQy7XbzTsMKPWF8lx3l/spF9poVkZ6rL34F4K9hZvAP7SmBt2/XqZl0b0/foEACIZJOJnLzqfV8Sh0tOY/P4Ae6eqhjZPep6lprmB/SsMmMYLgcD9LTsdLVMtOSN9qraGSqY37M0tbXwY0QEkpOIjJpGbwcGl/AyuUzGMz0zLS4uFC/WD8Psre/MDShIZ7WkZzbRyoeziifptfP8HrauN0Z+LyE6NwkvCAhWhCDz4+O5iREUlPx9JTI7KTw9PjwJFIciZyYkURMT0jKiEvNJKRmEpOyUohZqbHZaQRqVgKdRxaUUETVrJomblM3v2dCNDFeOWhvYasAQ6lhFbbo+ZGhSn9jKBaO3mLoSTOniaqFmfIzU6ULE6KZ0bL50aqlwcqlwfKFIeHMcPFUT9F4M3+giFx6SPeAGlLZTOdQuC8lmlAZHldDTGzISmuuzh9rLZqp443TE6tsTR0UYGgDZe0MPLurcqWtbLmmZIRDLc0k8aLC0vAR2VHBWXmM+r7Gle7qlZ7Ks/2V5waqzvdWne2uXu6tPdNXv1TEai3JaW+qGO+qW+yqPdNZdaajYt7fiYDZIy+LRJ88eKJR2N9WPtsommgqnawuGK7iD1Tz+mo5PTWcDhGnOZ9exyRXkuIKshJKSNH85DBWBp4V6hKlBFfGysAxCGkcDCELQ/89ncfAURg4Go3EDo2MAwCebvz5w/Mntx8/+fHJs3fiDQDAxvr627dvV1dX19fX/5KL/W/nX2Do+2WOt09/TThiMsWNB4+vvru50JWXGWbvEnLMK8nOhe5+MtfDRuRzqCLwaJ2fbaWfTZGnaaXPgcbAY3Uexo0nse0n4Z3H97QchrfYopsP75jwV2r01U00QSSaKMUZK+DVd5bYqvSGmF+iuC1FGJzDa/5UEvprA0kyTHtZfewBz/YaP+o7ftzdAr/LaXoXo1TPEmzLTu/lmsE77RGL/uhraVrXyZq/cbV/y1fb6LH7Q2T1rtIKzJiBC9aXaQeYptolPk6NiX5taZHLHOZ5EXelirNSxBvLYQ+ysvszM7ppqf0C+ly96NuZgZ+uX3z+y+2NN0+2ZiL+80Bg/fXr72/cGu+71Fo1FuxVjd4x4uvyeGkKPLoPnj8Fr9+z+I+ffvp2Zra/pLQ9J39AIDrfOfDDwtcPV65fH16aEDb05AlH6ssvTdY8ONf/6u4CuC76tSf+yUzBq6oTPyaqPWGdftfodK3A7/k4b/WSz9q1o+t3joJ7QRfro6pTktu4glY2X0gksYKCqMEBvHB/XkgAycWReFD3Aj/8RlHAdyznHwWeK6kHfqmJussPmYo62hZiU+NrVemx9yz9xEWe3aUSj/k87/lM9xanvS0euhfY/uczfbvDbCc4gUs5kWfYkUvM8CVGxCI9Yi4rZJLkP57m24V3TrdUitDeFWO4J8ZIOtYYFmMKI1jIxFlJJ9sgSLZI8lEZuiOM6ynbGX10KMox54RChu2nnNM7ir1QhV6oqpC9gtM6FZE+G88fAwA2gUT8j+TyH8/bV6+pKaQI30BiGCk+lFVf3P/b/WcP7/12+/r3L5+/6mpr05RTtVA3O6xpvV/5gJBac/PyTx0dA/yCorjYxOjwGFJyCotK5TJZTBqdwWSnkjNDI0KcnU7YmJuaaGuZKKkZYhTM5NQPKWieVNZ2VDfw1rOKtDyWfMyN6hJS7BvbGEkqxWfm4ml58fk5iaL0GEEGPr+G0dRfMNDJbmmiV/OITL+TXmGuIfEBCYSgBHxYMj4qnYDPTiIwU4ns1ERmaiItJSE7LZGSnkhPI9DJBA49PpedzLYxMFdBYtX/BtC/73q+ZygCg4Gj4TtQDlauE5VzM2WL02ULI+XTwxXTI5XTQ+WTg6UTg6LpAdFMr3CqvWC4lFJ1zNBWA6VssfdgUiSPkt6eQGyMjamJjRbxWd0tZQsCale4J9XawE4RjjFU0aHE5vRUrXSWn2kqG+FShXx2GTE6Ky6Cig/OJifmdtXO9des9FevDFWfG6o6N1B1dqD67ED9ylDLSkZ8brAXMSaUlEbgVBf19tYtd1WdCfVIxsooyCIx9kfsm0uHuioXWkqnh7ovDw1dqaubrSgeruB0lzFbhezGYkZjCbutkNWeT2/JzWjIIhRSiPxY3xRNjDZGGolByOBgSFkYBoNA/Z2hOCRWDis/NT4NANiqkK9uSl6vrW1AGx82LCSbm5tb5qxra2sbGxv/FaP/Rk9pK7Z6/eRRJyNlJj+tKsE3J/BEtrsN2eUYxdmB7ezIcj2SH2gjDDwo9LIusDcQHFbNscSVnNRu8DtY76hdY7mzfL8Mz3Jnmt6uSNkdCXLbG0/JiuyV4o0R9EMaeaf1kw3hXAtsq59xR5BZ0ylMrwd6hWx3qyR6OeXIw5wDN5nWP9TEPWggPe/OuEi2WIjEvWqOuiJMOJsfeZZyYsAJdy7UdMjdtN3JMN8W3hsl/zDf7HqC6pVUzO/lel8l72MZa2Uft+I62RR4nGoMCmgODygLcqyJDuqkkqZyGYt57PNF7PlC1hSPNp2bPZaT0Z1F7KEmDfMZyw3V3wwM3rt0/vcHt1Zf/g7AKgAS8PrJrxcXv+1pGo/0q0B/Pu7v+urSEnj99MWd29+MDrfycnnEZGY0sYnLP9s7+GDl4q2lldmWvpGy1qmapjO9zV+NDv5x+zYAXwNQ/fRW8a0l4auzxJ/6wt6crXxZ4HiGaHW/Lv1lXfB3RcFPhlPeztmtnbWFzh/euOBzsTapNpmUGxXJJ0aJUpNLkuIYIf4ZbvapDicS7U+m2JrmnNIp8txb52/Y4qfbH2V2gek+n2o/E3fsAvXUH61xTxqjfyjyvEA7NUtx57oaV0UeplrIJmjBWactmaesEo3lJ+nBy9zoRWb4EiviDDNikR42nx08SfKdSPPrIbimWyhG6uyIMdwZZypNNIPFmcGJFrB4K5lEa1jiQem0Y9I0ZwTbGzfGcFhk+2YdRqRYb+e7Y4Teaiw7RJGbBvukXkGU75+//wIAEIP3fuTgn9BghgAAa69f5pBTiIH+yeEpOVlV35y99+G2BQCA8alxHRUdSy3LA9qWJsrGnnYBAo6Im5NHpVPpVBqfnVdZVNFa1zbcMzY+vDA5dqG5cZxJLyLGpgZ5Rjgfdj9qfNJCw2avrIk6SkcNoaqFUtuLVtVHKRtjVS3kNW2V1U9rqrkZGftaHoo65JR2MoDmFJ3jk1gRw+pMK+xNLxphVpYnsizk9xrIajsesC8k5+YmMKlRmaRwMjGMFB1OCgtPiY4hE+OzkuIppARWBpFDjuOkJLESiSRj3X3KKKw6TkkNq6iG/Z/78opY+a04FANHw3cgXQ55TtcvTlfNTVRMj1XNjZbPjpVNjZdNjZXNjpYtDggX+kvmOvPHKmn1p0yOayIVDujuL6JXd5fO1eZNludNFDB6q/mjHWWLJfR+f6cME52jCkg5Q3U9VnLBcP35vsql1spxDlVYzKtOiaXGR2THhWUnRFKaRcPjDedHalfG6s6N1Z4frTk3VnturOnCUMsKO70IH0gM94kO8cALqOWDTSs9NWdjA7PlZJTlEVhXO9eOyrHe6jPtFfNd7Re7h6+MLP0wOH1zcPhKU+1chWBQxOkqobcX0lsL6S3FlEZhVj0/tYIUTDWUN8LtQWLhMAwC8T+mRDEwFA6BVZRXWjp77j24PphdbUo2/iYi9T4CXV9fX19f/68Y/bf25QHY+PMFPzI41EQ70ko/0dYi/YhlhIZ8qqlerssR5klD9hEFliWCtndPttZnHP1dLL2d/COKFf4W5R4G9H0yodjPwtV3EYxQZFPZqhNaHY7KvAOwZFNYnq1SS4BZssHurH3wWi/9Rj/DViflplOIvjDjuXTXvgCL6xnW32buv1oUdkUUd6cq4SzZejQI9rDE5W4p4ce21D+aE9uPYL+Ls3pZHXtHSJygew+mmX6VrXYxUnXCx7jP26jUWo6x34DpdJh61KLA4eg3JXnf1pZ2Jsb0Rof1JxOaoyN78FE9RHxDdHBbbOQ0nTrFZi4X5F2sKDhXLThTJhjhcvozyE3xMSWRoaIkQi0zo6OQPd9S/lVX3QIZX6O0Z8DxaENaDNXPLebIkTQP10oadb6r9+bs0pnuga7cwvpUSgc7Z66t/cfvVsD6WQCmfr3Zfvt8PxC3iNfxT+9yX97sfTMe8Utj8KvRvOf5x9/1Rb5rj3vAdm7AH/5lIGFz0GFz3Aaatnwz7tOXEVSTQqmjUvgJYbQgL1qQByvUj+nnGn/SlnjiUMoBwzbfY0OxTp1Rx5pC9w8nnqryMqwN3V8abF4bbr6c63ue73U+1yvfVSP9mLr5LimGs85osku9r22eywGiuSr3pMFZZthZTtQSK3KZE3WWHb3ECJ/NCpwm+0+lB/QT3clWinj93UTTPfEWMgkWiCRTZLI5PMEKTtgvHWcjk3RcJsMZxvbFrpR6Led78U7L8p2VKMdx4Xt3Ratvyzuhdgrz6X513MMHdwEAkEQMJP9YPRQAANZeP8vNJMb4OOZmc7+/+WxtA2wAsAHAOgDvxFBOfr6aoprVXnMjNT0VlLKctHKEf1xJcXVn58DS7PnbV+49ffx8/e37pGNNDN5tgnfr4OWf4PHjd3dv/37xwvfjk1/VN0/wc5vJCfmhPkludoF2lo4H9h4yVjLRxmqro9XUkEqaaJW9GBVDrLKlvNoRFW1HNX0/XdMos0PJx53iTjhZKaoZyCnb7TMvI1G7GYJBVuEQT9grKGvLL6/jVJZQSlgpuelxLGIkJT6KFh9FiYtOw4fF7turq4TB/f8xFIuBo+E7ES62HsM1E8OV46PV4zM1czOVc9Ol01PCqSnR3KRoYbRkYahktlswVsNodDQ/oYmUszW0LmVV9YrGuoVTPeUL/WWLA8K5gZL57oI5TnLtMSt3eYTcPi0jekpRX/2F3roLXY3L+ex6ahovLTYzMYKcFEFNCMsqZjUPNZ0fbro42vLVaPPXo01fjzReGmv9erD5LDujODU2PdI/OtI3hpqQM1C3NFB3IS2KqwBTVYBjvU97d1dP9lWvdFSeGR++ObN4f/7LX6cu/NI+/G3/+PXxkVsNZbN9Defry6eL8roFjKai7IYCUm12ONdM2Ry7E45FyGAQ8I+JPA6GxMGQODhaFomVk5XP5DC+u337z7W/jKEkECT5mxbf1pvvZRbE/0Vf6t+ZsYcAAOuvXrCCgqKszBOOWKefOBJrbOy1UzpaFsc4YpphLEfW/jzTaA/FHMO2VqRaYilmaJaVfKGLYa6DGtMCxjZTLD5uUOdhVu6o0+Sh1+WuxTXflWQkU+2sORRtSTJHx2jL5JxQFrpp1Z5ULbOGdfjvG4x3HMSfmgjRPxOrcZblezE/4WZl0tmswz0esBts7yuFSX1k9+Ekp9bTGmN+qs+awn9rT/6+LvHHirDFKOy3cWq/FIb83pjxXU4E9ZAe09W2LNhzNj7kp1LqszP9XzZXL3Kzv+9rPNdYe7ej7XZP50w+Z5HHGqOkdhCjm6KjmvChTfGBPVkx43m0BVHuXDFnSsDuppIrYiNyvN1IdrbxR/dnH9AtVdgp0FAgn7KuT4u7WFdzoamxo6CQg4/lhkc2ZWSfqW+5sXj+64GJAZ5oqDgDvC4DkvQ3z8tXn69I1gvFz/1/upD1+Hz9i/7wRz2k19P8P3PMoBzz17zjt8tjCkJPfJvvA7qcQYcJ1Gd9ufh0OcGXExydE44XEGPzCOEUf5dML1ey24l092NkF7s4bdVCTYVuk70jdlYT7ocX/E+uRDjfzkm4XZ5+rTb55wHq9x3Jl8siJ2nezfFOFGejEYbbsxHa7Qb8ENWuKFi3JspyJTf4fG7M2Rz8CidqmRW5yAibzQqYIvtMpfv3xbmmWynE7pMmWsjEWcDizJCJJugkMyTBTBpvKU04CEuyQ2S7ootDVKe4js14M85BWJY53Ff5MxeFHfH7UBVe+/0N5bUwe+7f+8hQ8dZd+88wdPXVM1p8sM9JS1Ym7c795082wY9Pn319427v6GyBqOrkSXt1ORU9BS11pBJuBy7cI+bezYdv36z93cgSAhIIbEDv2fsfapgfXdLXJeDdKvjj6eoPD59+e/XHpZXvevoXK8p7GRRhTFiGp2PEkQOuJnsP6iuZ7MXqaCGVdGDyBnB5I6SCiZyqmaq2mbL2YRU9dwMLvNVR8lHHPGe/6pCYzvjM4ayiEXbtsKC3md9VzKyLDctgZeS3FTVXcIss9fcpojBqskoqOEXV/6Xb9J6hMCwajoVJo2wt7HLTBfnkAiFNWMetbue39Bb1DpeOjpVNj1XOjVXNjlZO9wlH63OaXGzs1ZFyR4wPlbLreoVjvcWT/cL5geLZoTngJEMAACAASURBVJLpIdFMr2i2htPlY+enhMAZ65rFhDNpWV1M5mC5cK60oD+VQCcRMlIi01MiKUlhlKyU0vq6lVLhtIA/Wl1+pqXhy+7Wb4c6rw21XWJnCylkVnRYTERALDE0o610Zqzxa2qcQBmhrgDHBToHDNTO9tec665e6W240Nd2qbf7677hq6OzdyeXfxyYutHQsNDctNw3dr1j/Fpr/1d1dfMCehslTmCsaoHeAcMipHEIaRwcjoUjcXCkLAwpC0Pi4Gg5tKyCrIKOgf7x0w4xCUmN7W3Xbt96s/63jem/MfTDFf4v59/yAgFg9eVzZnBIpLVF3GGzJDurAENNt50IAk4lda96to48zUzVTwcetk+B6XgQb73XQ2lPmo4sc79atjmGY7izzFa2+JBKpb2JwFZFeFyxy1WbY7I72RjV6KE3GmtFOqjko7or9aA8z0Gr0EZZaIVp8tlXF3qoLe50Z4B+nztukuSynBdzqzb9At2+xVH6YpbDNwUJBd7WJHNUm7tO1SnURbbj9zXxV4ojl9KPzofJLwbL3c5zuZzvdSbDS+BgWRTqxPd1mHS2fBRo8bid/erM8G/ClNdtrD+Xeu43lj5dGv2ht/7lVO+Ps113JrpvdLSMMDObE0OGMgjDqYllwb5cd/uiIJ8qQrQgJKAwMqQ6NV4YGyHyOClS2NNhY9mZncgMcku2O0bxdK4ikVZaOi/1j8zUNlZlUfOJKc2Z9IWyxlsLjZuruRIQ/OYZ4/XvXRsvMtbuev98jv76WsOzFu8HjaQ/eikvqCYXPbQKbBTZ7rYcD4+WsGOPShxB8+knIueuaIfSmNCS1HhOdESGtwcj0IMXEcgMCsQf2e9rrhVz0IJrapYPg+V/IiXYLlWwXapgu5Rwz85KDKJeWa7DRHvklNls4JFzCW7XWPjvReSnvYILFYRyvEmejxLfXbHIU7subP+FvKjzvJhlTtQZVsQSI2yBFjybHTBN9p0mB/QQXFIt5WKNZeIsZGLN4XhTZIwJCm8KjzSTjjDbTTgAI9mhGE7oXBf5NCsU2VSGqvtJjJyUA/KTg/Dt3dkhuS4Wx2SlLZVlH927DwAQb8n1/INx6JsXL9Njw6N8XdhUSm1ja0VzfW5hfiaVGZ9GYfOLnZzdFHHyqmgFdbiSuoxmW/ng1m9JwKYYWpdINoFkA0jeAfG6BFqXQBJIDIBYDKANCdgSrNjahvibAvmHIwFgHYDVTfDqteTho9ff3vxtavFae+dseWUfjV1JiKH7u8fYH/I4oH/IUNnQREXPQmmvsay6iazKAUX1I8pa9poGHrpWfoZH+gWNP397/+rSta/mr7SUtRdn548W1k6W1x3VN1BCYpTkVJRkVT7UQxX+B0NxMBxOBovahbK1OEonsSkpjKx4SlYCmZpEYaRx2On5OeTCAoqonF1Vx29tLeys5zd6HHVVgsnbGB6u4DYMlo0PCqf6hbMDJfODovmB8vmu8tmGnJ7QkyHqCFkzPfNMkrBQMM1kjghyx8uLR0jxbFoyPS0qLSWCnBiWmcdq7e27UVV1jsMeyab0URiDdN5Ebv5sVfkcgyrkcQviYpOjQhIjA5Mq+N1THVc4qWWqSC1FOCbEPWCoYWGg/mJ33Upn3XJ7zZnm8tnmitmuxuXWpjPVNbP1tYtDwzeG577vX7pbO3Cxqe9CX/+FXFa1rqoxehdCDg6Xg8NkYYgthuJgSFk4EgdHyaNwyjgFE0OzA5aHLSxsrGxsTjrbE1ITq5ubL3937c3fIlMIbBnMbsWnf28u/UuzTe+rV+uvXtGCA0Ot9kUdMIw9ZOiuKue0Ax6vqB2JwaQoomhW2v77FENNdPCWFnZqyqY7PwmTg2UbK2daqGTowvJt0MXH1cqczcsdDFvstYY9dfn7pZn7ER3euu2BBllHVV2Vd53GbY8zwpB0kTmmiNxDsjkOhqU+Vq1e+nV2mEqPfS2xp2eYwXMZDtX2iJnkA8uMwIWs8MUM/3Z/44JD8JVM52/yo+ZoPjUemkMBSoM+CjcK/UdT7Yaj7fKPG/wf2t4yqq20bRumhiRAlBgEgru7u7u7OxR3J5AEdy1updRdKXW36XQ67dS91KDFiex9fT/ozD3P/b7ft761npm98iO2k72zrn3kus7zELqPbYmH1WkXzUVvhU9NyXNH+94n6i8VOCz15T5McliZqvvSmbpUHzQ/kLd0anj59we/HjxwsqbsXk/jx5PHLrV27MpMP5SV+uXEgYf7xljxYVmuDmm2lgVGWq0kVKOseKm3w0hp1pn2xv1NtY15WcWREcz4hInKqoujOy+PTh1qbm9Py5wZL4CgQojjyVsuYi8MLr9I490KfXW84vvF+rkel9ejhfN78t7kGRyL9dpZmNGfk1XuHxZjpFHnrtPhpFhjqdwU4MuMDGMlRtYnJ5QEB6S52ibZmGc7ObYnRu+pzD/BLD8cEXnOx+tMoNNJV9MTVtpTmgr9VPE+DL5rM38bH18jHx+Lj6+Wj2+QjN2pIDmkRut01apxV63zVmv212r20doRZX6OFXuuKvZ8ZcyFytiLFdEzJWEzJaFnCgJPF4ZNJbll6hETNFFJutgEXWy8Hj5SFx2pKxKjJxKrJ5xhScy1JNS6Shca4PwIfB2Oiid9Zdr1MWFSaAeK8FRBOMvHVI6Pz0JG+tPzVwAALuBB/xS3aWPoL3//nhoVFenvl5+RmpWWkJoQmRARnZdR1tE1eer87ci4RDEMRkaMokGR1ZcynOo/+XNXAMEQlwvzuIAHwDoAXDbgsWGICwAXAjDEgyAYggF7w/URAgCsQxAb5m2kUW5EK0F/7zxyAVgGYG6V+2mJ834ZvJzjPX6z9NvTrzdvPSssYElTlLUkNS00rYxUDLUkFTRJUjoUWX0JNR2yzoGRw399yPyn79WZJdke/vE2NjoUojSBJEGmSZIkZQjiPz1HSOJ/9eUJGLwYmkBEEXFCeAsDu5yMiqztFbnJ9Ly0iqLsqoKcqrwsen5meWFGeeH2ksK0itIMenVOVWZUeqBTQIhzSEdp22Tj5N62gwc6jh3qOnO098LhrpkD7WdGa/bGuEXLYUmGajr1jL79U/cmh25Pjd0c6DhSlFqZG7U9PSi6LDk3PzarPLeju/3sgamHBycf7hy4vqP7Ymv35cbOK21d0/TKtvJienpKblxUZmxYSgtj4NTu+7VFQ9J4FXGUWKRP6KHh84eG7/W1Ttcx9+/omJ7suzzVNbOr7fRE68mxtpODbafHBi6OjM4M7zwztu9C3/ixxvah1O1F8lJqBGE8BYUjoXH/JfokorDiWDEaUcLW2MHJ3N3SyM7UxMrQ1ETH1EjH3NzW3TM5O2dgfOz2g99+/Jn/DAMAQRAEcf9lDIX/8rthLyym+3l4KkmG66gkmut6ilMttyIC8ERfNC5ZipCtLh5jLO+tI2dCphhLSGugkZ5iiDx1ar6+VI4yqkYP12Un1eKq1OKh2ucuP+Uj32WJZWnz73CWZtlQY1RRPgpYM4KQNUk0QBqfp0UpNZKqctRt9THtdJZvdyTRrcXpruo9kaZHMqwGXQl7w1Qm89yPF/vfqk8eiTCu1he4U+59rzHxDivmPj3sSJDihCv2fL79FXrYnfKwbne9Cg8HZoDLWU/9eUfJT1nei+PMj8Ea85lOX2oT3oQbr7Tnzm63/ZFm+CXT6XOmM+fCgZdnpr50Fc7XxH0fY3CePnh05eyFmrK5Xf1naopjrI2S7MyL/NzKbU1biZhRE7WhzLg8T4dUW5M8P8+xWsbF3VPnRsbG6cyyiKjK6JgRBuPa8MjLU3Xwl1T2Mw/oZcrSm/L1x9lLJ/yf7C9bm2F9brV9v7tsYTLzYZ5Nq59tga9jdXTEcFERIzLUU1nWV1W+JMizNT2xLjEm08M12tQkx8lhIDdjpr/t152Dd/o67vV3zdRVd/m5pctL7PC3OJLmeCbX8VKR/7n0wCupQRej3c/62x2xNNijrDBOpYyS8P2iwrVbNnVZarR5G9T7a9cFqtf5KvfGGF+oj5upipupjL1Ejz9fHjVdFDpTFHImL+BMYehEgvN2bbEETUyCDi5WGxujg43URMWqi27XwiVp48NUUe5UgWBpdKikQKis4L5Es08Mx7MR6kESQmaoraE04TJrRSsEnw2V9PHVM7AxaH+a2f8zGMpjr/xor2/MTctOTUr39vBVU1CloKQs9N0ryztZrC47G0dpPNlAUsVMVtNYxmTfwEbTFt4ImocAh70+t/T+NvvzYy5nQ0n9gwvYPMDemH5y/3K/BgAAHsT7WY3YEL1xfwbWc2CYAwFow9oEgmEuxFmB4UWYxwYQAODzp5WTJ27s2XP+9Knb+yZPNJXV5ofERlo4uyqbW8hY7+nb/9cZnT93sTCjyMfUWZsio0Sk0EhkSTKVRqTIEEj/FwxF4/EYPA5LFEFg/ZyDeqt3NOW3VqU35qWwclIYOcmVuSkVOakVuWlV2WlVeemVxekVpRll9Bw6q5DFyGXU5LDq8xoaC5tai1u7KrqGmEMTDRN7WveONU3GekVJogj6aoZZ22vqmft3j909efDB3pHpvLj8ACvneDfvptzimvTC1vLevpbjh3beOH3g3ok9t6dGrrU0Tw+N/Hrk0KM6xo7k2PSUuKyEqKzokJRm5sDZgw/L0jspwkpEBCkpJOnkrqvHJn4ZaD9flDtYlNPX33aigznVWj063L5/pG1Pb8MuVnlPUV5tbjY9K6MsPaMkKiYtLDhBXkKJJIIno9FENEbsf/aUiCgsBYOXE5fKisspz2QmhWb7u0Y52XhZmjuZmjsamVnrm5gbmpo7unqkpOUMjk4++P3J8hobAADB3P8o6AH4FzAUgD+rBqsLc4l+jray+BBdpRAjLSMiSXmrgKEwwkoM50IU8ZIQNaHhJFEIGgqvKSGvLoZ3JaIzVakFejI5ili6BqrHntbiItvgJtvlJbPLT77TDJ8mxVeoJ5alI+ZD3BSpgreVIuA38VlRcMnq1BwNfKOL0mCCZWeUWWOw8XZb2SA9sQgdfKkltdUKP+wu1xFsMxhrtTPRYcDXkKUjfDRB/2x58AV65C810ccjVUcchM+kW54vCb1bldjjaVpgb5FtbXDIRv6bDeZrkMr3LNsfnrLfEi1eFAW8CTT+VhT0zkt9sTTy18zITwF6a10F74bLP4WqQ1GKX6NVXzMSfvx+fW9F6eHtcWX2piXeXpVRAalulun6Gi1kfL0MocjZcqQk+3R7/ZGW+pqE2HQPj8LgsEEG6+zo+Nm+/r6i4iq/gGutMeC3mPmz1rxrXmu/xK3+lvd5b8CHmbqVU6WvGSYvB3IWurIeFwdP5qX2FeXQI6JyXNyqw0N25GZ0ZyTnejnFmRnkOtuP5GX8snPgw7mDr0/v+XVq6HJv87nu+nu7B8911Db4OASgN9ENxFtdqF3BtNEMg54Uw+5Uo535tifLAs4Wht6pSLieH3Y7L/R6qv9MpPtYsE2Dp1Z9kFZNoBrLW7Ev1uxKU/KVupRLjMTL1QkX6TEXyqPOlYRPF4RMF0eMxjgmaWAStbDxurhYHVyEBjpFl8Kw0agwUoyTwbviBSxEtxoLbvIW29QaYn6jLvJBkeVOb3kfkoATGZltKlttSWu1lKvzNF34+hIGAMAb8q1/BEMBzAPQMpt9+tzNvUcu7z5ypXf0SHh0VmYqo7VhT2/P4ZbWIVsLWwUC1Vxay0JG00TG+NDwNAAAAhAPQBCAAOCuvj7/otPnc18m+PIFWnzy9WTx/LkhaPnb+peHK29vgfUFsPoecN8DiAsAWAc8HsQDEG9jec+DAAeGeDAPwGwAs8GGGyYEAxgCgMcFHC7MARD372U3GAbcFfbK7LePj189vvLbpQPXntx9BvEgDo9z/7ffykqZzIomX3s/FaqiPEWKRhaXJItLkSjS/4d/qDiBTESLiYsSCGgiBon2N3cYK2TuKqnZWd081DxckUnvKG/uo3d0FLfU5baUpzUUpFblJ5UVJJcVpVcW51SX5DDKc2qqCurKC1iV+VVV+XRGYVV1fhWzgFlX2FiUWBzkFBzgEpWdUlua0zvWe/bQ1I0d7ftKMhml20vK0oqLUwszYnL6GqdOTN2bOfR4+sDvx3f/unf0Tlvz+e6OS6cOPKwp7YwJTEqMyIiPyIoLSWtmdB/fc6E6v81Uw85az7IgJWe0ZXxH7Ugro49e1FySX8coa2YW1xVnl9VXN7WyOrKTCwvSy0tyKouzS4ozi4qySkoLqrNTC2XJMiQRNBmDIv6tp/Q3DMXJiUsVpZa2VvY3l43UFQ3Qc9qyk6vC/be7OAZaWrhYmDtaWNqbmVubWdi6ewUmp+WMTkyssFf+Uxj9l/Tyf37B+uq3FkZmtIt+kIGqu5aKFAIpLiggh9isghE0wCMsSSIyKBEcAo0XwCtgafJIrLWoSJoctUBPPkWFkKWCYppLFptS8kzIuXqYWkvxYh20n/gWd6pQuKJIgioqTpnkSKXgNm8xFUPkWMi2e8nPZJlcLPdINpPTIKDsNKVsVIkmROEABakME6UyW5UqK22mk0G5nR7DXKlcHTnkr7A/x2t/ttfpQp+j8dr9TqjdsQZ7MryO54d0epnlWhvXB3hOe+h9MsfOm+NXHUmrHqQv8SaPk51f+Gt9yfZ656O6EmX+I9FxLVjuVZrtnSR7dogSL5DKCZR85yb5aUfFsQZWRZBHgKZspL5Ohq1Foq1xiYNlM5XYr6mwIy40y9U22swg18djuKpsenjwaE9vbXJ6rrtPeWDwSGXFme7WN5Pp8LTn7KTJ2gmbtRsx8B36bLv7ve6UL3vK7pa67coMKzRQrbLWy3VzzPXzqY+N70xMLvR2izE3TLO12JGe+PvUxPL1K8tXL6/evvrt6plfdw/eHW6/2lNzcQfzcnvlWLBrrQKZSRUatKGNe9Emo+QPFJn05+h1ZGp3ZGh3pWq3x2qO5ljVhivtrXK93pd4fyBrV4prjacay1+dFajO9FHpj7W6Up9ypTblSk3KFWbSFUb8JXrs2eLwk7lBZ4ujhqPtkzWxiTq4OB1chCYmVE20wEq+x8d83NduyNOmy8u2xtmsyESrzkJjf6LPRJjFdIJJp4OMiwifvejWcHlMq4fKbi+lPQmO63MvYLBhOvJP+DZtYCgXgKV16OL136ev/nHnybfL919FxGfHxpeePvv06q13V2498vb2oeGJJrKaZjLqpjJGR0bPgo1sgJ+uCWurd7q/V6kstXiB2V++3Wr8wJSfG4wDcw/fHK54uZsOf3/0frrww1T85yOspTsj7PW3bADA+jxn/i5YfwGgDfkg4MFcALMBzP2PrA/iAQhiw2ANAAjmAmgVwDze30W/fzsNCMALK4t1rMaEyMz7Vx7fvnJ71+CEpoIKVYwgRaJIkCTEyZJSRPH/gaFiZCIKLyEqRkDhSWi8JkHKS147TNMo3taxobCyICq5PDyhN7NovJCxq6J1kt49xtgxTO/pKWkpiM2N9o/NSs4rzqoozqAXpVcWpZeWZ5dX5lZW5lRW5lYxchms3OraAiajgFWSTS/JqmAVsxoq2uh59WWZ9PLMSlZRXV1lR3FefXX1cF394Y6OmYmhG2f23T+758qZqemjO08c2Xmst7attqi8qZrZwqrtqG0YbO8c39E31jM42rljtKtjuKN5oLlpsKlpsKmhr6VlR2t7b3NHf0tnb2t7Z0trc11rclxaWWE1s6KWWV7NKK6qLKhglrIK0wplCTSSKOb/A0MVJKSL0iuaK/rri0caS3c2V+5sZexqqpqoKurNSmb5ecSaGFrZ2tjZ2thZmtvr61v7+IXM/fj+N5QD4F/qywMAAOBw53s7S2MDzL0MFb301aVRonjBLTQEn6zwVh0xISsKRolARqGIaAReSpRCERDWQiCipClZmrLxCqQoKVQoDWWL22JJ4DdCbbLH8XtLoE3EsPIIQW2SqB5ZWBWNlECKYrdtk0Vu0cbyB2mRsk0JmYYkfYygEN8macQ2HxVqnpluuYV+krZ4kbtKnJWCprBAkByx31el34084K/W5GU4GGI1FecwEazdbIFudVVs8jHoDjRm2armWesVudoPO2jfdlD6xVjivS3to43Ej0jT12Gmb72V3qTYvfSkLniQ37rK3HGijZrL3Aw0ggLlgI8s8JXj+hG+JFsdz0mojgrLdLZJsTOtjgwuC/MvcraplyQ0UsXojtY7slOPtdSPVpQWBQckO9iXBoeOVTFOdvfsq6tnxsWW+Dg9bPWF9jl+2mHDmfL6OBTxYajgQU3g0YLobH3l7RqyMUamWa7uHfHR7WlJxUH+sQb6KUZ6rYkRVwY6v144vXzv8rdrM++mTz47enjt/r2lOzd/2TN8tavsTEbIlJ3+gDRxGM0/Rt46qCPc5y7R40XuDiLtLTbu2q7RlWHQn2PalarRm6o5kmPckqg6UmQ23RpysSV6MMGuxlud6afC8Fet9lHuj7O+3pB+tTblSk3SFVbyFUbihYrY6eKIUwWh08WRAxG2yZrYBE1srDY+XBMdrY0v0pBIQW4pJ6IZksR6NdkWE7UOC+1ea4NuW6NOO51xP6NuH5NiG/0MI83t+grDMbbdLtLdwcarn18AAHjwn1Hb/1Q99Mf8d3+vQDMTOz+/iMSkzPTtOelZFYy6oYGxE8fOXPX09JQiiBnJq5rKqpjKGh2bmAEAwBuOMgBA4PPCoZLlGoe5wYj1u0Ozo8FztVrzp+rA0v13I4Hzp+qgLzc/dHl93186d6bsdZPj0oNTnOXns0cLPu+w+7onif3uHuCurK6tcgGAYB6AuT8N0WEuDLFhHmfjKTbg8QAHggAXAmx4o976MwCNB3M5MAcG8MrqWkNNy0Db2AYv4NvsJwMNDSoWLU3AS5IkKKT/C4YS0DgCBofDimHRJCVJdR2qnjxKQZmsnhGZEWDl4alt5qag6aOiHWFgFmdhl+4YUBGYXBebG2bhqoClhLv7tVfVtRU0jLOG+yt7O0o6GnIamBkselpVeXpFQVJRbmx+XmJBfnJeUXp+WVo+fXtuTWZhbWZ+XWZBfU5xSwmzroBBL2aUltZmZ1XWVLbMHDp+9di+a0cnLh8buXxs9MapiZunJ66eHrtyauzqybHLxyYuHJ64dGzq/JFdZw6Mntw7dGxq8PDYjgOD3bsH+nb1D010DY12DA6079jR2dPc2JIUv72kqKqG2cCqYjHLmYxSRgO9oWB7gSRegiiKIWNQBAz6v6ybSCgsGY1VlJQryapqpg80lI40lo03Vkw0Vu5sqNzVWDnVxtibHFEijqNJUcTtLG1D/WPtrQOCAuK+zy/82xj6Zy0IwGB9bGdTXKSdl4Wyl6GaLAaNE9iqhUfpEfAaWH5rcbSMiKiAIBKJQBCFRMlojJSwgAMFHSJP9JfGO5JQhiiEhihSC4M2wBMMsTg9rLAC/zYZgW3SwoJi/JtFN22SIRIpGEESkh+3mV9GBCMvtNVUHKVHwWG38KshtuXqydzJC32Q7/+g0ufXjuhQMzlJPr4UedyXrvAXLf57tnswXM1q3U0K7LSyrBQjldChivhiB406V5UqU+kELVqWs12emXqmBqXGSHHYVuOUle7TcMtffTXfBhi82u721lHiD3fFNivNHEPDUAXpNhPJuUBZ4CbJdpNY80XP+coPu5vme3okmJn4aMj5G2jF2JjlOFrQxbHd8tQuf69kG5MwY52yAL9djKoT/b1DjOrCsPBkB0dWdMyeurqL7fVfhjKXh4POpRrfK/e6VpmQqasWoiaRaG5a4OjVl5w1kF1AjwxNMjWINtYrC/A628iaO3tk9d5Fzm93Vq5f+nBi7x+Hxh8d2fni+K6V84efdtUfCnHZbSB1VFJ0Boe4jBY8K7r1gJbIuTyTPenaQzGyfbFSQ5mqFQGEYg8S00+2OUC6N1xlZ7JRZ4TKWJbFTHPUhZak3nibak/lGj+Vaj9lurfSYILtjbq0KzXJV2qSLrMSL1YnnK+IPVsWfboo/FRheHuASaI6JlYDG6OFjdBER2vjyzXks4VFy0Vx5UhUCVKkRESkXFQ4TwRZIIYpIuOySah0SbEcFblSbfVKY506B91GB9W2UKcf714CALh/eb38I/NQAMDi/LyZronoFlEckii0BYvYIkbASOBQEh6u4U0NPWYGRookoomcvIm0gpGM/n8wdMO4fPnh58HUlZ2FXw+mfRxLWNmbNdftu3j9KO/rhQ87HFdv7+G8PvmlzQa+0gj93vGmxWPtzuHFG63f6hTZDbRFlvKH8ULO3Ou1pR8cGPzMbwEQBGAugNYAxAWLvKWnqx9uc5ZneYAL4FUAr0GAAwAEIA4APBhAGzPipeVVDgd6+fzN7PvPG5HML1+90FFVkcejrNXk1aWokkSKFOn/xFA8AYsTQxPQSEJ9be/lKw/6hg6zWH011a2524tD3CLMVa20qDrKBFUTZXNvMy8bFQt9qrYmVVOBrBwfkpwRlZHiHlUcmFGTxOoqGdjdfvTQ0PT0vivdTYNN1Z1nDl44MHF8uHuijdVdW9BQnpRbGptUn57TmVfQmpHRnZfblpnRnJXeWpRVX7x9sKXw8bXJd/cPvr9/5N1vR978euDNL4df3Dr07PaBZ7cPPrl24NHFg/dn9t8+s/vayckLR8dP7R85MjW8b7Rvz1DP1PDgRN/gcEffYFtPd3NrV1tLc21dSnxKaUEFs7q2urK6qqy6urS6ll6fmZgtgRUnimBIKBQBjfmvntIGhqrQFCpyWC30vqay/saywcby4abKiaaq3U30ydaqXekxFRIYKYyAiJu1R1Nlf0FaU2lew8Lc0l8Y+i/5h8IA/ktYcvTMZHKqp6+Dup26NBmBxAkijAjiJkSqPHKzMVlYHiGI3bKZKLRFAYmUE8PJ4IRtqVgvqmiohrQllUQTECJvE5RFChsRSGoIhDJiszVeyFNazIiEIfLzS4ii9OSlJfKM2AAAIABJREFUpXEiKkS8LEJIUgghulWQikXLYYXRm7fI8W+NUCI22co1mOFH/TULTajmBBEDhKAvAVliKuMujTTC8SebaGS7mOpSxcQR2yib+RT5twWrUAoNiXQjWq6pWoajU6KFvoeOiouCnDuNEiIvnawjw7DQPOhjczzM4aq76oUA6wA1WVtFtXBLvcFwh9+8VHhuBJ4LCnbHfXTXYJhrFgd7lYcEJtlYl/q7sWIDSnwcqmWIdUQUw8qsNzvlQCNjR05mtrtrnJVVaVjYeG3NgY729qL8bB+fCnuHPZFuF8rDW33tnfCIKAPNAjev7ry8/vJiZmRUvJFpjJF2pZ/b6TrWiyP7F25c5Ny+uHD15Oy1U9xnj7j3H7zaP/Vq7+hvHYwLyT6XnDWuqaLvym57LCv4XFLgF8rWS9jNxxF8+3RQTzqCbtY7/97t+3Qs5MYOl6P15qP5uu3xSvUhEi2B1P5IxfZg2mCKdkOoEjNAtSXSpNpDiemlXO2jXOmtOJRkf60m5UJV7EVm/CVm4vnqhHP0+DNlUccLw04XRXQEmCRq4GI1sNGamDB1VLgGqsHdcFeI+y4v5xF7mx4zo2ZNjXoZmQoyoQyPKhASyhRAJm3lj+bji+Hji+TjC9nC58+/JVxe7tPzJ2CD7wz+Ce+7P4cmWPjxw8fBRYEsp6dmyaT3lha2aChqSxKlbEwd2+vbrfQNlAgEExk5I5q8sZzB8anzYCNEAIYBAKsfrr0azFi7OzY/XflxKot7u//DcAr7+c31F+NvRwK4L64v3e350m4x3x/5djDx69Em8P3J91O560waVK8E1Sm/a/ZZfnkLADYX2lBEswHgAhjiwfAqADywunCn67daj8U7p+D5Jy8Olc8/OMyde/T1t+Pw4jv2tzfrPz7DXBgAsLCw8P79By6bCzbmswA8efRYVUFOQ4oSYmNhIEORxCCoOJwUgUIlUSXIEjQShYonENB4MopARuCISMr56avgzwywoaHRhLjUo8euXL32dGrqXEfnwZlzT54++3Zg/4XOtqn21qn6uuH+vgNMemdZenlDUf1Q6+SpA9f/+PXzu5eLb159P3Tw1K/3f+dyoPVV7srS+vyXhY8vvzx/8OL+lVsv7//+6v6vx4aH+6oqZ3aOnRgamOxsGmstPr6z4tvLI6tvTq68PLPw8vz3V5fmn1769PjC+0czr387++Lu6T9unrh/Zd+9i7tvTk9cOjo0vbfvxM6eo4Mtx3pbJlobm8srepua+zrbOttre9rqm5k12+NTKooraqtrGBX06jJ6dWl1Hb0+NTaNhCIRRbEkFHqDEEpEY4gb9KYNhhMKoy6nyCqq7agebK0caKX3tdAHWqsmWqp3tVZPdlbvzk+slcTIoLeKeNv7d7J2ttcf7OnYv7S4/tdY+td87P+0hQLg7u9Xs/KDvZzUbbTkxFE4DL+wuihOD0uSFtymixM0xSGNcSIm4mhLSaKiqJAOheCrouQnI+ErJ26BF1MVRmlRyAp4lCRiqwpGxJJM9Jcle1GxOmghSTRKQgyPEtiG2rqNIiQki9gqg0UghBBCgiIEYREFirgcDk/dymeA4vOTRvhT0Tr8m8W3blJACauIoslbBEW3CdBEkTGmuoEGCvJYYRQfn4oIwlEcl2eklKuMjiPzxyiQInS0/TRVnFRVAvWNQwx1Qoy1fPQ0PFRV3WWoXgrUCA3JZAPNGGPDUEMDP2PlBFP1WnXxlz7KXE/pNQ/laUuNDAO1bE/7FFvrUC2dQB35UDOVdDtjhjy5i0Zo9XCMttAPNdYs8HUfLivc3VDTkpuV6umx3cO9NjlhtI7VlLrdVAThpyZfFhDUU1A4VF1Zl5QYa20RaqJd5u9+rIb++sSelasX1m5fgx/fX7x99f25w6+np96cPwRePJo/tu9SXsxZf+uL+tQnqqKfNATnNTfNqvE9ltv8QJzvGonvHG7zSSTfHgn+SQfJqUilU2m6vzS5Pt0V/vZI0qczOd8ulX64WvLqdNblDq8b7W7n6xxagmgMT9mmMKNqTzWGp0qVt1KFp/xwsv21muSL1XGXmAmXmAnnq+JmKmJPl0QeLwidLg5v8zdI1MAkqKOjNVAhqsIx2vhKO9kSY3KdvRbTXj/PzrDa07rWy6bV06rHxabLxrzFQKtBR61KWbqAiM0QQcZt4gvl4/PHE98/fggAgOC/2vL/jH8oWFn4lhbqa6WpbW3sVFbUUF/dYmdpr6mqZWZoVlVSaqGno0AkGMkqGtAUTRWMTu65sIGgXBhAgLf+4/WPB9PcH3+sPJpZ+WNm/cWlTzPj3OXX3x+Nv5mphX88/Him6sNUAe/dA87cO4jLgQFn/nLzXJ0iaJDi1Su9bw9YfXNvA0MBDKCNuF8IgiAOFwYQWF04kf62VHnp2tDa9Y5XBRrL53sWfz38eCADenHzw/6Bd6cOzz9+zVlehQFvfv7b8vdFAAEeFwIA/HH/VyVZaQUpCQcNdXNJnKMm0VlDWo1IkCCSSRSSNIlIw+LxGDwBQ6QIo8lometXbgMAAOCy13801DW0NrbxYAAB8H1p9cPXpTezy/f/ePFmdv7l24VnL7//cv/l0aPnKysbBgemPn9eef7q0+MX71+8+fzp8+K9O4+PHjnz8tW7pdW1NQ57ncvhwf/FiwUQl7f4Y2EDFNbWVl7ePXtlX93a7BXOu7Prr08vPz3x/de9P25MfJ7ue3eo7eVk/YsR1h+9FXcbMi9Xxp3JCz2S4rMn0nkswGbE3azN3jDfyaYwPHJHfWNfd3tve8Nwa0szoy4lPrmytKKuuqamrIpZSmeUVTXS65MikoiihL8wlITCk1BoEgpDQmFJKBxJFENCoTUVlGvLGjqqx1srR1vpfa30oU7G7nbGVGvVZEfV3vLtHabqDpJEOX/PqNa6yf6+84cO31pe40IAgv7jxP7v6OVhsLHCeDP7tIweF+BjYKElJ4sn4gWF5VDCKhgUDSmijxNxoeGcZcmWVJSNHMFcliCH5JfYsk0RKaSPEbIjE+1IRAc5qp6EmLjgVhlhhAlRzByPshYTMSGKWKtI0zAiMmSSnIQ4SUQYs20LHimIQgiKIpA4EVFJIlYCj0MKbsEL8GmKbLUgYiT4+VEIPAkrSSMpyxB11KkGhtJqSc62cWaK3koUXwWJDBP5eiflPi/tcm1KoQKuzlq3ytc53cM50dw8WEPVVZ3mIEd1U5T11VILNzGKMDMNNND31FB3U1ZxkpH01pSLtzOK01ftstO74WN83tcyR13KXoYQZW9e4Ole7uvOTAiuiPWr8Hdr1JSrwwpUWhl25KSOlOex4kOjbE1jrM2royKnmMxRekVpZFi0vXWev99IWcUuBrMhOTHO2jJUW7fAxfkwq+Ld6ePsu9ehO1cXLp18c/bAp5vT4PUfX+9cfnXh4KfDO+/VVs0kBZ+zkHugh3pniGCbCADdrQtWuPk4s2+hFjdlBG6Q+C7hNs2g+Y+K8u2lInaayA45q4zYyXZbS3Q6Sw94KI76K09GqR/LM3m4I/LFeMLsvsSbLS4dEcr1YYa1IUalrip0T/UKT6Uyd5mRZNsb9Sk/F/KM+EuMuJnyqFMFYSfyQk/kBdZ768Zp4BM0CBGaYn4aYqFaElmW6mHK2BBZgi1qm9RWPkdFCR2ioA5ewIKETTHRbPQwzTVRz7c3YrpatrjbtVga1GgqVlibfnn+GADAhTbW4P+YBzNgL31LD/e11FR3MLW3MXZwMrfzdHT1dPbydvWODAzWVVJQIpENpBX1pRRM5Y1O77sEYMCBIA4E8yAOF+bxAMwFMAStQzCbx1nlrS5yoXXujw/r82+4vG9fn1yZf3ILhnkbGiYYLHHnf/14OO9Lt+XnHpdvp7rglW8QDPHgv60FeQBAEAxgsPp6YTzqR6/l4tHMuaGQryxHzm/H5871fJhsXHly8cNYFXh8e+3RH6uz33hcANYg6Ov84pt3nOVlAMD9u3fkpWlSOLQpCZVjrVIXqFsfoBelT1PEC4mTcTQSiYoj4HBEHE6MKCIsQZS7e/s3AMDC1w/7pyZy8ovfvpsFAEAw4ADwbWn9+dtPD5+9evTs7aOn7//4482n2a/Xr95MT82enNi3tMxZWuMsrbNXOVwAwIP7v9fXNr94+vp/gOZP+2IAQxtdtA1+BcTlsHnLX+enh9+2xy72JS80Bn9leL2vcP9Y4fo2xeRFoNpjZ+lfbCRumIhd1cZdUMKekhU+JInYLY7YKSEyKCY4SkK0UUVzjdTzo8Ka6FWDnR0jLa0TLZ3NjLrUhJSq0sqG6tq6cgarrIpRVtVY1RAfGkcUwZNQ/8FQIhpLROOIaDwRhSeicAQ0RldVs7myq4e5t6NiVwd9uLN6oou5r716qq16or16F6NooLSwLTauYHtKdQNjd3/39K6J6eXl9T9/qn/LPxT8ZBPDAIDvK5+b2nLCQkyNVCk6slKKEiRFAloGi5LC4VUIOANxjD4ZbUHBOFLxnvISdgqSZMQWcZFtOiScrTjFBo81F0PpEFByaJSMKEpHDGsjQXCXI1lTMRYKElSMMAmDIqJFMELbUAKbsEh+NEJAVFBQWFBQBCGIE8VgMHhJqqSWnKKhupaKmoGKqrushidNw1tZJcjDLCXQOCTc2LbW07rW0bDN1bjbU7/LVa3LWbnPWXXUQ6/TUbc7wpsR6ssKDqoNDioL9c31dtzuYB6qq+arquAsLeksK+OhqupvrBdnZ5rnZpdqY+2hpmEtRbWl4l0UCZ76cj7W+lFONuku9lGm+kGm2t4GKnGmegwV6RaSaKWlcYihXpixHj0kYKK8dLi0uCQoKMrSIsPLvasgZ4JV0bQ9LsHaLFhbLdPZbh+98uPR0+DeXfDwFu/hr9xHD7+eO/P22N4/Do/N3bwAnj36Y/fQyYy43Ubae2midxQFVnVQHFP0opHIupvMnLvqt9zgL7s6X5ZknZcROU/im8ZvOonmPyDKt0sKtcdOb9DZaJer6aS72Zi76YS9/rCF6oCl3JCleL+N+Mk4vUf1ntdZzu3RmrXRZnWhJiUuKhXuamVuisUu0mOpDjfqUy+zEi8yE67UJF2sjpsujThdGH4yP/xYfkSxi6GLHMVBhmohJ2EgSzGkSapKyStTJNQxWA8FKT0SylFWQh+H1MYI6WC2JmpJRiuI0/j4aIKbjchoUwouUk+1wN40z9Px27uXAPzMcfyn5qEAALC2OJebFOVsbuZoYW9tZG2ha2iqrW+sZWiua2qqo68gLq4iTtWlKepS5U3kjE7vvQx4YJ3DY/NgLo/Hg3gcCOJBEA/weDAX3uB7whzAARAM2GANwBwA4HUAOBCAeRzAXQRgnbvyYfnpheXnt6GlecDj8iDAg/7DxYd5G80uiPP5zpeh5JXTmS/7/VZ2xXzaEcV5ce7rvrwfJ3oX7kx+7E7+enLi05VL7C8L3Ll17uNnnCsXP5w+ujr7HgBw/foVmiRVEoWI0JHo9FNvc6N0uJFrXOUsaEhxMVFJMlkCL4bHiuFxOAIaJUuUfnznHgDg3dsP0+cuTF+8BAAAPB7M467DYIUHLayuzS1zvsyvf51b/vL12/u3r/dO7mpkNfxy97fVNTYEABviQTAEAHj35l11WXVxbvGzP54BGF5bX1tZWVldXV1bW19nczkcHo8HQzyIy+XyuDwAc+D5F0+qgj9GSn8PIq34Yhd9sSshMusRKtwgBZ6f3FcHsff2+EdmiFtaW65rCFxU2nZKeutRmuBhaZF9kqJHJJATstgiW/20uIiy4uKBzs7h9o7htq4mek1qfDKzorqJWddQyaotZ9RWMFqYjbHBMWJILAmF+QtDCT+Z9mJiomIENJ6Axumqa5fl1jCLBhpKRroYwz2s8V7m7h7mzk7WSBtzrKK0u5jemV5Um5BaVV7cX1U40MwaWv6x4dDO/Ssn5N/py/8cFlywOjpZGxFhpq2EV6URFMQxalJi0iQMDilARGxTQgnp4UQcZchBqjK+MhQPOSlNMTRZcIsaEWdGwNtgkM4UtDVVTBaJpCFFNLAoSwrWWRJjRRHWpaBpWFGRbduQgvxIga0Igc0YYQE0UkhUCIEURCIRoqo0FTUZDVNdiyC34LCA6IDAWGtjbwvDYA1VXzVlT2vjEAs1TxMJw3JH8xp7tUYb2Q4nxXYnxS4nhR2Oci128m0uWuMpQY3xgZWBPqyAIGZISFWwLyvMrzYssDrIr8TXM9XZPtTc2FVV2VVBJtpAK8fNKczCNMLeOt7DLsjOxFlXw1ZJwUVFMc7GNNfXLcPbpSjEpzzQq05XpVqUP09HvS83rzs7q8zXL9LQMM7asiktZZxZ1ZGVnmxn7a+pmebguLOs9OXJo9xHv4JXT8Hj3zh3ri3cuMR7+hy8+fD+4vmX+yffDHT+WlF00s9jTI60i8h3S3HzD7OtaxbIZVvqYrzZbIbn6jDjTWPxM2bRo/baRxmpJyVEZ0ibT+E2HcNs2yXCNyEjtt/VotdOc8LJaI+nzT5fuyPuloedTfa6Gu33M9/jpXcpyeZVXeCdKvcdEbotUZasQMNiZ9VSZ9ViZ8VCR+nx7U5Xa5LPV8VeYMRdZiWer4o9UxZ5sij8eH7Y4fyoKBMtNRJVX0lfSkJeSlpZXcVQgqwiQ5aTw5N9dVQMxZDukqg4TelwVWkfZXyVk2YwjSC5bUugiXqIgQqGj09MYCsVsU1Pjvru+YahEhcGvH/G+24DQ1dWFksK84L8AsICoyKCYqKDI2ODI8J9Q5OiEkuy8vRVVeUJZF2aog5V1lTBZObgdZgDllfYaxyY91Pnt6FU4UEwd+MxgHkAYm+g6obok/cX8ZMH8/6uqN+o7/5l2Q24P3NkAA8A7sLs/dfHur/fm3p+kLl8qe/FSBn72ZXXPfHr18e/HWv+MlS28MuF5ffvABtef/mGPX0c2jv0aWpg/fVzAMDlS+ekKBRFEirPWb7Dl9LmItruhGl0l/TSJIjjMVSKOFUMT0LhSVgCFk1SQuEuD9aD9Vl4dZaz+Jy9/I7N5UBcDoA46wAscznL7PW5JejbD978D/bsp8/Hjxxuqqm9du7qqxfv1thcHgRvOG+w1zkwF7x5+oZeXFGcV/T7w4ds9hqbvb62traysra0vLa2vr6+vs5mszlcDofDWVpa4b179qLAdylEihdCW/WnrEcrQqkG3GRddpwmlKS3Fqu5GqO1FqH1yUfqpRv+oQ3qtrHwVR2Rc2rI04qCJ2SFdigRMu1Nk+MTSnKL+1pbB3s6Bru768sZybGJNVWslprGRnptfSWrtpLZWtMUHRgphsSQ0FgyGk1G4/6DoSgxgiiBgBYjoHEGOgZZ2Yzk+NqM+PrGiv5e5s7eqqkd1bu6GLvqK0ZLi7uzSltyGZ3x6VVJiVUZcYzGqh1L8yv/GUwAgH+rp8QFMLQxgz90si8y1kZdhUwlIMVRW+QlULLiGAVxtKYUTo9GNFOQcNCghZuoW+OFjVEiGlgsBSGkgBZxkqQEy5CDZcRcaQRlYSFZpLAmDmMihrYlo60oKBVRAUlhJFZACIlACgoJCAhuQyEROGFRNBIlIIREigjZa2tFWlikuDoVBfpXR0dUxcdG2brEOAUGWIUE2cZH2MRGG/lGqBgXWxoUGEjV2Ug328s22Mu2OMk1WolXaOI67TQmk3wbk31LwzwaosPrQ8OrAoNYIcGMAH9WUAArKIAVGsAMC2KFxFT6hWc7OceYGftrqnsoKvgpKznLy3uqaYYaGCXaW+cHuSc7W4bqawcaaATqKBfIkepJwjnqiuG6uuGG+ozwsNHS4vastCQnW081pRgTo4HMjKd7DkD3HoLnz8Hr1+DDR85vD9dvXFm8eOHT1Rvwx/erj+/dbCiZCbSZMaJdUEA+Ut7yWYdv2QjJdpRcidb7TA9aPNrx48z495O7Z4/uvJKX9Kw85/tAx8eSglNiyBncplMYviOozbtQfC14/mFrrX57lXEHnSl30z1eZgc8TA74WY342za6mTXZqp+MtXzdFH6z3H0gQq8zxprhr1/kqFrkoFxgr1DgILMz3fUyM2mmIvp8VeyF6rhz9JhTJeFH80OO54cdzI/01VNXltFQVbEkSKhJKOkTxNVlsVQjSXllsrSeBEEZsTlGVzLHSCZZRdJPhRSoKaEjwq+C2pZhppihr6SCwohu3iyJEXYw1vvw4iUAAAI86H/vH/p3Dx4uD6qpb7BzcLeycrMyd7a1dLSztHewdHCydna2cVChSSuSKTo0eW1xaRN544tH73DXwOLy+uo6zOXCEAwBCEAwF8AQDPMgmAdDgAcDLljnAjYEAxjmbSSDAwiCAJcLuBsnwANcALMhmMsDMAwgCPCgjchBwOMAHhfmwRCXzV7gLX3hLX3mfH239uX1pxf3OF/efj4zwXt9882x0a/XpjcqZDAA3I/vFo7vnRvv/nx4Csx/BQCcnzlJJRAMZEiVvgqt3qhmV3Sjs1i9h3iAHklCDCdBoVDxWDIKT0STcRgpDRHUifJI7sNdXw/lLBxKnL/Wt778ncfjAWh9HYA1HnuFw51fAd++877Ora2tQx/ef7h/59ePb748+ePVyiobggF7nbvwY+n7twXOMgfmgie/Pzl7ZvrVq5dcHhuCuAsLP+bm57/OzS2vLLPZaxwum8fjcDjsVfY699OzjxX+nBhZOE6Jm6DBzTOBS225+WZrmQar6QbreWaruRbr2VZQgd1qrsWPNNO3EdqPfJWv2ojPGKOPaCM7tSk5TraZUdsr04oHG5rGejuHu7uZpfTkuKR6Zl1LXVMTo66+ilVDZ7bWNIX7hOKRGDIaS8ag/sRQ7AaMiqHwRIwYEY3T09IrLGqqqd5dkTdYXzrQy5zawdjXQ9/dWbW/NL0nLpKenF5XwhpMTGdGhBckhheyyloX55c2cO4vdtO/hKEw/FMZ3DnAMDKXpYijaWSMp62+i7W+uYGqnaGqp6WeiYaiFF6YLMAXbqjpK0F2JRAtxKkSggKySH4HCilEihwoiXWVwqkgtymjRTXxWD0c2pyM18ejZZFCEggECSkqKiQshBQUQvBjhASwW/lFtwoJCvJj+PmK3a32JgeORzgP+luN+9uMhjiXuDj5mzrYG3haStkE4HWzxWQrpaTKtDUL9dRydaRyNPAMc+l6O7kyY2KJmlifnuKIoeqAk1Grt1VPrF9zXBAzKrgmLpweHsCKCWFFBlUHedeFBTBDgqqCA5lhAcww/5rIwMpQ/1xv9zh7G38jfTtlBVsVmRAr/XQ3O0ZIUEVYQGmob6O5VhWWn2Vh2JuW0poSn+5o66uuHKSrXh0ReLar5ePZU5x7d8DdO/Dta8v3rvLev4Lnfyw9frx068LqpVPvJ4YflOVedTO+o4l+q8X/w4ifY4ZYtcd+C1VbSHFfbc5duzD6bv/A7NHdbw5PPhsdnT968JeMpMte9tdCfC442x3DCM6gN50S4TuM2DQpzNcnKTxup7PDSmXcVn+Xk+mUm8luT4tOd+tQZWk7FDJNUex0vNXrxpCbVR69MTrtCWZ0X+0CB+VCe5U8W7l8e+ldmR6XGAnnKmPOV8Wer4qdqYw+VRp+tDD0WH7ovpxQfyNNRRkNCkmNKqlCU9AgkxS1yTQLSXk5ioK4iKis8DZXFZKLlLAzXtiYKCaJFKCICqmKicaq06IVJc2IOAMyWhWzzVJF+sPzpwD8mQjwv+zL/x1DV1dXS+lMN+9QJ+cAB3tvOxs3G0snSzMHC1M7Yz1jOXGKkjhFmyqtSZYyUzC9cOQ2exUsrbBX1sD6OszjcgEXBjAHwBCAuQDm/MnzhP9ak/+8DGAeABwe2NBzcmHAhTdo9DAPwNyfynlog7PKgeGf7iUQ+NlJ2NggAG+Im6D1ZR53lQsABwZcAAMuh/3m9cIv99mzH3kQDwBw5uQhCTTKSp7M8pFuc0O2OBHqnEj17sRgHRwNj5MgUyh4HBFFIqIJYqIEZRT56uQO3v3R+Rq1JabE+24/7vf3EAAQzOEAmMNdW2ZD39d4c0vrX+ZX53+sra1x19egr18WHz1+ubbOhSCwtLgy93nuzfM3qwtr7HWIw/1Z3OXAXB7M43I3qtgAAjAE8X6GAMJcAAD384vZCj9OogInVWM9z3iNYQdavNkVtpwcU066MVRoy610XaG7sbuieJOZ0HgWuzflByv4Y57T4xideyHKuzyUc1ytMqJSSjOKepsbx3o7R7q6q0sqk+OT62obWuqbG5l1tVUsViWjtaYp0M0fh0CTUBsYiiGh8P9pKKFwZDSOhMJYGZm0MFp6aieayvrqSlpaq3rqSrub6H3tjJFO1nBFQUNODqOS0ZWWRU9OLizIrm6q71ha3MDQPxmc/xI/FObBgAtBvJNnj1i76IqRhRAIAVkyNsbHVpKEEhUW9HKwKsnOivAPVxSXRm/m89RSStBSDSARnMRwyoLb5AT5LTFYdzzOVUzUnoozkSLqSYnLiSKk+LfJCYuICyHEBIXwgoIUpAgBgcSIIlDIbWRBfmlBBHHrNuFtWzFbNmeb6Ez4W/e76fe5Gg46mQz72DWG+Wa7+AYoWXiJ0vKlFHa7u+0J9otSlAvR0bSjkR1xW7JVsY2WcvlaxEo92k4NhX6BrX0iW7sowl2q1C5TjR5ny8Fgz55o/7aE0IakyOrI4Mb46Nak2PrY8Pq4iMa48JpI/6oI7/JIv4qowPLo0LLYqIKQwO3O9pGmxgH6eq5qqn662qXaCnUU0VJ9TT9FBU8l+QIPl4PVZb/vGv1w+sjsuRNrD26tPrw3f/nct3PHZ69Pw5/fga9fvp859rwu+3645U1DiQeqiO8GCMhaZNVa5IcDeclf6zM9evnKofkjux9118wen/ilpeHt4I4fx6fuMRh/1FU/CPXaRxBq4ucbpoodE0cdE+U7JrTliIDAHqFNwxTkmKVGh4XyiJXOTnvDKRf9SQ+LAHECmY8vWFlud5T7dLi7IXKEAAAgAElEQVThi3LXu5UunSEKHTH6ld7qeXYKBbZKebayeXa0yQzXi9VxM5XRG7cz5ZEnSsKO5IccyQvZmxkUYKCuSFVWl9HRV1TXVlDWktXQoSm76lrISyqLIwS1sULmkqKWNLwtTdyIQBXfJkhAIeTFyG6KCnY0jJ+mWIIJxVteyN9Aevb1738Op/+1B/OfuAYAAD8WF5O2p7t4BXj4BHu4B3g6+drbeVhZOVlZOJgYmMlJUBUoFE0JKU2ylJm86fnDt9dXwI/F1cUV7uoaZ32dy+UCGIY2dO4/l/IbhwnBAOb9VBHBG/54f6qMNvjxG6/APAD9jN39T/sV/vku3oYF8EZELAz9rLdBG2/kbjRreACG/rx+IQDWAAAAHDuyh4xCWskSGa5SrfbIVjt8kz22zo3koSIqhcNJkKlkPIGIIpPQeIIwRklK7f3bWfDpxpd64+8VtNm+SGgDQwHEBRCXu7bEgefZnG/Lq1++L3/8uvBpbmF+YWX209wfT1+urnN5PBhA8OL3+ZdPn7CXVzaOkfuzeLEOgRUYWgUrX+Hvb8D6HADLvLnXK09vwSuzMOCxPz97Xx3MzdSGC4zXyyy47d5gIIbb6r9eYg/y7XjlLuyecOhILrjCAjcbwEXm8kTax1qfP7KMH0TI3w6iDbrSMt0ttscnFRUUdXe1jw70jvb2VpVWpCSlNjY0tza2NLHq66praujMVlaTn7MPDoEmorAkDJqExhJROBIKTULhiCgcEYWlYAh4pEiIl8vtMwdvnTh29djh80emzhyaOrJv9/7dO/eOju4dHZkY7O/r6ens7G5taW2oq6NXMluaW5dXFv9Cz3+pHgr//A8GyysLTm42AiKbhYS3IgQFxRBbAhyNFaXJivKKFkbm7i7+juaebhYeOlraRlryAfqqpgJbjPi2KvBtkd8m4iilkO/gVhMSXBYeWBITEWBrYaOrYqWqSEMgidsExQQRGH4BijBCShRJFN5GEdlGExbQwGFsFOVIggL8fHyRBtpDUT7tfjb9UT6DUcFjidHjKXEHstP2JMT1eXmMBvvvSU0c3J5oqSCF3LoZwb9FHYuIlMMXqFHyNSSLNaWmdJX3oAWmEHxjQnyjAnwT/JuGRQUHKfhBVblec51+b7v+iMCxlO0jObl9Wdk7snIGcvN2ZKQ1x0bVRYWxooPoMUHlkSHVYWG1oRE14dFlkTF5oaE5Pn4ME0MGTqhCU7krMelIU8MvowNPJ0ef7h5/un/8w/lT4PUr9svns5cvzJ87/eX04VdjfXezk29YqT3TF/1qxL9qI7zuILJih/3qRJ0v8Fvc3bx6aOjb0cn5Oxefj+x42d00t3fiWU/X5/H+l221007OHVjhUQnEQy/zt/Ss5daac9pyuxB8hxH8h/gF9wps60NsrsEIlpOQrYqUEQPFneYqU05GyXLi8nx8IQrSLS4GA7bUx3lOt+JNp+ypE0E6ZS7K2dayeTYKOTYyuTaSu7PcL1ZHn62Imi6PnC6PPFUadqwo5HB+8NH80P2ZQYE6Kvqy6mbKuqYKykZyCkYyKnpyyi565qpUOSVRfmOioA5RyIwmYUWjGQiLWhKEHZTETSWkXBSVTKWEQ03w263w8QaiSU4qX94//HOU/kN5ShsT0cX5H+G+4S7Oft6hie6+sd7uUVFhUZlJYeWZMSXpMZrykvIkgg5VSotINZMzPnfw1uoC+Da/PL+wurC8srq6zuFAfxr0Qv9tL/n/tsH/8/b34/n/9wF/3+WvE9m4A0EQAGD//kk8GqErgSq2o7U4YFrskE12IkWOUgZSKHExAoVMI+EoJLQYGUXCIcWUlbTez34G8MqPy6Pv+rcv3DsJoNWfiA/zODzuAgf+vsabW177PL/0cX55dmHp24/l2Y9fnz55sc7mQRC8srL45uXTl09+h9cWl3+/NnvjEHf297eHx5dvn/jjRO/8tf2PWzJ+Y4W+2VfDezvzoTH2XYrR3D4mgOfWZp/OVoXARebcSsu1BmfuRAzYn80dil5hucOljhy6y/pYLHSxjHejln2phn20mD2QNF/r9zzf8nGM2v1gxWEP1Uw324z4xKrikpGeHRP9feP9vfTysu2p6U2NrR3Nra01dQ3MuvrqurbaFm8nbywCTcRgSBgUCY0lodBktChJVIyIwouhcBQ0hSiM8rAz7KzNbqhMqi2NK88JLU4PyUgIiAv3CPFx8HGxdLU1tTUzMNXX1tdS01BWoEmKm5oZff3234rMf6unBMDCwry6hgofHx8CISSKQCK28jlaaTuYa+upaWgrGRipmTrp2WWEpVeX1Trb2DlqaOoIY/01rIpCs3b1Tt65ePvW8Uvjta3M7IzaopzStKTqvMTu0iw7GSlJPj7JzQL/D29nGVVl1+39a3d3B93dDVKioiggHaJgohLSoBgYSDeKAiYhUtJiYWJ3I4oK0p07r/eD3k+c93w573s/Z4399Rr7Gnus/Vtzzfmf889FIJVJeHUaXh4HU6NhNJkEXQZhhQpnrTrfVp61xVL/oIt9spNZpufKkhCfs9uDTm/yKvB3L90afCIoKMfbJ8ffJ2fzRiddbRQAoLAIMgruIMt341CClNjrmPgsbX4dD91KhDbikfUERBMWqMMCFRjgHAp6BgucoUBKZEnlRnrnnZ0u+XvU7Qiuj42oSIgqCNuRsX1z+o6gtO0bjm8JTA/ekLtla9bmrUeDN+8PDjgaHJy/1iWNjqp1sb5zIu9p1fkXlaVPyk69Pn/mVVXp15tt4I9B4bOnvScyXoUH31tl+tiI/tMIt2hFEK4mzTmTR5eTxkKtRdU5E+ezB85kjV5rHrxyubes+Edtxaei3I5Az8/R2x+EeHe4rTjBZ5znsR+scx4qSp2sL3uZsrfO3qaChasmQhqxkAYktAaFOI+EnYIAJyCQXAiQjQCykbBsIiaTS4mlE7ZQ8bv4uCNqyIvG9DYe5i4VuGLGO7RCM9JWKdJWKcJWMXqZXO0et66UoM79G67u23B134bWRL/meL+mOP/mOL/qsPW++ho2yprL1LXNlFWMFFSWa+l5mhkHWDsYyyqqEjHaDKI8BW/GZa1kk3YasVPXKBxykju21vDIOsuDbhbR67S2r+JttWWFu5mO/Pr8ezNJ/ro3/RtD/wU9/8M59qPj/k4uy83tAgI2e/lsWr/Orzxr/5OW7A+3cl7dKFxmICtPp2nzZHXYPCtl0+t13XPjkrGR+YkJwfT00sK8cGlJJBQKJX8mMYnBP665kv+LlP8dG/97hv6PKPrnwX8MWv8dk16uvMjAY1UouC1m/EwX/vFV1ONuKoEmHBUaWobN4bFlODQ2i8zgkNgMLFVPXfdH/7AUBMUSkWRhEpTMSkGhEARFoBSUisRi0dwSOLUgmphZHJ2aH55aGJyaG52a/zUw+uXzN6FAvLSwMPDjW9+n9/2f34MLU99PpryJXTdWf/TZLueZ6vSPqZsnLu7rS/cfuxz/Nn3jQPX+we1GkmDl4eR1kskPC4Mfhg+5S5LNRKk2gkIXYV0weCN+sXL7UqGv8Oi6xf3OopNB0mtJoifHRE9TxZ37wIo9SwXBo+kePRGWj3xUT61SjVyzfM+20KP79p8vOXXhVMmFUycO7t8XEbEnJzuvIDs3Py09+3hGRmpWbmbhupWudCyRRyHyKDgemcQlkbgkIodI5ZBIHDKRS2bL0LkydKK5jpKtoYa2LN1IhWusJqspyzbTUjNSU9SU45vpaKnwePJsrrKsnJqisqqSsqWFxf/d1f6f8KT7veenZqYMDA0AAILDEggEAhoJmBspr3e2VuVxVlvYr7d22uHicyR03+XTDamJWeUZp27Xtfe9/dL7/tv924+qL9VdOHu+s7X105f3Q+OD9251XsxNrTh+0NvYQBmO0MSTVbFEfSbLRkleg4DQocD1GSg9KtyIDLiq0qIcDHZa6KS4OSevWxm7cllWoGt5aEDRJq/N+hpJziuyAzake/lm+fvlbwnxMjMjQAA0Bo6CQY3lZINtLXYut/LR0TyopVAri+8kA1cJkA4yrIMKtJCAOjKsmoSswcAa4MAlBHAOBZShYWUkXKkM66yx9rnVtuV+LmUhHuXbgku2bS3esTV3W0j+zu0l0ZEnYiLzo0MLIneV+XoU84mXlxs/Pp0/fKP9R2tj9+nyt+cvvK8oeVea9SUr+aGv7QNT5ntDwqQZWmKFWLDHTayQ+RViN38ybiIzfOpcjujVk7HbTe+Kjk431M83N387UzhQeeLTvvCrpupVHEItj1Qtx7y11nGxLH+psaIratcpS+P9RPQhALiIhzaQ4I0YoAEJqUHAapDwBiS8FQatB4A6AKgDgEoAchaFPEkixMPhB4joKhaqiQS7Q8A8IWOu6SsdsNWMsFaJsFENs1aOtVe5Eu938+Cma8lB15I3tCX4Ncf7NsX6NkR5X4nxvbjL3UNX1UpZ3VZD00xRYZmG9noTs802Vhutbc2V1Yzk5bWpNA0CPFCHmu+ldnaDZqELL9WWWuihddLH4oClYrAhbasTf7M1M8LNbGSgBwT/iEP/Hob+BpZwduxC3oH8fUElh4MKknyzI9xrMjdePbWx7YRb2bF1pspsBRpPgyurwWCZKxp1VHVN/Voc7p8ZHRRMjAqmJxfn55aWFkVCkUgiEf1R30vF0j/JzH/9SP/L90rB/wrM/2eGgv8Izf80s4CV5aUMLEGRwbXg0UJtZBNcVDZaK+tzsIoMsiyLLcPicmgsJoXForAZWLKpuvZo/7AUBJdAUACCQlAiAKUCEBRLxaBUKBFLFpakM/PCqZnF8cmFkcmFwYmFsanFgf6xr5/7xIuC8cFfP758GPzyfrjnnWR8aCArpn+X9dA+l6F4l7n6rJ85oXMVSQN77L+mhYxfqx5uzB/dqiHZIjN41Ec637/08/30IVfRfhNxpsNSsZukPRR8kLBweZvglL8g3XUhyXHp4CpJzQ7w3v75hojps1vnCjZO5wTMloQsFm98skk/d5lspItT9I5dx5IPXDxdevF0ycXTJ/bvTYqOisnPyS/Kzi3MyMxNy8hKy8nNKlrjuIaOJfBIBB4ZxyGTWGQKk0xjkehsEp5NxvAoTD6VI8egHE+KqC/LKzwcW5KakJ8SfThm2/GkiPCN/q72tiFe3pHbdmwL3OS11t3NeZ3z8tUBfhvGxyf+ffv9hxgKgiA4NT1tYGgIAWA4DAmPI2KQMCUuZZWVkQaHbcCTXWtgEuHpWXIs7endx18/989NCQXzwo8fPrY2Xrl34/bAj5/ipWkQBGdA8Ov4WNf1K+cKM8oyUkLWrVAi4VUoVBUKVQGLXa6svEZdwYyJMqDDdOlwYy52mQx+k6HiLiuDY97uhzzcDnu77l9nn7jCLMPPzVNF3lVBIWHlmiPu3qmevnlbtoY4OpAgABaDQqPRFCRaj8cxluVp0qiHTfRa+ORbZKCNDrQzINdokKt04BoLdo0GbyEgmnCYyzhENQGoxgFVGOAiFihHA6cwQAkZXc6hlGurltlZlHquPr3FvzR8W3l0xJm4mKKYPXlx0We3birmMi+aGz47c2LoRudoS+PbwtxHCVE3PBxvGvDfquOHDNGL5jihJWbJBjnjqTgSs3oyNXzyTP7807sT168MXDo93d78vbLs8/nit5nZT3eG3w90a15hcpoK3NbidJipDh9JnCtMfx8efGeD1wltzRQYIgMATmGASgqigQhvxEMasMBlJFANA+oR8E40ohsNe4CC3YVDugBIBwx1AYbIBCBRADQKArQTiR1I7BE4fB8RW2phvM9GO9xCOcxSZZeFQoKjenNS4NWkgPb4gGv7gjr3BrTG+TVGe9eEuTdG+Z4NXeeuo2inqrFGR3eVlsZaQ0M/c9ONZkaBFjaWquqaZLwNixjjrH8m2KB6o9r5IIM0B6UjptwiZ40sZ+0tqoSNxoxtK+U3W7PC3cxGfvX8Yz/9DQz9ff9dAiWL4oUv75+9vt/27Eb146vnultKui5m3DmX3FLsfmCHsj4PrUJla7O5GnS6qYJe05m2wc/DfR9+/ugZH+ibGhyYHBuZmZ5cmJ8VCJbEYpFUIpL8DkOlkj9Jz38NQ/9pbfaPySl/vbdUKpWIxWKxWPLPQ+L/Zf1+8szJAiqGKMtUUiTR9eg4M1mSOougwKDIs9myTLYck8WhMpgUJovCoqLI5tomE79+/yxCqVQo/kuDK5UIQalIIpEuCKTT88LpmcXJyaXRiaWh8YWxicVfP8d+fPoqnJkZ+v5loPft8Nd3Y73v5r/3fDkW+TPc4deeVRMZIcO12T05EUMno35m7xD2PQYlIsHXV/0Hvb6GmY23nwZB4dKn7qmDzoLD5uJs+4Vid1HHbuHt8NlK/4Vid1HW2qUk2/k9pjOpjuK63YLqqIVzO0Xndoov7JRejlos3nzdTTHHWi5q7aqoHbuP7T9YUVpWWXaqovTEvoS42OjY/Jz8ouycovSM3NSM7NSsvIw8Z7sVdCxejkFTk+FxKXQmmUEjs+hkNoNCZlHxPApdlsrU5NPjQtyPRmw4GOqVFRecEbsxduPqnV4O2zydV1sYWmur2xoa6CgpKbA5fAaLgqPoaRuMjY6D/3KGgf+h2Xe/49CpKUN9AygAwSGxSACBBqBcHHG9g2NKVEx28oH8vck5yQm5qfsPJUbnZaYPDQ7Pzy8tzC1J/uTLQakEnJsXfB8YfPy4q73hTHlheknWwd0b1vNJGA4BxycR5XE4bQzaz1jX3VDFmE8yVeZqy7KV6URVPHKFIv+g+9oML7f8AM8wM+0gNZl4R9uN+noODHawoflRrw1HvQKO+m0IWbWSioARcFgsBoeFIuWIFD2+LBuD2m+m38on3yQCrRxIMwt2U476WIVxTwZ+nQW0M4A2FuoqG3+VimglQ5pJQBMRaMQBjVigHgHUwoALKKAUB5ymoEtlWGf1dc6vcKzw97qwa8ep6LCz24Ny5bilRtqPs1O+lhZ3hnjXmirfVad+UUbPa6NAA8ySOX7BRWHKTenXChnB8TDx9aqxqpO9JzJGWxr6crPv7AkZrj/3Me9I02r7djuzcxxMNQNRpcZ5s9VXdPHkXOWpH0Xpbe6rz3CYWQBQBACVWGgTBdlBRLTj4Y04aB0WqMYCFRigEg6thQIdUOABAvoYA3uCRd5Do2pgsGwYbA8U4gqBBgJADQZzh0Q5xyIfokByjBUSbdTCzBVCzeS3m/LjHFVb9gZe2xfYkRDQmRh0bd/Gq4mBLbF+teGejVG+JcErvbQV12jq+ugb+hkbeRkbexkYrNVR8zCzXK6hGaDHT3PTOr3NpDRArcxXK8SIt1yevNuIm+ukmrFCZbcxZYsNe+tKuY1W9NB1RkMDn0AQlPyud4Mg+P/PUBCUSkChWCqYnRwf+d432Nvz4/OHT2+efnz55EP3nR8vKx9dTzFRZ8pSaWpshhqdYqqgVVdS1/vs8/vHrz8+7/n8tq/30/cfXweGfo6ND05Pjc7OTswvzCwJ5oTCeZFoQSxZkkoE0j8eS2IpKJH+NiX9lz/Gv7H1t/Wu+L+ahvxPlxQEwZOFWRQsTpHBtZTl2yqwVKl4BRZVjs2S4fD4LLYci8Wh0pkUGpdMo2AoZoZ2Y2Oz4J8GBtEf4kv+SAskEnBBIJmZF07PCKamBBPTS6OTCyMj0z97+/s/fVkcHxn8+u5X3+uRvrdTfR8mez68PpHRX3bkZ2XWzyunRu60/GyrHrxWOfb6AQiCS2JQIpYK+j9Mv78rnZ8CQcnsh64v6T7jRV6zp9ynq3YuPcycf5E1e+vowpWDgurk+RNhc4U7xgtDJmsSl7rypDdTwcZY8HKYtHLnz4QVV5342VbyUWtXR+8IO34wpaKsrKLsZFX5yeT4uPiY+MK8guLsnML0jNzU9OzUjILjWSutHegYogqHbaSioEDEy+FxHCKRRWIwKFQ6hcilMmTJJCtNdtmxbdcvprSV7m0v2/ewPqs0Jfho2NqM+JCUyOB11vpqbIoSmy7HovEZdDKWoKep+7/EUBAEQXBmalJXUx0AAD6F6rlybc6BtDsNnd9ffhz83DvU+/Xdo4fFmcczjiWXZafevtIw8vPXwpJo6bf4Y/zn4ut7wue3x+uLhvMiuo9EtJzIP5d97OzxfSk7NmjRSCoUihqdqc/hWcnKuuhpOWqryJLxLAKejMLg4QgiDKaIQu1du6YkeENpyIY0N5ckB9tjbq7bzcy3WNqk+G5K27gjeo27h77hGnNTKhpJwuHwGDwOhlKms50NzdhweJCGXKUyq4MEdNIgrSTYe69VghOHXjsbPFbEdTOA20zgMR/6lAm9Q4PdZiLuMRB3aLDrVFgTBXaZAq0mQ6rwwCUUcBkKXIIBZzGQEgqyRIZ12kDzgp3hKQ7xnCz5kqFCozyji4frUUBNayJm9aDz+sC0IXRyvS54Pk3UVvQuev1IWab45tWxc6ef7Y8fbK39kHagZZ3Dx+Q9N1cYNROBq1zMcw+b/rQ4Qd3JdwfirvsHVNhY5zPIhQBQhUY14BCdVPgNKrSTAm0iQurxsHocpBYHVOGA8xhIBRJWAwHaIMA9APIACnmIgN3BoM9CoUkQiA8EsgyAbILBL6FR7ThMJY98zoB91tU00lJhh6ncdnO5zcbcKDvFxnjfjkTf9nj/zsSgq0lBLfH+TbF+TTH+zbEBJ4KcvLWVvQ1Mg00tAoyMXXUNnDW17DSVnA1NfUwMTmywrNigdHqD4tkgozgLdRYAoADAUQ4fZ8xPsVaP0mZsMaYGO7BCrOk71xkN/foM/rEn+tsYCoJSqVAg/Pbtc++n13OjP2aHv04PfZ6efvX9Y/evD1de3s811eDLUelqLJYSjWSiqHm5uPrDvWcvbt991f3s7fPXH9+8/fL+U9+nvoHeX0N9wyM/RsYGxqaGJ2dGp+bGZ5amF4RzS5IFkVQgkQhEEoEQFEn+comUSH5Xof7pFymVSqWLS0siifi/ff//0crPySKhYMsUaftXqR111XTRZsjRiPIslgybx2dz5VjsPwwlUSkYioWZw8TE3L8+LgUlYon494wssRRcXBRNzQonZ4XTM8LJqcXR8dmhgZGfn74OfHw3O/RtsO/1r76Xwz/ejH19tzjwQzjySzI7IVyaEQoWpGLhb/2XBARFEolQIhZLRL8RLRQJBRLx0sRQ/4PansbcydbU4XvnZ/ufj33rmvhy/X1L2fiN2h/NZ4bu1fyoyx+6WvbwwsH+ysTZgqDZw84jB5zehRi02bHTTPhRa9fE7AzPOHy06mx5RemJitKivXEx8XHxBbkFRVnZhWlpOalp2akZOUfTbI2tGTiyHImgTUWukid5qTPs5AjKeDSHRGRQaCwam0/GOxqyM+LXVOZuaT69p6lkT3t5fHXutrTo1fHBTsEuprY6fAN5lhqPKc9iyDLoVBzOQFtr/C+13D9+vf9EXf53a9705Ki784otvt5djfW9L17++tS3ODgz92tyfmxqaXZ2cWam9/PbzrbqttqzHc21127feP32Zf/7FwuP2kbTdgwEGk/5aw55Kn7yN+raF1p7IudM2v6y/VEFe7atN9R10tE1UVLR4cupMNh8AoGGRhFQKAICxURhZfF4NTLRgsVOWLM+0dk1zMY+3T+wZPu209u2Jbu6xbl5xXoGxHj6L1fTUqdQFOk0GgZDxuKwaAwaieSSiIbyilQ4SheLPMokttCQN6nQTiKs2UixJz32a+6BucKj3zes7V1l8Hm5xlDQiqeKhG460M2B3OUAd9jQWyzYVTqslQRtIsLqCEAtHqjDATUYoAoDVCOB8wjgNAaoxcCuU1EPmJA+LmxIATWuBJ1UBsa1oBPq0B+ayKFwzw+Hk6ssDF+uMJ3IPvo+P+9Zyt5PB5P7c/M+7QppMVAoQAKtCvT+UJ+Fc9ngrcaBMyc7fdaVcqjpAJANAOcRQDsJeZ2GvEpDdNIRbWRIEwFoIEJqCZA6LOQyBqjCABfQsItw2GUY5BoKeR+BegCH34NBbyIQpVB4FBS+Fgp1AIB4JLoFiaqHQkrwmAI+tcDBeIepQrCxzGZT+SA9Toyd2pWEwLZ4/8Y9Xk2xvs1xfg3RXpcj1tdGel+J9c8LcPDUUvIyMPU3NHZR17BX17ZQUrVUUXU2NPWz0jkZZFThI3d+o9a1RI89llocAHBQ4iQ7qCQYM8o2OxcH2qR66e5czgo2xoeu0hnp/x2H/p0MlYJScG5OUH25vaGp68XL9z/6vvz88f7Tt9cPux/3vm972p1lqE2VoZOUWCxFKs1USbOm+PybO3ef3rz6/O6dl48evnn25OOLV1/efuj72PvzU9+v3p9D3/pH+gfHBn9NjgzOjo4sTEyJpucks3OS2UXx7LxkaVEiEEoWxVKBRCoSgSKBRCSU/u4SlEokEtH09PSSQCgFQSkokUr/feDyf73fS8H/miz4Z2ogPSOdhIb669KKXJgn3ZkJjnwdNlmOyZRjy8iweTJsNodCZVKoLBKdiCLZmtnMDA2Covm58ZGRwdHx8XHB4uzv0QQgCErEoGBucWp6cW5OLFiULi2KRoeHf/b0fH/7tv/ts7Fvb4e+vfr17eXw99cjX98tDP4ARXOgWASKfvdfiaV/OfOJpSKJVASCIrFUKpGCz24//vnpm2hm6tfru89qi3615n7vujg78HF++tvCxKfPXY0/btQ/bzn7/WXr5NPWie7W1pzE5ymbvmw2Hdio9X2rzisftQZz6nFjmeh1a+N2RuakpledKa8oPXHhVEFC9J69CQlF+YWF2dn5aek5x9JzUrOyDmdY6VuxsRRVPMJXi5VkI59kyYqwZK1UoMjicEwyg0lh80h4F0u5xx0Fn7vPf+2+8PZ6ya/nNYMv697cKH1QX5i83c1KnW6kyNCWZSqyGTJ0GhWHNdDWGh8dAcF/y7/8B+fYz0+dzE4tPJx4Mfto/qH9965dBxeFEoFYIhCKpq7LzpUAACAASURBVMZmv70fvHrpSVZcZ8GB1orizsqT7y7kDKZFDW+ynHTEiu3Q89aQPk/150dja4syzxQdK0jZk58YWhC3y9fOUoFCJiHQeDgKi4ATkAgyGkNGYxkojAIWayvPX6+nZs1hB1rY2Moom1A53rpGO62XRdvaJa5du3OFc9g6j5DlqzUpDDUmQ4ZMoqJQJAwGi0Fh0AgSGkFFIQgoDBcAogjYFibuGhVynQyrZKOfh214dDDh++UK4c2m90m7uv3X/Ejf+3XLut4V2s81iU/koI85wEMZxE0mrJMKbadAWymQDir8OhXVRkbWE6A1RKAGD1SggEY49Akd/4GP/CIDfJYHBuSBEXmgXxkxoIT+IId7vtL6ipZ6NQC8NeD+OhJ5IzToUbD7LQfzchrlLAa4YaXUE71loebM5PUrLzPT61euSaNT02HAJSyykYytYOJr2Lh2OuIGFbhBBDqI8BYCsgEPr8dD6zBAHQZyCQNUYoAKNKwKBmuEwq8j0PewuMc43HM8/hYWdRINS2QS16Kg7nBIIQF3HQPvQEI64bBWDKLMUGm7qVygIX+DkbyfNifBSa81KaQjfkNzjE9TrG9TrG99jPel8PWXwj0aYnyzfK09tJTW6hi5auuu0tCw0dAxVlI3V1RfoWfoY6l+YoNJ8RqFfHftqm1Ou03l1srSslca3QyxyXFW3WilEONjdi5ufUOix2EX1RBLueG+9+AfaeXfVlOSgKB4anIx+VB5RmHzmepbVfVd5yuu5hU35BRe/vC28/nDbD0NkgKFqMpkKVJYlkrqdcXF72/fenaz8/WDu+8eP3j/7MnHVy/6Prwd+Pxx+Mvnod7PI31fRgd+jg39mhj+PjvSvzg+LpycEk2NiqfGJJOTotlZ0dySZGZJMiuQzAtEAoFQIJLOi8A5gWRpUSCYG/3VtzQ3LpYKxBKBRCyWiqQSkVQsFQslAolYJBaLJZLfQaxEIhVKpEKJRCIRi34bRoMSsVT8Z37QgeMpFCx8iz73oD07zoZwbKW8tQxNls6QY8jy2TIyXLYMmcyk0lhUOglNsjex7HnyYKL33YXiEhd7jx0+oVdLywdvNY7drvt1t3X83fOJr58HvvXev3a39kJd25XmJ7fa391s6n144/uLW6M9T4a/vhrqfT327fXo19dTA18kS5NS0bxEJJSIJRKJUCIV/pUCFv/BqVQMSsCPLz4MfP8pES+KZobFo1++P2lfGPkoFYyLRVOCuUHx2Lfpz48nPj+Y+fF86tvzX2+7v91pGyhJHg6znAwzGdyu/XIdr9GUdsxEPnLd2vjQyNz09JqysorSknOni+IiIvfFJxQXFBbk5OamZ2Ufz8xNzcg5kmGlZ8FEom24uCQr2f3mjHhTQpIZNtiArUaiMglUDpkpQyS52Sg+bM183pl3+/LB9rOR3VcOPWw6/ryt6NTBLYFOGssN2KtMFFdb6JlqqctxOHg0XktNc+w3Q//lwPsP1JT+1CSX5iayD0QkbFp9PMz/QtahFw9ujv3sGf7+9vvDtl/VBT8z9wxttHtjy78R53G79PCT+ODna5R+WpInTFALlsCiJXzAmtLtZ92Wvfds4fETacm5B8JyEnbm7Y10NNTCAgALgZND4FSREDU0UhmFZQFQNgyqikebs2ge+lqWPIaflcl6Az1dHMGGJ29G46ySVYp2cQ1fsy7Ryz/CxcPLbJmDtr4mj6/EZuERUCIaQUQjiSg4DYOioZEycNhuMqGVhu6kAB0kWD0JfoGBbtRU6nBxen9gd/camysGGt9L0r/VnpuoLB3OTBo9EDq806s/aEU7F3mVAm2jQFoZwDUm9CYdep0GbaVBmilAMxlowAPNGKCbjnjDgX/gQj7JAd/kID/kgG9KkG/y8Gds1CNHs3eO+h9kkG9M+R83ODfLs64yMBfpiE5bo5G0fXOXysYvnnm6P/GEtdkBHO44AFyEAW0kZDWDeoRLC2ER/ZHwIhLyBhFyCwe0kKDNBHg9FlaHBWqxwGU0pBILuYAFKlDQSzBoHRTZDEd1wiG3YYhuKKoDCanRZKZoMbYpkI+aK1ZzMdfx0E4soguNaMchq/SVt+tyA3V4G/RlfbSYiav1r+wNuhLn15Lg17o38Eq8X22Ud3WE56UIj/oo76z1pmuVZZerG6zS0nFSV1mmqmEur24mr7zCyDDQQifdzWibGi7cVO6Yi/4WbZkgTbkDRgp7eCh7DEQZiZXFYVYqUI7ryqTIYJIM5Ma+vAb/3Gn+Pn0oCIKT44tHjpSfPN167mJHTtb5pJicuKi8vUlFj2/XPbuXq61KlKdilZh4OTLBUY57bteGs2FB6dsD8qO2NB4Ov54d25kbfzV3742iI13leW87G789u//z5ePxjy9Eg58FA5/FIz+lk0OS6UHJzDdwtg+cGwLnhsGFX+DCoGRpRiwWSMSLoGARXFySLAqFgvn+/reCuR+gaPF3dRyUgiAoBsElkWQBFM9KRfOgWAiKJKAQlAhBiVAqFYjES0uSpUXp0pJ0USBdFIFLQhCUHjyYzEIDW8zlNxrJrJRFJa9Us5Wjy1Apsgw+9w9DKSwKlUWlkjEER3PL9w8ffH/16mDUMU35FQHeMZeyi9+eyhw6k/qx5OjXjstv7rU/vN0RvTNOR32Fn+euC9k5t8/kvr9e1fu4bfTzo+HeF0NfX433vRrpfTHx46N4flwqWpCKhFKJWAqKpKBQ8rv1QCr5q1glBiVS4fzS3OSQYHFAJBwXixZEC0Lp0pJ0cUg8/Vkw3bM02zc31jPb93Lk6fWvt2redzR+bGnpOR7x1Vup11/mpTfjvjO+zgyXYiwT4bo2PjQiNz39UllpZdnJMyX50WFhyYkJRXl5uZnZOemZmcfSclOPZx85ZKyjR8EglivTki1l9xtTE03wyUbIrfpMLQqJSSCyyAw+mbrcmJu0yTAzwq4wzqkkafmp/c7FSWvSwlbsctPyWsbb6KIXv9Uz2H2dzxqP9S7+5ma2rus8/tTl/6MM/UvXsTg7lrl3V1q476n9Oy/l7m08k3XnQtmrkvTPSX6fNph93+n6ycX4iaNyR4J/y76Q7jXGH/Www/qQUSP4mAFi0ADx1F7m5t6t5TkpJ7MPnDgcnZcUlhm5pSh2Z7CDuTIc0EejbJCYFVC4LRyhC4PKIwANOkGXQTJmkN31NK3ZjABDg/jVa901dM1kFJQpjGWq+rvWB+5Y55UYuCUxICQ2IDjY2dV/1WpzDQ0SAs7E4xg4LAuH5RHx8mSiFgG/g4RrpqM7yEAzCV5HQdXJkauwkBo4UEECmhiIK8rMGwGuV7b4dcWGP888/rQg+0dxbl9SaKsC8SoRaKdCGlmQRha0jQG9RoNcpwAdJEgrBWimQNqJwAM64iUL9oYFecMD3stCe2UgfbLAJ1nIEyX0L1+7rzZKPbLwh2x4Ex3+wED55xaf8ZNHJhvO/Cw92RYSnMWXT4XAjgHAaSTQSsHeYyBvUJGxcLQeDMUnYFWQwDFlTgsL24YDmohACw5oRAFXkJAGDOQyBqhGA9VISBUSVo6GZOOA4yQgnwScwcPqUfBGIuq6o36SOi3RVPmQFvsCEXIdDW9FIZvQiAoG9oSZ+g5t5c2aCqF6Mtv1qAfWqNbu9azd69u0b1PzvuCG+ID6GN/LkR614e5Xoj2PuZk5KclZq+raq6rbKys6aems0TVx1df2tTTdZm+1yVDJRY4UpCubt94mREdRAw03xkJ8FYjBxnrOqvqaNLYZFnoQDT8FAAWyMhOfXv8Z2ST5+7yRpVLRwsL8zZtdd7puPnt852Zr060rrfc6bzZU176+X/XwRpqGIoVHInIpRCYO68jAnbBVPG1BzbVhZy7jnrGVOWtLvbCKUbGSVW7PLF0uWxtkVbN1efVG8+545/fpAa/TN3Sn+HUd8HmWvf1XZcK305FfTkQOX9w73Xhksi5Z3JklulEiuFMuenxR8LZJ+OO5aOjz2MduwfhbyXwvuDgmmh37+uFRX0/37OhHcP4HKPwBCvqFU32S+RFQOAeKBaBECIJLoHQRFM+CknlQPA8KF0DBHAiKDybGcZHAVgu5Dfr85VxM4go1ezmSHBnPZ/K4HDlZNo9HprEodCaFTkLjVy2zHf36WTAynra3WEfZ28frQHtN18umlnf1lT+7OibevPj+vPvzy+5d25OMTbeGhWZdzsq7feLwu47TPd0NI5+6Bz8/Hep9Pvbtxdi3FxM/3glnhkHBnFS4KBULpaDwdyPsP/UIoEQiEUklYolAIJqfmZ3oFwonJaBQCoKgRLQ083O077lkYUgKTi1KR0Hp8HTvg2+tZYuPbgrfP3613+eNHfaNE/bRSmK3NbHBAH/IRDbC3TUhbE9Bdual8rLq8pKyE7lR4WEH9iYV5ubkZmZkp6VnHTuee/x4WsphAw0DOpZgxSMmmvKOGJIOGGD3GZF9VWkKOCSdRGBQ6Xwa3VaPE+LAjlwrt89H/UiwTm641em9rlnhLltXaW5cqZWZsDktflfAGmf3Va6rV3rYO7r4B26emJwGQRD8zzL0T5ZGMDeevXd32m6forgtF/buaji050by7ke+dj22sr0rFV4EWt/Y6twQ6lUfu7PBd+U9U/5nc0afCe6rAbJXG/XWAH1rnXp78taK40nlqQklhyKLEsKywjaditm2183REgPYIaDL4FATFNyKiPHQUHRWk7NXkTXhs22V5T1M9e2U5Kxk+fuCgvZt2rzOwsZS29BGz9JczcjFzN7PfvUqAzMrVW0TORUDGTkNBkuWSJSnUBSpNGUaTZlM1qSSDUmkrSRsIwPXToY0EGB1LMK3yK13XZwuEjGX6LCritjLZKAKB73MJdar8W6ssHuyfUuXv+9NB5smGv4qBdpGA5pokCYqvJUC6yBBrlKBThqsnQ5ro8E7yJB7dPgTOvQpA3jJAt5yoR948E886Hs+5DkPep+LeasI+6aLf6nL+77VfaG6YOR8yeu9cdXLrbI49MMAcBoALuKQ53jkUlnyaVlilSz6tYddmo21Ghwhi4VZEKiRfLlzdFwjHtqIB1rQQCMCaEDC6tDQGgxQgwIuwSGVMGgRFkhTQqWYEeMMUHFqkAMyQKE2+aSTepA8OlyHH4UHLmChzVBoDQRxHgCKMLACY9Xdhgrhpkox5vK7dMmHVyi3xPk0xQQ0xG9sSgxujAusj/Kui/CoC3NvjPRIXmdhraRgoqK7XFvPzcjQy9LKx9zS10QnxNLUR1fXnElZpsx3UOK5yjAcqWQtCt6IT3LRk3fRUTcnsZy48r485jE89gQAFMkpTPa+F4MgKJGCf2k1/n8ZCoKgVCqQSGfmZnpnxp/PjtyfG3ywNPxsaexZ3/ubw59r7l89qCZHYePpDAKdjMd7GOtmrXHIdzTKcDZOtNNNtNKLs9KOtVBOMeOftpevcuQ2O3Pv+iq3uPBrHJiXHantLqzb7synvqwXPoy+7Wp1NuhiHaDAEJ1hzb8T7XrJQ2O/CS/RTKbKR+5tgsGnfcveJ7u+P+T3KtXn3sFVb9ICH2WH+y9TdbRRC/ZddijMMz1h8/G44MiNLjGbPdKTdp1M3dtQXnCnufrpzSvPbjV11py53VT94nbHwMdXU4N9EaGbuWjITlPeIRtOlCExxZHnLItWIyJkmUwemy/L5HLINDaZwaSwiCicg7lp//tns/1fi4+XrLLestlnX+PZ1gj/4I2r12xau67o8JGRj+/7ez7GxWYaW20PDzveXJh97+SBd22nex7UjXy69+vTw6EvT8a/PR//9nys79XSVL90cVK6NC8RLUolC1LpEigV/VU++z3ZWSyRCECpZOzrwOXii0+7nvyeCyBcmrtYcubEkZx3956AoHhRMj2zMHgxJy3XP+TKrj3vCg+927Pmywr2x5XUx8sZt80ZtYbUQ6by4Z7uiZExhXnZNeWlVWUlpUW5kbvDDiXvL8zLzcvOzM1Iz05NzUpPO7Q/RU9ej4NhqJLR3pq0eFNugglvsy7fmEbg4DE0KpFJo/NpFDM1hrsRI8CSs9mWF+OmXhTtkrF7bdKGlbvdrEI9lp1KTTgSvStgrYu9hY2Gmp6cgraNnfP4+NS/Yu4/w9A/eg7h/ERm4s6ULW55UcHlO/zq19vctJd7oot4pwn9YEa/b8Fu9LY/GxlRERravtrimT7lnQH5oSbuoZ3yDWfjq56WTZvsW7c4t2zxrEzYdeJQVEnizsLozSejNx/2XWONR9hhkMupFDMqZTmH48zlGGIxikgkD4NTpzGWKyus1FTTZdKM+HxbNU1LFXUXS5sdXn6hrp56FAYXgHIRaA6KwMeSFbAENRJZjUJRpVDUKBQNKk2bTtOnko2JpCAS5hIN006C1hNhlRRU946Qnuy0Bzu3du8I6Nntd91Ivo2CaEQAl+DAZSxQQUFUcEkdivxWIu4aGdZJBjoJkE48tIMIbSVDmqlAGwXSToW20WBXqdDbVFg3DfqQDjxjAm+Z0Dds+Ese8g0b8ZwCf6zGGQj1XDh5+MfBiCc7XLsj/M+ZGOdhSdkAUA4BmnHwGwxyEY0UwqE6ybMtMYijaryPh3dWhG/z1zUzwPFXEPW8CTInKbgGLOIKDtKEBmrQkCoMvAoDu4QGqlCQSgTkIgxSiAIKdclnvVRPeXGyPRgZLoyMNXIpzprrGEhXEnI7H5Umh8qkQtIIsBwMJBMNLTXQOKDP2aVKCVIgu/NQ8fbqDVF+jeFeDZHeTTH+V/Z414atrw1bfznM81K4d+xqCw06TY2r6LnMzsfKysvScr2xkYeh/lYri7Bl1nZ8NhcO0OEQBhTOgsOUSTgbLmMZg2ZGIdniCO4sthcFHwaHpABADoc//f4tCIJ/PIn/ljgU/B2KSubnJz7MDj2Y6b8+239zcejewtD9b286hj9V3u3YqypPYBNIdAKBSqbF7o4oO3r0dFJs+d7oM/v3XTiaWZpTUphdVJaRWZl2tCh8S/H2wOrYnQ0piRV7Y85F76yODGmLCbq5x/v27vW9+0Lu73Rt3eZ0yF5rtbZl3t48XydnDRn5Zeoa3uqMIifZbl+lx+6sbh/5p0Fqn4IUvwbyP4SbHFqlbMgnmMhzzXlMIx7VXIG5XFfRQVveXktumZqMuSLXQlXeWkPJVlvVREnWVFlxpYmJl6OjzyoHQ00VeRp5p7l8gRMr24Fy3J4aa8P30pNV5TB4DLYsg82kUJkUBovCIaNJVvo691ore59eO54Qv9bWbZOrb/u5c82nii8V5qYnJRyMDnt4o/HV4wcp+3Nc1m6PiUxoLDx8t2T/27byz/drRz7eHvz0YKj30fi3JxPfno5+fS6Y/A4ujIFLM1LhrFQ8K5HOgdIlKSiUgkIp+JuhEqlUBILS708flSen1Jy8IFmYF4z3DN+trQwJrPANaU46IBz8DILT757c2rRyXYClV4y12/2E2NshXo9cTF+sknlkSbxnRqnUwx8wU4rw8UqMii0uzK0pL6sqPVVamB+xMyzlwMHC/IK87JycjMysY8ez0lMPJMXryqix8TQWGaVEBqy4+GV8mhYFz8WSGVQylUJmU5mydLKWLMVCmW6vzlqpSQ9do5cXGxDpvXyFruJmF8Od3ja5ByIORoa62jvZmzkst1tnabVy9RrP8Yn/PYYK5ibS4rbvD1mbE7WpeKvbWXOFdnXyHQ3kM2XIO1lUlxatJti5ICzk7Hb/K7bq92WA1zLAA3V8o7v12YjQ84nhddEB1z2MWq3krmx1Kdu7vSRxR3H85vzo4LQt3q7K/GVUkiOTZYUnGqIw6giEIg4rSyLzCBQWDCUPA7QJOBMaTQ+B8dbQ3+fus9fLd+cKp5jVztstzFxUlfXZTA0mW4vJ02Mw9Bh0fTpdl0bTpVL0aBR9OsWISjEjU71J6HNUdAcR2kCGXSLBms0NurdvfJ2ccCcptrcw/Vvh4ScxG++sse7QU7rCJrYyCU1cbAMe6CAAXWTgFhG4TgA6iEALCWgmA20koJ0EtFMgbVRIBwVygwK5S4Xeo0EeMIHnDMhLOvQZG/GMjrzLIvRFbJitK3+aEHdzueNpIiYHARQCQDUa1kJC3qRjb9MxV5jEXRiECgQg4TAsKCLOwqLA09dF2VKJaMSCWihBbV0xqqcohCsY5BUMpA4DuYBHtCjxqyi4KgRwHgmcgwMX4ZASNJAugzliTD3sxEh15RR7Kp310D/tZZPiaJhgpb1Ll3bAnJxghN6jhY6Wh8Vw4HvVOHsUqYFs0ioG2RQPC3fUuxTjfSXK7UqUT3NsQEO45+Xd7tW73KrDfaoi/MMcjFVIBDWevKet3Xpzy1X6hss11BxUVQ96r+/KONSwLyraZbkmjYJB4lAIhC6HucPCNsLScbeZeRAJvwkK2QZA9kIg6QCQz+JNvX8HgqDw72LoP5rTpeL5sZ8vhj7enPh6e/7X04Xhl3ODT3tf3Rz6fOlWa7yyHIZDJDJJBDaJv3db1PGtwWneLkWBXoUhm45uCrpQWFycX1yQmV2UnbvW0dlSx2q58eqc3bGPy0p/XL/9+dqt11c77tXWHtoReSho64k9CT2XLvbXlr652vqk/crjjvq2uqqClL1FSYmNqSmvy3NenTz4JD/2VWHs96KIr9mBQ+cj31SkpEVuDPVx3bja0cfRwsPOxN3WYI2Ftu9KSw9787UWhuZKfB0OVYdH1+Ex1JgUHR5Hi8NQYxEVaDQFFtNVh7vXVuHwcsWjyxlpjpzoZSo6XLIsnS7HYNKoVCaFziQzyGiCs43l085Ln+7W1p5MO5V67EL6sTuVZ1pPFXXV1Dzq6LxVX3X9csm9a3WpSXtjtoalJcXW5e69fWr/m7aST3eqhz/c+vXp7lBP91jvw/Gvj0e+PF4a7QHnB8HFcalgUiqakkimpNI5CbggAX+T9LdKVgyC0tF3d3tv1swN/xSJ5+anv41/uPm4MKXnwomJFzcFk++kkqG+lw+PbY/cuirITcv6bEjYEbv1W7lydZYyL00pd/VwVbr4ZHO1SF/fpJiEE8UFNWfOVJ0+dSo/L2zH7qOHjhbkF+Zm5+VkZGWlpuelpx2MjVXjK9AJODUG2kWFtVKWqUxEMIlYBpHFoJKYZBKXxJShU5S4dA0eU1eGbixL8rJWSdnp6WlnZCDD8nXS2+RqcTR2h/dKB2MVDWtDGzVFPQVZrWXWThPjE/9xhv5VUxLMTxyL25YQ5Jy5Z0P6Hr9TOzwubfFu8LRrUad18wk3LdUvbl5Rsn31hR3uF9ZatNjI3tFEdWkQar3s8vdsO3UgsiFpa6OHUeMatYYtjmcjA07Ebc+JCc6LCS4IC/JSlzUnoGzZlPV6yhY8qg6TLIfHyKAxygiMNhytD4NrQ+FaCKQ2ArXRxGKjuYWDDN9bQyveziHPxyszyM9ZU1mPQTVms004LBM205TNNGExjJk0YwbFiEExYdAsaExXIrqUgr5KhDWQoA1kWAUOcpGEvsRlNVlbdPl539u9+V16Qk/ukTeHEroCfe55rx+ID7ulo9zFwd+Vxd+VQXdRgetUoJ0KtJGBThKskwRtJwNtNGgrGbhGBm5RgC4KcIsOeUAHnlGB5wzIEzqsnYmtW6Z/zskyl4Q7BwPOwSGVSPRVEv4uE3WfibxDhd+kAJUUWCgOZYwjqGNI+gS2OVdXE2WmTHKRZ3pQkeuYEAc3tMIpCrYRg6xHQ6uwsDo5Zoe2cjWDeAEKnENALsCBCigkFwap81z+4uThEm/HMEvObht2ymqd+oQtD3IO3T0cl2uveWa9SpYL/dAq+l5b8k4dzDouwpGMsKUSdXEYDRxipQorca1JUcjKc+G+l+M31UT71EV7Xwp3r9jtejZ07S4rTRslOUcT0/XLlq3QMXDUNbTT1nBQU8jZ5v04/8CzzANXo0P3rVimQCSi4WgWHq/D4JtzVZzpzBgMKhOGKoBgiqHwfADI5vDGPr/760T+O2pKfzFUIhFPTQ2+mvh2b67/yWz/q/Hvr6Z/vfj6+ubg50vXmxMUZbAsApmBo3DwMomh0RmJ0cmhW/P2HixPzT6fmX6pKL88O/NkZnpuarqlgZ2usoO5tnfmroTHZdmfW2ruVpa3XThRmpvqYG69wso1cM3Wp2fP9Zw+KHreMnznwo/bFzsrTwSudtrs7nc8fM/3axUzDy6CPXdnX96ceH3z7KG4oxuCqvbvH+xqGHlWLRq7vzT8fPrHg9Evt/rfXms4l3Um71BrxYlb9Sebz2XWnTpSmbfvVGrs0ehtKVHbCw8nuFiYc0hEJSrSlIlfpcIKMSbut6JEWsjpsHAKdKocnUGl/u7SoRGR6A3rXEbePxh+fa2pLC//4KGqzOw39RdfV+a+rSl413Lh443GDzcbn92qrztdVJGT11pW0pJ3sOvU/jetBZ/vXhz6cGPg453BnvtjXx6M9z4c7nm0MPRRMtMvnR+VLk1IhRNS0aRUMi2Rzkokc1KpQAKKxKBILBVLQenCSF/fi9vCuQkJKAZBkWhpaOrro6XhDyC4KJJMCQVzEz39W1b7mXG0zGgKK+gqDkzjZRSlC5aaL0w5N/TI53WJB6y19wQGJcUkniwurC4rqyw9fTInZ9f2sONH0/NyC3KzcnMycrLTMgoycpKjEuW4cgwC2kWJvs9QKV5Pzk2FwSViWCQmg0pgkcl8EluGSpdlshQ4DGUOWZODs1FnbHO3sdLgmanIeDuarTDRjAj2czIx0JXlrbQ2t7MwszK28HLzmhz/7S8v+d9h6JHYrVH+y9PCA4+HB2Tv2ZQdv+3kng1nfWwr7NVanfXqbZQ6LVUavJaf2Ol/NsqnfqVakzb9krdjccSmc8k7W1J2N8YHNhzaVpEcWhqzvShuZ150SF7khsJw/60mqq4yZDcV5ip5sh2L4MRj6yPRegi0MRJtgUab4zA6eLQSBqlOQFlxSE5MorcML3WtW553wJmt205tC9pkrmHGxptzGeY8timHRoYhJgAAIABJREFUYcZhWHBZFlymBYdhzmFacNiWLPY6Cq6Eir1KhDeSoI1k2GUirB4FNMKACxjgDAlZKctst9CrX279Mmr7y93Bja5O96K2vE+M+Ja8ZzBh24+glY91md086F0acI0EtBGh7SRoBxlop0FbyMBVEnCDDNwgA10U6D0KtJsCPKYB3XRIOwVeAgEyAKACDruGBzoZ8C46ppsOv82E3KBBrhGBThxQgYLk6xhus1xlQNHQQOupkFfqyAWZaO02UtrBgrqrku03yMvnkxF1WFQlCtLCpddwaRVMcg2dfB4CqYRDq2GQixBoJgz6bH/Mq5zDufpKCZYyYY5KEauMfc0NTPl8Xz3drJW61ZuMCz1lM13l0lwUk+wVvOQJ9nT0cj7FikMw5WG1yIA2ETBkoBwVGRvM1Pas0D/mbVUY4li2c2XxFvtNRgqrtNXWL7NzMTW3VtFUoTL1eKw12vKnI33fnD3aU3zshLVxGIdqQybQITAKBsshUPWYit40/hEE5iSAKgaQ+TBIGgAcY7LGP7z7w76/pS7/T127ZHZm9M2Pd63fX18Z/3p/9MuTob7HX992DH25dLUxSYmLZhLJNDyFTZbdF31gx8YQA3X1lcsc1q9237Zx26m8/MbK882Xqy6cPmdu6MKkOqoob0tPLn/d3vj52uUv1+vf3mioKS800LDSU/MJWLf3cfPVuTfXJR+vjT1q/PGgtrG0yFLH1t58Y8KW9F/3mwUvahZftH+7cfFt1+UdPt7ell7xQdGvK3J/NaWCU4/BqUej72v6n1/4+bIxcpO76zKHpNDtC8MPQcEryY92wZfWkVftcVsDgr28LxYXhgWu4+KQ5rJ8QyZWnoJQJMNNOGgrZZYqi6LAoMrSf3c6cqgUJgmFCXb16HvS9e35jU2eQVqKtqHum+7mpj4/vP1DeuiDrOgv7Rdet16421DlvsrV2mj5we0RV3NS7pYkv2zJ/3j7/OC7az/e3er/dHf4y4OxLw+HPnbPD3wSTQ5I5oalC2Pg4jgonALBWSk4I5bMSCWLUqlAAgrE0iWpRCiRCkFQIJZKBYszs+MDC+N9C8PvZsZ7Zie+iCWDkrGeO8nJm9X0l/P1V8mbOcroGbK13RQ0m601HxtQbuiTzuhg99vqhm8MSY5JKi86UVVWWllWUpieFbp9V/rxjPy8/Lys7Jz07KzUzNys3Lg9e+SZHC4Os15NdqMS3ZOL3qwnr0kmsQlkKplOpzB5FIY8hSlDpnHpJD6dIEfDqzDwTsYagaut3ZbprTbTtNPXCHR1sdRS1uYTY7d4x23f4L7CZvtGn5nJ3/rQf67/XF1+aW78UOzW3d72x3b7pYYFZERsyI4MyYzYlB3mX7bL63Lgyiod2i0OpMFM7dSeTUUJ286GuJz3tC2NCMyJ2Xo2PuRJbuT9zF3Vx8JKDoWfjN1cFuZ3IdA5b5XRAX+ryDVGfqpsFwbWDg2zQsAs0RgjBFoPhdZCI/WJaGMmXo+JsyBiA2WIKdaMCi+drm1rL/k57Vthtc1QZ5+5ZrarkbsGzZhNNeNzTbksSy7Lhs+04bFteFxrHt+aJ2PFo7sxSAUM0lUqvJEIqSVDLuOAegxwBQupxwK1OOASGqhGAJUEVDWP2qSreNlAtcrC8H7olqcp+ztjw77lHx0vPNwfEfjVw7Zbm93OhrdRIB0UaAcV2koC2knAVRLkGglyiwK9Q4XepUIe0GFdVGgHAXYZDrRiYXepyLtU2F0a7C4dfpsK3KICt0jAVSLkChFyEgVE8PmB1m4msuv0uH7maqHWOqG2xuFmerF01HoNmqOnnHI6CVaJQjTy6K3ynPNwSCURe5lFOQsHqqFADQR6HgYtQSHKCIQsAEimY2KsFHZYqGwx03NSVaaiYTokXIar3bmNzj9qsr9X5pUHeQSocgLkSNvkCdE67I1qeHd1zHol7HolkoM8wZyJNSbDDXAQQzzEgo5yUqK4G8iYyjF0OQx3MytNOl+br6jJ4VipyrloyexaoX9p/5ZPJ4/kGGlFkbGx8szt8gw/HWVLBn0FTy5CXu0QDJMLgRdDICehQDYAHGJxxt6+Bv9omf8mhoIgKJVKhIKJ7q6Kex35L7pK3t2/OPS5a7T/Sc/r1sGe6ubLcYocJINIouBIfJpMXGjM4bh9SWF7woN3eDq725svO3LoeM2l+suXaspLz3u5bbIwdnOwCcncnxXr79ZddXLo/vWfj+60VVa5OW2wNtwUviWtNLvgYFhA38MmcPSjZPTD3Zary8x9TIwC98eefnOrqffeOclgt3jg9mzv/R0bg411XHftSvtyt23xeaVwoEs6fn+2r3H8U23vsxb/dZ6rrDfv250hGn4Fjt8bfVP+4+npJ9fOuTuvc1kRnHvkZJDHGjkCZJuZcoKVfKABz06BpsVEyVAxfDady2Zy6VQ2Gc8iEegUBgGB2R2wWTA8MNTzPsg70sw0OHT7/vu1dV9qT/9qKf95q/brw/aXXZdvtjSscApyXhl1NOpYa97+OyVx764Uf7p1sf91e9/ba/0fbw/33Bn78mDgw73pn+9FEz/Es0PiuWFwYQxc+j+8nVV0VNkWrvcu99q1yz2VilXc3T2puLu7BwgEAkkIcSUKhASSECPuCQQLwd1duhsaa8O6m+6G1H2g+9zzfvvcPdbYYz2tpzm+Mddcc/7/T4ovbxWKd2uK92ufPyoUnxSK3xVfflV8/vTl8x9rf/6u+PLXp1+++fnpifePD7+7OfP20anXjy4p/nj+68WJYz5Gva5mlmx1HbqeFUddiyn04XOmzARn9ImHdQj7dQlFdrrZsYlb12/Z175rsKuzv3tXc1VdRlpWbXVdW0tbc2NTU21DfWVdU0NLTvY6IcxUIqKD1VmhYrIrHRmpI9agE9lkHAuC2RRICNP4DBoTpnBoFC5M5dMpPBpBQwCHuJgHOxp5Wekaqor11FSMtaR6KsyabblJ4T5SLuRqZ/7Lj6/+xwxd+4/w7B+//lRWkJQeZFOWHlSVHVmdGd6QHVWZEVGaGVyTG7onN/yg3GxMDA37WO9Zl7C7MLWzKK51Y0xtYWLDxsTdBQkz21NWKzNG8yIPRLtN+hodtOJMGTJ6DVkV3ro5bob2RIwFEjTBIfVwKA0MUhmDlOBQUiJaEyLpU2E9OtUJwtXoc96Uy3/rDfltccNMsnmVq1qDt+l2C+kWa0mEjsCOx7EQ8c2FXEsBx4rHtOFxrHlcO4HATiC0F7H9OfRGFvUQAzMHIxcFhAkudoAMDOOAcSw4hQNnsOAcGjlJQAzigR480EtF7IMxU4Zqy562I87ms+G+J4s2XNvV9MPBrvu5MbM87BIELECIBQgxRwHnycAhKuIIFXUUQhyFgOM0cJWOOE4DD1NRh2DccTpuBQJXIPAEDXGchjgKgUeowDEyYoGKGiaCdUgwmSuIcQi11Uyw0Eo1144zVYkzkEZrSRNoGDkdsLIiSMopuFGItigR9BKQQ1jEATJ2UsjqQ4ODSLAfAfagwR4UMAYAMzjMHg1RvoYoWEmigaVKKHQWFaPPJm93tNsX4/vL5blPh8f3O1klCXAbtZj7LVTrZLx4DiFQDAWL4CgJPVLGiNGiRcvgEFXYUwRZs0g6ZKQWBa1JR8uETA1VDTrM5MMUPQHsa67lqM4x5eACpdydLo4blQRpMFDABjN4uDg1dgBMDYao2TCtDAm2AEA3AOwDgJ0AsIPL/+nOTcXf9dB/Q4P5H4mktc9/vT17YmBusOT8oYazC00nJhtvX5q6f3XmxYOh8YE8MQvJhmgwCVKi81ND4gpSsouyCtqrWvp39/Z27GmsqmzfWT/Qvevgvj1h7p7hbvIId4/epu3z3Ttm27ed6m+5tnhwpq8zwjvE3z5oU0LWQu+u1m3JZybbX99c/vjkzKX5kdzoqFBP7/aymtldlfu2Jf3x9Nzai3O/Pr3YULot1i+5YmvTseHOZBcVH0vlpaEWxW/3Fe9vvXx4OT4s1Uw3clPazl2lG89MNyk+nPjybuXetcPe8ghby/jddUOhPt5iCMg1Z7TawXXWjB02nHxzro8GU41J5bG5LAaHSaWzqDCdRiegMPmJmYpPn96+eJGXVmlpnpiesX2s+0BZYlR1WnRDQebpucHX989cOX/a1zffyaGwtqhtprXoZOe6u5MdD471P7s+982Nxed3j75+cOLNw9Xv766+fXb7yy/ff3n/6vPHN4q/3v/w7P7W9WmbcxJfPr6lUHxWKP5UKP5SKH79S/HxL8Xvn7/8urb2fu2Xcx9uNby/uf3XW7U/nel5fXLx849Pf76yMpcY2RMUEqVmZUJQ16EKNejMYAE0a8E+ZYA/pE3ar0PdbK+fHZ+8raBof8euga49fV0djRXVmenZtdV1rc2tzY2NjTUNdZW1O+ubc1OyeRSGkIz1V2fkGtKztfE5GmRvEdGQieNT8GyIwqMzuXQWA2JwIJhFg5kwxKCRxVyqp7W+m7G6l5WBvYmBhMuRClkOltoBclupgC5kUq2M9X/+8Yf/jwz9sWxDfHqgVXGib0VWWHlmaE1aSFVq0I6M4Kqc8Prc6N4Er3120t5El+b8sH0b40a3Je4piGtcn7wzP2lPXmx/gutkgMm4vfpBPXhMF3svwvhBnPUBc36N3KDAydSZQrShEPRhvAoRJSZhxBBBQiOo0slaLLo+k2/G4ThxqEWa0LMNdi8q7X/sSbxW4HEgXLct3LAzzS1EE0401/QU80y5LDM+25zPtuCybHgcWz7HXiiwFwidRBw/HrOSRVlkYhdg1BUj4VVPrVVnrXkDyZCI1ktFDOCAURwwSgBHSOAoCRwjgBMk5BAWGMADI3T8mJg3bGQ0HRp0Midp0kp3jAQcpiLmqMB/GLpIBg5TEIcp4CEqcIQKHKeBRyFgGQKXaagjEOIYFThKAY5QgSMQeISKWKaAh8nIGRKyDwtWIhEJHGGUTbCzYYaBJE6X46fD9NfmBatzovhof2WkvTuksYPJGOUJB4j4ASw4gkH04JATQlYfBtmHRPSiED0osA8ETtKI3+pKvvUy71Lh+mJwTABLxVI4ZKKXkSyITTqTE/nr8fH7mwt30Un7ZNQBI6UaBikdiwzn8V2UlB2EYhcB200EuSuTvFXIgRpQuBYtXEaJ1iLH6lECjVhqIiaKwiVgadZCzkY/683hjnZaHEsVuiOP6k4meADgVm2VOhutSAExz0o3ncmJB5DrAFQFEtmIBHchwN0IoAoAtgr4P967qfhn0HPt/9EL5B+MKtYUii9/fXz5zbkzS20zPZsW+retTNbfvjR+5fTgt7f7hvdnCJlIJoVKJ0NsEl1brGpvbBXkEVhaULqrsX1wf9dkf8uhg03HJ/esTO4f29U01dkx0dF8ZXng8YWRG0v77h7tf3Jh6trJse6W8pH2uqXO2l8fnlS8Of/9pdFXV6f+/Gbl/vGB6vyQ2s0R450lf3174ufrkw9X972+Pf3zo3OtJdnlSWFtGzO+PTd6eq61vWHT5ED9iwdHf3t16dm91YKM+JjAwOotm7ekhjRti371aOrDiyP3ryzmpqbHhCR1NNZ72VkrkXGhMvomE2ibNa3CllxnTc8y4OjTiUI6m0PncygsDoUBw3QSDpMSEfXx+6cv7lyr21oX4By1JTV3ce/uutTY6tToSHvTqtyE7y8tnz88nxSd72wdU1NYMd26daVr063JnfdP9D67Nv302sLzW8uv7h578+DEs9vH3n53Z3m0v2LT+qXJkf1728uKCuqKC7tbalvqK3q6du1pbZgc2v/7+1df1j5+Wnv7p+LHNcXPv90b/aEj7GN78C+T+T+sHvjp7OLa2/v3zx3vKmncs7ElwygwTMlBn6UpY7GSlZlzZvTjurhlHcZeLWiTo3FWQmrxxm372jv6u3b3dbXVbi/PyMiuqa5tbtzZWFffUF1XX1nXWtuYFxMvoLKZEGzAo3tJ6WEyepIaI1tH4KXKEVCwTBrEpXO5EI9N5rJIDDqFDkE0KkTmMCn2xlquxlrmqmIHIyNjTS02lWhrquXvbquuxBWxaNamhv/F0LX/ma/nl68R//uHNyV5USl+ZltiPcqzwsrSQypTAmtTAmvTgusyI2ozY9ri/Vv8zDrSAxqzo/ZlRI3mhu5N9t0fId/vZ9tlrT6qC12LN7+R4vx9RezxbMs7GbYv13lN2SjVuWgU+ps5qVL1YKQmGatGwanSyeocmhaXbsRnm4r45iKhE1/ozKLnCCmXIi0erXM/u85vtSR6dWfKeGV0eZhFe4z32Mb0BDOZMRMy57Et+BwrHseay7blc+0EfDs+z57PlHOYW5mUaRZmngreNBU8DNW7mWB5Oc39fKrXqTDbeUvpgJAwSAYHMcAIFpgggNNE1DQeNYVDzeAQk1hgEAsMUlHjXPIUhzRKBGfJyDkKuAAhZ8ngLBlcICOWSOA8CZynAIeo4BEquEwFDlOAZQqwTP37f5gCHKaAh8iIQ2TEIgmcwIN9KHAHCMSzWCl2QY5acVrMCH16uB4n0kglSZufIAScnVk2CUrSZnXlbjq9B4kYQYGjSOAAGhxiUfoIqD4kMIBA9qNQXUhwgIY7pApf1Cbd0oQmlYkFLKwvEWuLRnvAUDIROCFjn+QyxxD4aRS4zKc1IlAFAJBEQAeJOU5qIls1saOU7yRmOyhxnZW57sosL2VaoDoUqQ3F6NH8dPh6PL4aV+rC5FQYSDfocc0ZaBUGWl+J4mIosFGielAxuUxatYao3kYnXVeUSMBtReBqAVQLALYgEc0oRAMKKAGADRzOm7s3FX9bZqz9Owz9itHPf358ePP4oyuT5xdbrx/venZz5t61yQsrPfcvd/buTubDIINMpZMhBhlmEGlcOifUPywpJiU0IDQ8yD820DfR3zsxyDc1PDA/OW5TVuLWdUklGxJqNmW2bN24p6Jwb11hT3vFaE/LXH/b0YO7Vib3nFvad/nogZsnD945PfHowtK3149/d/fo9/eWf3y8/Ms3h3/6Zu7t8+UPLy5+e3Pp+aXJ7y5O/vX2gkLxRKF4pfhy/8v7a4o/Hn56c+PCkf6zi123Tg0oFI8VH69++mFV8euV989PTvdWzvbXXlnuiXJ3YJHoygyqNgtrq8KI1mdstmAkGvE0GUQei8Ficug0JgNiwjCTQkBnRId9+PbmD3dO1hfkFsbF7NqSc3G0c6Wn8dLU/uuHR46P7T412bk8tDfe3ztC7tm4KX+yaevK/pIrU3X3VvZ9d3X66ZX5Z9eXXt46/OresWe3j728d3l9QpSDoV5iVHhtXWV2RvLCyIE7F08VFa6rq6mIDPZNjwp+ePWsQvH758/vv6x9VCj+ej0/fCHM+UqMx+OW4rUn1xUfnio+fXtkdCBGnhDsmueoEuQs8NRi61rLtDdpKc8a0pe1CQsa8C4NqMDJLCspvWRzSXdH+4HOjt6utori0oyMnJrquqaGpvqa2vqquvrKupa65uSIeB6FxaPS9OgUIwpah4gyImKtWUQ9Lp0DURkQnQszOTSYQaWyyAw6hQFR6RCVyqCSNIRcOz2Zk56mkVRFSyyVsJnWBrJguYOmRMCjk2wsjN7+8v+DoV/HSn57/0NhRkiCp+GmCJfKtNCylJAdKQEVaYHlaQGVGcFVWeG1GeF1yYFNqSFN8UF7Aux63TV6bZUGZZxjbgbdaqQefeyb5a0fj9Q8KPR7ss33QqDWnDl91ozf6iorDrNxUWfpUdB6NLIhEzYRsE2FXCuxwEYkMOdzTNkMMxbdnEnJZOLHNKkrzoJuU3aVm85ybcbpjo2rlTn364vvNZeV+duZsai2Ip6tkG/F51ry2FY8liWHZc5iWLJpDkxaLpM0zsEsQsAjG6W3MYZPky0uZDqd3eB7c0v4g40Rt1P9zvmZL5pJhsWkATqiHw+MYoA5FDiLBSdJiBEiMEIAx9HAGBoYIyBmych5CmKeipwlgzMkYI4MzhPBORJinoJYpCAPURBLFPAQGTxMAZap4DIVcZiCOEQGFsnAIgmxSEIsksFJAtCDAHYggCQmlG0ll2tG6HLDjEUJ5mo5moJwGeRgRTdOUNfZqifsspAOyvj7UcAIEhxHgIMIcJRFHaThDiCBYRDZj0C3oJCFKCCXBJbB2G4qakKEmdWiLOiwFlWY88q0iyqkZ8qYh0TgFAhcpGPPi+BKAMwAkdE0YoAS3UPKdFXnu6kIPURCV7HATcL3UVfy1ZL46ijJtUVumgIbEUePydPlcMKouDYWuoyJyBAwInl0Px7NHMYrk5BqVJQpAGTikFshgh8JCKYgMgjIbRhkFQKsA5H1CHQdiCgGgE1M3o9/94f+XxXmf6c/9POf7x/dOvHoyuSzW1PfXp98cm368Z25y6d6b51v72qN49EAFgWiUyCYTGdCTA0VtZjI6ITohEC5n4e9vZO5taOplZ25uZ2FuZ2llY25ha25mYO5qaOJtbORrZupiYuFoauNjY+Tk9zeysPOUm5n4WVn5mVn7Gat725jHOBiG+nlHOHtFOZpHepuFu5hFuRsFOSkH+VtnhjunpvgU5gRsXF9ZNGGkLINsVVbM+qLMxuLs3eWFXTWl3bXFnfVbOxsWL+/bUv/7pLBPaVj3WULByoWB6smussddGXKMMNJJrTkU1RpFBUIY8ylmEgFIg6Dw6ZzmTQOROJQqSwKg4pBFGWlvHlw/vm1+SfnFh+emn54eub68tCFuf1Xl4dunZq8eXry6sroicn9e6o2NW5OGawpmGzYdLKv4vxk450T+767OvX0ytyzq0svbhz6/tby0+vLT6+tTHa3nVuarakoPn/tdG//7tG+jisnFnt277x2+fRIf9eT66dfPr36RfHTn19+Unz5WaH48MOxqbv5Kecjfc9sSfr29PT3T89/fvfkzomVYIcIIdXSSBSkS3WQcQzsdQ02q4iWDNlLWvgFDahDg1rgapWVklVaVNLd0da7u7Vnb2tZ0bbMzJza2vrG+sb66pr6ypq6ipqmupaokDguka5CIYVp8FNkrDAp1UdAtuSQVCACi0plQUwejcGGITqVzCDTGWQGnQzDBAqdQGQRiWaa6g76WloioYTD01WVetqahXo5aSsLGFSUi5P5u3dfGbr2v2To3/YEv757kxfnG+emtz7EvjwxqCwppDglsDQ9sDw9sC7Nvzndvzneqy3EocNVe6+j6qiv+o0q/9s7IneqCkqVlBq0Bd83xSvutj7vTDliyzlkzRmw4O62pPfYC5s8tIsD7YKNtM05TFMey4zLtOJzrHkcKx7HnMMyZjNMOLAhj67HgWIYqFNRek+K7c6Ey/qNOS3K5INOOo+3JV9MDTifE9Ue5GzNpNgLuDZCngWfY8ZlmbJhMy5symOYMKmmNHI8jB3lYY/A4EsXNUWm7S+5zo82+NzfFv6wLPFxddajxg03mtdfrko/nx96ItJx3kF7TEo/SEYMYoAhHDCEQ44RcWM4zDgWMY0DF8jIeQryK0OnicA0EZglAHMkcJ6MmqegFsioRRJykYRYIgGHyOAhMnKJjFgkgoskcIkCLpKBeQo4RkTsR6DKUIhEBnGduUuoXoylRpyeOEiN7GjNMo2S6GQJlco1xLuthd3O7EELbg8FMYhGDCNRAyBimEEeohN7kMAQCBxAItsJuBohO4mITceg1hERFdqcYjValRrULabMKEM31ajf6JBfaeB+VsF+NGQdk0I5ODCcyQyQiH2kYh+Jkqeq1E1NxVtNzVsmDtCTBOpL/PQk3toiVzW+nTLbUggbCLhqQq4vjbCHRdrDQVWzkJVMTBWXXMSixEAEPy41EMZtJKELiBh3CHRjoXxogB8JCMIBiRh0FgazDoPMAYAcJvf17duKvx8o/6V5eYVCsab4/OWv9w9vn7xxduT2+ZFb58ZvnJu8eXnq4krv7QsdHY1RHAjBpMIwmUoj0jh0jp2VlYu9g7Oto6u1vZuVtaeNo9zOxcvJSe7k7O3k7uMo93OU+7q4ezvJve3kvs6Ovu5OgZ5+wXL/IE95oIc82EMe4u4a4GTjbWfhY2/n5+Lk4+zg7WjvbmXiZKptb6RhqiG11da01dKw09d1MdZxMzZ0MDNwMpa5G+i5mVt4WBq5W+i5Wxt52Jp5WJk4Geu4mRp6WZt6WBh5WJjILQ3l5jqOuqqWGipqTFiXg083Y2w2ZSVr8+QSqgGdrAxRRUwWn8nmM5gcKp1NYXEpLBYe52ZmWJQeWZjisyU1aHNKwIb4wNwo//RQjwgPc08LmdxKy99RP8TNPEJuGeVqUBznMdO86exww5nxnbeO73t6aeLxxZlvL88/v7b0/Mbhx1eWnt1a6W0sba8oSk0O7xrevbWqoKO5bGGqv7J6a/9w97rcxP72yl+eXVUoXvz15cXnz9+ufX7++dWND+cPvZjvf7Ny8LuLs0+uz/324tSXZ1furq7uLOvwNA5VJxhqcPRivL33OtvNacMLMuy8BrlNnbTRzSYrJbt0W2lXR2vPrpb9u5tLNhdlZebW1tY31NXX19TWV9bU7KhqrmmM8gvgESElMsWeSw9UooWrw0kydqqWwFnE5BNxLIjOhTlsKhsmMWhEiE6C+DBLJlKWsNhCGDaSqTuY6Jvr6cikKsY6mp725gFudkYyqYBNdHUxf//+zT8MVSj+B76e/2jLKhQKxW/vfsqJ8gmx0kj1NN0a4701PqAwwbc4xa8hVt7qa93hpL/LSNqjzjyoR3naEf35m07FDzPNUW7BRHYaTdJnbHA9wWY1Qn3amtOhSarXIe42ZvSZM8b0aZ2Wgu1+huG2MjMhw0TAMeEwTNmwOQs2Y9NNOAwjLsOERzfncqzZrBA6arXSR/FDx+9Hcr4pdZs1hZYsxdeT3E6neF7elrInzteBTXPgcu0EfCsBx4LPMuXQzbgMCwHLkgcbQYQwMqKfjTlCA144qvyR4/hrkd+78pgfqtPetG58O9ry29k+WGW9AAAgAElEQVSp3++den/txPfzA5fbSk8WJ59eF3oszmXeRW9ClTtGxQ+jgX4MMIQHxvHAPBm5SMUsUtEzRMQ0AZwmADNExAwRMUtEzJGQc0TUPBm1QETOE8B5ArhARM4TEfMEcJ4ALJCAORIwRQKH8ah9SEwpEhFHI+Sa2MmV5RKihS5sFCIxWa+kXEDA1tJpwwbKA7aMFkfUAWdGLw/bg0EMINH9SFQfhTDMoO5DAoMIsA8BtGIRy75OfU5mVTCxmoGYcFRdkOvOhNiWaAoTYPwWHr5JhbJXgD4mJRxXZ1SLqDFiur+6yFNT4qOmGqisGijT8NaUBuqohOhLQwyUA3WUfWRKblKhg0hoKxLZCNkWAp6RkB3BIHZwia0y0iYNbDQXn84ib4FwO+j4agjbhkN2Y5HrqShXJhivw8jUY0ZqEf3UcP58tBcD4QMBfiCQoCR6/fDBP7H6r2mOfFlTfH7//sP+3Xv6u5oO9rUc7Nt1sLd5ZrTzyFT7rbPNHQ0JEBFHJUAwnkTG4hkQ7GTt4OUi93DxlLt6eru4+7vKgzz8gz38gzz8gj38gj19gz19QuQ+Aa7yADePQA/3EC95VEBglH9wlH9wpG9glJ9/lK9vuJdHqKdbpLd3pK9vpJ9/tI9vtJdHhIeDv5OFp51FmLdnhJdHpKd7jNw10tMlwss5wt0h0t05zNMjzMs10tst1ssr0ccv2tst0N0+1NMj2ssxzsMh1sMtxss50sM6zMna385WnU/TYSMzjDllBnC5IaXElJpnyPKUMFRghoAh4DJ4LIjOgOgMGoNBJjmZG61LjMyN9suO8s4Ml6cEucb5egS72rhZyiy0lY1VJJaaSva6ap6msuwwxwO1648daFgdaV4dbbh+dO+j86OPzk0+vjjzzZW5764vPLo09/LeykxvU0FKePX2jSPjvcNjB+KjI9RVVRLio5emx/Y1V0/0NCv+eK5Ye7b2xzeKT9+s/f5o7feHij8eKX5/oHh3Z+2nq3++OPPxycqPd4+/uXf21d0b8wMTfnYBbuZOJ8aHjuelTKlS5mX4GTXSLjXKRg+7/NSc7aXb93a0dbe39LQ3FxduycnOq62ta6irr6upra2sqt1RtbO6IUDuzcaRpBSyEZtqSEPrkRHmEMaJCxtxGHwymUOF+TQGC2ZQKTCNBEEEslQgcrCwsDLUN5RpGMjU9WVqBpoyUx1dHamym42pj7ONtoSvLmFFhnu/f//yvxrs/zcM/fK3Q/Zf79+tCw+UaylF2eisC3PaFO22Mdy+3Ntor4Vk1ELYpYKdsRCd8DO4kGb3ui/l86XKX5erOx2MyyUqbZqqeyXcSiGmVBXZqondq4MfNKUeseJcDTK6G2lzwJizTa4R46RjyWMYc5hGXIYxj2nMo5vyGaY8lgWXZcHhGAp4VhymHwM9EKT5W0/og1r957v97hU5nQjWv5wXfrE4+9z2Db3Z0d5KAg+R0E1JyVms5CJWchGKHXl8KwbRho125SDjYUQ3C38YAp8Y85+HmPy8wf3PyqgPHev/GG9QnBpVPLuh+PMXxZc/FH/8+unRjeu9dUe2xy+WhB/ZHn2hKP5yeuiSl+WQkbCHiT6AB0ZxwAwemCeDMxRwmgTMEIBpAmKagJghgF/XHAk5R0LOEhEzeHCWgJghgNN4YAYHzuIRs3jEJA5xEIPoRiG2o8BkiJSpZxClYR4k0sqRKm+l0coQiFoKqU2D02/H3WuHanMG+5zpg9qMbgwwjEAMoBB9RNQoj9aLQgyDqAMoVCMePBhg0RvlUGQszFfFFUsIrcqUAwbcYjFxo4640FIlS8YJJiMTBLREFX6UuiRCUz1IU+qvpRKorRGkoxaiqxKqpxamrxFioOGvo+KlpuQpVXKVKDlLle3EQgcBz0as5CIS5DIJu/iYJmuRl4SsCxOMqARLPOhHAsrVqA98bGeZ+Ewy0gtGR6vTkg0YGaa0fCv6Oktahik5WQsfRUNm6Wn/9OSbf7j3b2mOKNYUii9vX7/0sTGvzI8b27t1aHfeSFf2cNf6oa51xxdKa8pi9TW0rEzt7W2crUydLYwd/OXB/j6Bbq6ecjefYI/QMJ/QiMDQcP+QML/AUD//sAC/sACfUB+fELl3iJc81Nsr0t8/LiQkITQyITQyPjQ8LjgoOtAv0t87ws8rNsgvPig4ITg8OTgsKSAgwc8zzNU20MEmxts91tslwdst3tstxsct0sc1Qu4U7ekY6+kY5+Oa4O+WFuiRGeKVFOAe7eUa6SWP8nVN9HNO8XVM8HeI8XGIkzuHuTmqCZhaTHyyPq/UEC7SJRUa0krN6FEyWAYRhAwGh/5VvJ0B0+g0EtHDznpLRmphcuyGuPC82JD0KL+kUL9IH6dAdxM3Kz07Qx07I3UfK+2N8fLumqzpvSVH+utXhhtPDldfPrT7/pnh+6fHHpybenxp+unV2QcXZu5fmXt0+9jLBxdf375wfmL44cnjbWWlFBToaqw/tbP+zHDP42sn52YHHj66rvjz9dqHB2sf7n/+cOevdzf++Onqb68u/vrd+fePzv5079SLG8efXjl69+yR2+fOHB6fXxgev7Fy+MTG7HFVaFoNP6VKaVenFcgd8tNyd2zf0dnR3t3Wsr+1pWhjYX7e+traurra2pqq6trKqtryqsaKem8XHxaWaEglxKrxU1QYIUqQI49kAGMlFBwbIjNpEA+msyEYIkE0EgSTqDQiiUYgMohkJpHMJFNgMolOpvJhJotEtDXRszHR4dPJHAbBS2739t3L/4qyf5+hf0fq2ppCofj84ZdNsWEhJrIoW810b9O8YKs8R80KMXnRgPuyPPjRnsj7lQFDHsp9DuLT0RZ3Ei2PuorHjTkd6vB2Zcp2Ca1OjdFtxDweqfttmdePjWHvGxOe1yY9KY4ftFbb4aSR42rgKGCY8lgmfLYxn2XCY5nx2RZ8tjWXbclhGQt41gK+N5uyXUq5F2P0556wJ+2hK/k24x4aZzNCz27NObM1bz4/OUxb010ilquoyCXqPkpqAWJeuCo9TpeTbsJdb8IolmJ6mIgjMHjfiP0q0uxNht3jOIvvSyK/TNS/aEx7P9Om+PLuL8WXz4o1xdrHt/dP3h9vPNWQvbgtan5L5LHtKaerMi9VpF3MDz8aZD9nqjLExw/QgAkqYpYIzGOBBQwwiwenCOAU/u+c9J8U9W+qzhAR00TEFAExiQfH0cAICrkPi67Ao9bBhCKZaqm61mYKowyFqUSg6kn4nVJaizG0x4G82xG114kwasftE5J7sOAQGjGIQRzAIaZ4jH4McgAAu1FgAwm9XVeSrsVNNaAmGeHiDcixMmqCMiFHhZgroa6TCdM1xH5cOEAm9tVX8dXXDNTVCddRC9NWC9PRCNVXC9FXCTXQCNRV89YWeWrw3VX4nipiN2UlVxVlF6mSs5jjoCLxkooL+FA9F7PdTl3GxIiJgCEdby+g+4tpRSbiy3G+nUJyLBXhCaP9xCQfCSFIhRihToqSkeMMqBmmjGQJOUZd8vL+PYVCsbb2+V+7y3895dPPr6NdDEri7R+frL9xdOONoxtuntxyeHJTTrKLv6N5iL1rnG9AUlhEUlB4WlBkamhsUmRyiH+kv2dQhFdoTHBsbERiTFhCdFhsdHh0ZFh4eEhwRJB/VIBvZIBvTLB/YnhoUkREWnRsekxMWkxUSnR4YnhgQqhfYqhfSkRgSmRgRnxoRlxYdJBHmK99gJu5t51JlLdzrI9zvI9bkr93fKCPv7ONl61JrNw22ds+0t0+yssxNdQpOcgqVm7la26oJ+DraarbGGp6mWr4Oxg4mWjZaamaa6mIWRwpBDnxCNn6jDx9ZpSYGK8BuUuZYhqFy2KyGDCTBjEhmEGjM0g0O0PDtJCAtCC/3MjQ3NiQ+DDvUC+nUA9rP0ddNwuZo6mm3E6/MNGrqyKlpyFzorNoqa/mxFD9icHKy4d23Ts9dHd15P6ZiYcXph5fmnl6dWlxtDPMyyEtPKirocZQRexlZbE9J7ehaEtFwXoXU4sAd3lGYrKqRKl488bPvz7/8vb2X7/c+vOn65/eXP791aWPz869e3Lu7YOLP9w59/zGytMry3fOH7p26vC1UycvnTh+4cjcuaqSURlrUkqYUKHtVIULvFzy0vPLy8o7Ozq621q7WnYWrt+Yn7+hprautrqmurKqprKqZkdlw446T1tPmECUwfhwFWaeOiNdhRarxojTULJmM/hEIocG82AGmwLTiFSYRKYR/14MMsQgUWAiiQnBdDIME6kwDmdjomemJ2NSiVQi0tnR7O3bV/+Jpf8lQ78oFIo/P/y8LTk60Eg10Vkv2tUgWm4ab6mxRUibNlG+mu/+y+jGe8Xe+w3InRJot4heI8BvlyCaTegNOtR6FUK/jDCrS7m+Xq64N/jx9J7PM3W/9Rbe2RB6Mcx1zFLW4K69yddYrsqxEHDMBVxzPsecx7bkc2z5PFs+14rPshLybYQiFw4zh4wbEFAu+ugN2XP3WXG6dVirsX4nt2YdK8o4VJCaYmTiLZIGKiuHqrJT9ZmbLbklVrz1BuzNBoydlsy92vgxNrgMA3eMWL/FmbyPN/0x1vrHDf5feoqfJuh9m2zx5btbawrF5zXFmuLPTx+fvrt35Lup3VdbCo+Vpy4UJ85vij1SmHCiOOViVfbDuvyHJUmXol1HhKQJIjCNA2axwCwe/ArN6a/EJIDTBHCWiJgjIqYJ4AwJOUVCjBPAMTw4hAEGMYheLLqDgKsiYEvx6FIUogFEtgDIejyxSZnRZEDeaYbca4fe50AaduQdkFK60MAQDj1EQA3ggAMYYJwFDRAxB5DAPhTQhEVkEJBhVGIImxgpBEMEoK8A5y0mRmoxErU4OfqidF1xuJQZrskP0OZ6afO9dSXhBqrRhprhBrIwQ1mYkYaftrKXTCLXEnppiuTqIrmqxF0qcZWKPVQlcjWhq7qSv4p4G5++m0XcwMJ50Yl+IjhQynTiUTx41DA6rpyMbyLio6kodxbWWwlyF0OeYthDCLsJaE5CgpsY48/FRegov3h8R6FQfPny1fHt/52ha2tfhRz+/PBDXpSrvzHn9nLV/dXNN4+tu3tq23Bnhpu5pqe+cYiuYZK5cbKtSbqjYYKVXpKLS15sekx4kp9vWKBvSFRQdExwQlxoYnxYQlx4bExoRGRIcExwYExAQGxAQHxwcFJIaHJIeGpYdFp4VGpYZFp4RHJwSGJgYEpIUHJwYEqQd2aoPCVYHuph72iqbaAi0pdIjDXUDWXK1royB31dN0sTfWW+OouyOcG3OicwN0y+Lsq/tSi+Ksu9PMXFW1cgJKB4LIaWWOJpZBDp6WimqaTKJPFhkgBmimGuhEq24BGTDHgpGkxrBlYdprKZHAaby2QwWBCFTYWYEJtNZpupq7saqnqba0d52KWEuSYEuVpqihz0JIH2elEe5tFeVqkhLmn+FhuibXrq0if3bD20v+bEQNPxgepLC+13V/tvnhi6e3Lk/tnxB+envru2PNzeKMQShQSai6OLV3iwf2RIfGTU46uX+/u6g1PSsrZWOjv7mcu0A+xNn986pnh398831z69uvTx+fn33557++TMm/snXt9beXHr5NOrRx5ePnz73MLV1cULx5fOLM+cWZ49t7NuRE80pkQYkdAa1BgbvNzyMtbvKKvY09ba1drSuXPnhrwN69cV1NbV1VTXVFVUVldU1pRV1m+vcrOyo5FJLIioDmPkInKsEjmMhZazifowkUMhMul0Dsxgk2kMAhUmUWASFSZR6WSITqbCJLKAzVaVSGEyzCDT6ASCjZmhkY6MCZFhMtbN2erdu9f/c4b+c/4fH95XZKUHGWpEWGpE2mrGuBqGWannq3K6WNCQiDpjpTSgz2lXplWK4SJlRqEKtU4T7tagTejxT/laXMv0vl0U9t3eDa+mau41FzzalHTS36rfSqXTgtfrJN4VrFsWYR6qL7EScS2FXEshz0rAs+XzbblcGz7XRsS15QtshGJnkSCHCnUgwXY0sIsMdMOoPTTMor/zyrasQ1tSF7am55jqBwqgDAPuZlvRNlvhOn1mkgCbAAMFbKBZDTOqRVrgoo5QgRs69Lehqi/8lV9Fmz/P9/xtf9HHzZaPQ8S/n5tTfPld8fmz4stff3168ddPNz/dWn46t/vC3uKjdbnLW1OPFyTPbIyZ3BQ2VxS9WpP+sCpjTJM9QgLGSOAoEZgk/g3QSRwwQ0RM4YFpAjiDB2dx4DQenCEgJgmICQI4hkcM4oB+HNCPQfVi8B0IdCOIaEAh6lFADR7TqMSp0+NUGWMaTYB99vhhR26fFnMPDhhGo8bwmCEiYhgP9qOAg2xogEY+gEL1IsBONLCVACQSgRASKpQIRFGwoSS8DwXwgAFXFjJSi5puIkzSZKdqsbKNRXGGvBBjQbCxcrCBWrC+eqi+up9MyU9DEqCp7q2h4qWm7K0m9VZTkatKvNWVvNWVfDWU5BrKwVJBBRuagvD78WA7mdzOguqEjDgKVo4B4mBCMQFfSSSEUTAebKJcDLsK6a4ipquY5Sxm2Ijp1nySl4gSb6X78rt7CoXiq5zvv/Au/9XNaE2x9vHjaw9LAz4C2BTrfnZ267Uj628cLrqwVLy3JSkpwsXX1i7EyT9CHhAXEJoYGJ4ZHZeXmpiRFJWZGJWfELMhKXZ9SlxBWnxhZkJhVlxhZvSmzIjCzLDC9NDC9LCijPCtmZHbMqOKs6JLs2J25MSW58aV5cRuz4oqy4oszQwrSQ/YkihfH+UR5WpupsLm4UEeAQdjkQwSUlvEZmMBNh4QUTAaDLKtjG+tCZupMq01uHZqdDctOMCU722krM2hqNIw6lSyGpGiREBxcQCPhOAzqEoMloTOVWKyVWh4VzYqX5eWoMMwY+NFNCqfxWbDMAuisiCYSWWxCSw7LbWMAItwR91Ae8MAJ21XPYG3iXKUq0mEk3mYg5GfhYafmYavmXpOqF1PVfpU6+bDXVUn+hpXBmovzrfdPNZz4+jA7RPDd0+N3j87+c2Vw/2tNZ6W5mkRUTamph27Wg6OHUhNjzt1YqqhtrCju+nQ8aV1Oemr8+MHGsu+ubL015trH5+d//jtuV8enfrxwanXd1Zf3D767ObSw0tLt88uXD81e3ll5sLRudOHZ47PjRybn1xt3TlkKB0T48cktGo1eq6na076+h1lFR0tOzubm3Y31ufl5K1fV1BbW1dTVV1VUVlZtqOytLyurMLe3ISJIyqRGeoUqgkZ7cPAxinT3MRUKRXDgMg0mM6mMzkUmEmg0P9mKASTIIhIYtGoJgY6ykKBhlRFT0PGIOFM9WWaqhIOTIOIWCd7i3fv/ttf/n+Xh35l6K8FsTGeMuUQY9UQc+VYd/0QB80EFXYNB94pgCrFxCY9ToUWXK1KaVWjDhoJzgXbPl0f9rgo8d6OdeeKMpezIy5nhlyKcRl1UmvQY9TI6LtNBMMO4jEr5qCrpDncPM5c1UrItBSwLPgcayHfRiiw5fNsBTxbscBOKLYViJ3FvHQG1IFD91PQvSRMPxLsRAJzHtanC9OOb0g5tCW12t9qg5XSRnNBsjI5jIV3wYOeFGSdiXTSXX/SXm3BXLIkJC+TgZvqtPdhau+jNL+LNn6Y5fRxV/7PG8yehEu+XBj6/PH+X3+8Ufzx7vOH7/748Zriu9O/XR5/PdV4fV/h4cb0o2XpC1vjlzaFLhREzBTGrOYGT6qxZkiICQI4ggMm8cAkDpjEAVN48L8WYhqHnMSCk3jEBB4xTkCO4pAHMcAwGhjAIPdjMG0gshFE1iPRFThkjYi2U09QawyXGyPrzJC9LpweA0YbHtyPBsew6AkC8iAeGMWDB1BAP4M0wIT3I9C9IKILDe7W5NXqsbeLMRuYiEwqJoWMjKcCoVTAmwzESaFETWawmBCtQo1UJsXpcWLMlIL0+X6avCAtpVAtcYimMERTKURTNUhDw19d3U9d3Vdd1VdD2U9TKVBLEqQu9dVQDVbmVrLJC2TkEh6cwyInUcAgGthDwDYTsa1UYieBWIPDBpHQ7myKp5DhKmI6CRnOIthBiWojZtgoMZwF5AAD1e+/+XqXX/uP6Mi/Ug9de/v2pbOlkZCEV4VQO4tCbh7ZemVx/ZUjeXcu1hbk+kiVhN7uMUFeseG+kVHegbUbs/dW5nRXpfbX5YzVbzzYVDjcWjjSVjS5Z9vU3uKpvdtm9xfPH9iyOLj50NDW5aHiIweLV8ZKVsdLTk8Un5sqvTC94+JM+aXZisuzZZdmiy9NFh3vzhsrizq4JXx3qnt9jH1josfO/LD6zcmNmxKr8qNKcqLifJ0i3V3XRQR3bU9b2Lft0L7CQ12F3SWpCW5WCb5eLVuyZyriJ8uSRhu27SvP6S7PWhcX6mxuocJg6jDpXpqScC1OvBolV5u63pjmIyGqUvBiOosHMVgQxKTRmBQ6F0drKEi/NN002rSloSB/T9WWyebNB+tzu6sKajbmtRSvn9pdvrckNzVAvjU1bKAmZ6ox/1hn2Yn91Ud7Ky/Nt1870n31cO+NY0O3Vg7eOTX+4OzC9IH26pKNU0P9UQH+B/a0Hl8cX5eX+PDW6fryDQcH2o8eHtuYHX9qaWR4d+2b+6c+Pjv3/unp949P/3hv9fWdU69un7l3buH45L7TC6MXjsxfXl28srp06djCqaWp4zMjh6enjrW29ekrj4swI2JihSqUK3fLyVhXvqO8vblxz86G9vqanMycjQWFtXV1NVVVVRWVFdvLqkrLq0p3WBoZczAEY4gZoSKNUWJFiaFwMRQo5enTqWwShQUxeTCTTaXCJNI/eShEI1EhElFLJtHVUqZTcKoinr5MhUnBmOmrqyjxGRQqRMDZ25j9/PPrf+D5P2To196m3969d9TR0SGhI8zVwixUE11MYl1MI41V1mkKSmScSnVmuxZ0wJh83EvtapLtk+rklaKIS/U5K5sS7pfmXU4PHnTWadZi7VShteky2o3Z+w0Eo2q8fi5xPwc5bC3cHWOR6aTuIGE5SPhWQp6VkG8l4FkLuDZCjo2IbyMSOgqV3CSCBDatjojuo+KGGNSDRNx+BDhtbXBqfcLx3MQThaktwTbRbGwsBZnHxWdwceFMbCAT22JrsJoQMO9vN2GnN6PCWSAB15VJH/xk74M0vg/VfZFk/32E+T1b0reO8Keu/C9P5j/9dF3xy5PPL2/8/mxV8c3RT0s776Q7PygJvrY//0xz/sny9NWt0Sub45aKEs9tiFzU5C/gEdM4cBwDTmHBvxlKQHwF6DQeHMODB3GIUTxykoo7SEAO45GDOOQQGjyIAgcxyB4soh0J1iPBaiymng+36HNbDWh1hpgqE3SrFa3fXLALQvSiwQNY8CARNUVCThPACRxyGIM8QMYNMijdaMRuFFiHJZYbm5a6OTY7yvY4KHVaCtsMGTVquGIuMo+M2KBCT5XCwRx0DB8fzUSG0hFeNNCDifDmYMMkcLK+KMtSNdFUOUJXFKYhClQVBKiLg7RVg3TVArSkgVrSAA0VHw1ppFRQx6HOERHzBGCOCM4QwUk8MIlHTqMRI2jkARSqAo/ypSBdOCQ3EcNRQHfg0x1EdDslmp2IYStm2PPILqqC54/uf2XovzPr+Z/v04cPTZUF2/L8EwNMswLNrs6WrU5krE5s2BDrp8aV0chqQoadkZLv9s31LQ1N3Q3V+2o376vOG2peP9paMNW+ca5j83J36cnB6pMDVUd7SlcO7Dg5Un5qqvLsVM3Zqepz05WX56quLlTeWNxxe3HH3aWqR0frnq40frNS+2B5+43pzROVwTujTU9WxB3dFnylMelCQ9Lrw+3vr838cHHk7vKe2ycOZIb7mChrhtm73ZjpUXw8q3g5/uXb6VNju93MnMJ8k2c6Gj8eKvt0ovLzw5nvz3S/Pje6c/N6d1NrGYNjwSBnatM3axFyZJQYDUa0LsNWSBdTmQK6iAdx2FSYSaOyKBQegdK5Pe/OodZ1QS7asCgrNPJMf81Kf8n6WG8JneHnaDW2q6w4IUiTxw+wN9tfmjJTn3Vy77YTPTsO92y/MNd8bbnr2nLvzWMDt08M31oZvXt6+sh436b0lNKCTdbW1vEZidvKNocHetdvLUqNjSssKy2uqvBwsnU1ldVsSfz1xaWfHp388f7KTw9Wf7x3+vsbq08vH99XXbI5PmZDfHxxTk7tti0dteUDu1vG9u+eH+w5ND13YldXv4nGhBA7IiLUaDJyfTxyMvLLy8ramut2NdU111ZlZWQVbtxSXVVdVVlZVVldUbajant5+dYdxjomDDzeiEWMV2NnKkPxYpKcjTVlYJQpOBZEY9BYHJjFpEI0Evm/GEqBKQQBlypT4ynxIG0VgaqQKeFQrIy1pEIenUyFiHgHO4tffn7zXwxV/G8Y+nf56uMvP7sb6emQEeGm0lhb9QQnnVhf41gfvWJDwV4l6rCp8N76oO9Lop7XJT5tzrpdl72cGbwU53Uo3HrIQalWg1ypCTcYcvYY8fr1+ftUoCYuto6Cr6VBO3DIHj3egVizzd6aLlKui4rIQSqyVRJaiwVWYq6lgGEtYNuKhc5CsYdEHCfgbCcSdiGR+3HoIQpuAIM4qKm0kh+zuC7+WEFKp49lPgdsVkP361MbJNidxqItWpxaK92JUM8hP8d+J5MRTeEEAbgkxP7srfmzv8azQNkP0ZZ39Ii3VYHvdJDfOAl/6ytSPD629vT8Hw9WPtyZ+/Jw/kP/+gumpAtO3Ps7E661bzzTuO5EddrxstSlHamnt8UtGCjN4IFJIjiCA8Zx4AQemMAB4zhgkgCOYYExLDBKRo/SictS/ryQ3YtHjDLIIzRiLxbVh0ENohHDKHAfAmhEAfU8yk49QbMxs8UQ1WQM7LSgdBlzuyD0MBIYwSD6CYghCjhFAedJiCkc6iAaPYBFj7Ooe3FACw6xleFZ1J8AACAASURBVMzOd4ktzqwo9ffc6WPa6WPQ7We810e2z1m024xXYaGUJsYlQ8A2NqKagy7hYtbxMCkcRAILmcBBRXJQYSJsuAYtXJcZrcuO0edF6AnCdJUCtZT81cX+GhJfHVVfXdU4Kb+NAR3GYRYIiEkicpqAmMYC01hgFg1MYYARPLachPaGQEcewVlMtxPS7QRMGz7dSsSwEcKWPLKTiCbXUn3+4IHiHzeef2de/uvmzw8f9jVvbqsKz09w9LfTODlZemggc75vi72OGQ1QViZoqqM0bJlmnYXb+6uqd5ds37OjaF9V/mBT9khb1kRH/uSuTU2bY7ZlBLWVpC3uL1sZqDg5Wr0yXnt6svbMRNX5qdqri43XDtfeXKq4vbDjzqGaC5Nli135p4a3nB3ZvLQno8DfYHOg/dXhtluT9Y8WGx7Otz5Z7n55duzNxcn7x1tuH+8Md5EzsGrGKvaLvZ0f78//euvg60t7FgbaDXX8bRzT+3d3/Xqx/8/LPW+vD/1yuf/DzeWG4i1ezj5qMNsGJmZp0ddpkuLVSU48nD6MU4LpLIaQxxDyIToLgmGYwaRQOETycFPxs1MHcoL97PXdqgsqL4+1np8sXxcbaKRunZGQsDzZXpwaa65tkRcdPVKRt1CTdbKz+HhP2eHebZdmGm8e771wuPvsdMuVxe57ZyYfnR27vToR4+1gb6gZFxHQ0lY9ONCxPNN3duHgzVOHrp09euXsodOHh2d6668eG/rl8ZkfH66+urd64fDwsdHup2eXDzaU5Xu6bPL1TfPyyQqLzgiJS/CLivAKifLyTwyKiI9NWx8WWqQqrBfR2qRwmYyb4eeel5FdVVLW2ljb3tBQX12ZlZ62ZePG6ory7SW120uatm+v3FFeWbx1h76mHp1IlMAkMw7FS0SLUGZESRk+qgwtCoZPJDOpTDadw6ax2GQ6m0JnUWAmmcYiQ3QSXsim6qgJdCR8fWWBiarIUFlgpact4XDoFCqZgLG1Nvs6p/TfEP3fvct/fP/Gx8ZMk4zx05ZEm6tFOajGB+knemivk1JnzNTul2WdL8u/WJq5WhB5LjfgRKjrmIVejx591lPQY89rMeP1mgrHNSlTOqwKESsKh82HmBVCrTqBRpOA06fHmYw3qYk1cZPx3aRiNxWBjZRrpiSyEAlsRRwrPs+Cz7UQ8uzFvGAOYwuBuAtEd4HgfjSiGwH28eGTyQHz+VHL6+Nmopx2GZEntJGLMmSNEnGzjJMhxpdbGU7FBu31MOtxMOhVE0wQwHNs8AdP5Xchsu/91X6OML6mT7kuBZ+ogk/UMU/ibBRHO/+8Mfvu2vTbM0O/35h40ZV2yQJ7WQ9zb33grT1bz7SvP9uYd7Em81xF0pXt8YfMVedw4AQBPIgDRvF/X+QncOAYFhzAAMNk9IKYfVRLZUrKHRBAU+q8w9rKg3RiDxbRj0ENoBH9SGQbgNwJk1u1OS2m7AZjYr0Z0GSJ3mPGaWWT+jDgOA4YJIHDVHACBmZgYAoCxsmYQRxuPxY8yKLtwWF3o8ByCrUxMq9zS2ulr0+Fm2lVsEV9iMPOUJvGCIumQNdKH4ct5ip1ppwD5tCwAa5HE90hRTaLEE0CZA0fWSoANwnAbCEyWQBGiRDRyvgEGT1Vn59mJEwzFSYYcsP0hJ66nGgJdRdMXCKi5omIGRxmFouYwYDTGHASC0yjgQkcdhsB7QuhnTkkGz7Vik+z4tGsebClADbj08z5kJ0S09dU9+WThwqF4oviax76b9RDv27++PDz3oYN7RXhudGOZsrsobb1/W3xLaWxNmq6hjQ1N666L6ySItUttrDa5uAZqWed5uG+qyS1rzrlYH3WaHveliy5gIIkAUgtoWi8s/biTPP5qarz09XnZ2vOz9YvD5bNdm1Z6N1ybKhodax0qDVHbinRERJMVJnORqouRlJDMeykr7U+OrQsK7JjW0q2r02Ki1lRmO+l0f3v7s6+uDEX7xvHIFg7mMZvz8/3t1J6eGzfH88Wjo7u9naOdXdN6m/b1ZYhz3dXu7HQpvj2xJfHl3ZVV3l6BPEYfD02HKnLydSh5GqRMmS0YGWWPovOotHZLA6XBnModBaVzSbBfAptorX01Zm+iswIR33Tiuzsi6N1FyfKdqSHWqrpZ0SGTHRXlCTHuJva5Ab7TpRnLdaknegsOrK/7HBvyeW59l1V+V4Ouu4myn7W2jVbsm+eGHt0bu7msYl7q7PPbq5+d/f08/unv7938tWdldd3z7y6e/bV3dNvHq7+/OT0Tw/PXFzqXx5u/+by0fPzg311JRfG+vqKC/ZvzWvdlLE9I7EgKSktIik+MDHGO97bTu7l6Oli4Wookdoo8ezFLB8OPltTmBEoz83Mriopa6mvbatrrCuvyEhL3rBlw46Ksg3ZW9Oi1iWGJ0QHhaTFJeuqaDFJNA6VxiMTJUSsNhlrxiBaCOmqtP/D212Fx3Wd/QLfexg37+HRiGbEMKPRkGBGoxkxMzOzLLYtZsssM7PFkmXLzE6MTZy4wSZNmzRNvzZNmjTQNuA5F04+eM45d+m3n3W9r9bz2+vd613/xRfzYQGKC3FCipNyTCAlBGKCFGOEBMVEKOwsxlUKkbtE6C4mPSWk2s05TBPoIpEIMAyDOVaz6W//K4a+eP1XX3waow92Y1KilZK0YLesEPe6JG1FuPc6d/yMj/RcVsTxROOJEM/Daped3sigK3NUBR8IEs3q0AV//gkFslMo7Mf4233km9XuPe6u62Vue4O8ThudbuYEvNxgPt9uP9YVnxYkNEtRs4w0ygmNQKDBhTqRWOskDZKLg6WCECmWKoO7YMYeEDgCUo9RqIcB4AjOuVuUeLEl93Jr/vXSmFNqZNmTcs6HXkEyNXQgQ8xfb9CcK8vaY1MfCPE+7eu6yKU9IMBPbU5f5/j+Idn903zt+1HKB86UN52At5XAfRPyxe7mb28f+fPdox9f2/fZg6NfHmt6KwR6xZfx6/ak1490/2p30+vDFW80pz0oDH29LfmWzWuJB86zwWUauMT66dbiOSZwnuBfcRGdU5AzJDSD8+bFyDUf5xUFfpxPO8YCTzIpp5jgCRblAJ2ym8874C7ZqxHvCOJt09N2hLIOh5E7Jew9TMoMjzbPB+dgYAWjnBcy10TU8xiwwqfMMmj7KeB2Hm2SRttBow3SKK2uzlMZcR3BPi1KweZMw+acyJ0Z5qkM06aM6O05UdvzonZkW/dnGE8k+87Eus1GymaM+CkN/7gv87gP9aQv5XQA7VQg7aiatcuXOexKbXei1DvRa1W8xkC42yxpCBd1eCGHCNYKD1zhABeYwHkGsMKgnKNTFpnAEh2YYzK7uIw4iBZBcs0yxCRFTGIkRAQbxLBejBolqMlFYNf7ffzh+z/R9/NX+Rcx9Pm/vvls70Tz5q6U5uzIACFWnhR6YGdnlMWC0NyETKWM4SYClLkRhbv6JiY7eyd6htJscb5SSYiXIkqrjAtT6v1lIhLnskknsXtpRmp3efJAddxwY1J3bWxjRXS83d/LFY0O9Y5QO5kDnNRKsQjhCFGUz+axaSwuk4vyIYzHJTksJYEFO4kjlLKKmFC9XNBdkPXRw5XfPljaUFFt8bVkR6au7N22vTP37Su7v/nN3P25ycq46Eyz+dLBqdfP9l3aXvv7B8f+cP/YZ6+u7R1qizRqxSQhJRA/ATtewanwxJq8iGZfsVWCSlBIIBQKMULMx6V8oZCDO8H4mcmOj67vOrAhvynDtqer9M7JDa8ujcxONA6UZaeY/ENUokAJFqSQVsWHXdnZdWdf583DvVeODF49NtRXnSJD6Bw6heSwcQYT47AG22ref3zld48uffjg/IcPVn77cPm3T86//+TCbx9f+P0rVz589fqHT69++PTSh69e/Pi1a69cPnt6x9Cz68sfPrm1dmDbuW2j+1pqTrSV3xxtvTbSszw+tH9stK+jp7m8Ic2WmGC0x2kiwvz0QT5ab6VfpFxa5+denZbQWN881j+8fWpienJqcmCopqK6a33/yMauyqSoXINvRqA0VolWx0UEunmQXESAECRCEDAqgBEBny+AeAIEIxGCRDEhjshIUk4KpCQhIXAJQUgIXIQhCokwwFsV4OWl9vLyVMj1/r6hQYHuTjKJgBDg/Ngo85df/PXfb+iLeBzH37/8Ilof4kyjWpzx9GCXHI1zXYQmP9S7zBPfKuMe95NNe+D7/IWbPPFBD8ZmX+5hP8kBGbaFpB714x1w4XeJ5HmobJdZt2T3O6F1upjo+7Td8MlO259OpD47lHl5PPHaeFa12cksxcxO8jA5GSLCNDjmi0PeKNsf5ZoJLE6Cp0n5rTB9FwgeBMCjIHgKAI7xmTfTbVfrci7V59wuT1xSk4ue4GwAKxGjqaRouk5d5q06m5d0OE6/1+Axr/NZgll3EeBTi/SbTJ/fJ7r/LivggzTNPRXnsQR47Arc03A+2JD7l7Xpdy9Ov7My9ffVrR+vi30WyH7oz3i30fqb4cJHdbEPCyxPisIflBh/VW+9G+u1BAGLbMoiBVxgUOZZlDkWeJoFLAvhRQl6WgytKATXXCXLJG+GSz3FAM6yKKdY4BkG9QyDcogJ7sdYh92F+wNE00HQDj19OoR+KEyw1xXazQDOsClzKHWZAC8LgMsS2mUJ65KAeQ6jzrGBwwAwzWMtJIXOhGg3Uykb6cwYDlwRZqzydx0Ict6V5r81TTOdFLg7Q70jN3xbbuTm/NixvISx3Jip3MitWeYdGaZDKX7HEzxORTvPmgXLJv4FPeOSgXHRyFrT0S9oqctq2ilf5lZ3xogrbSSQPqjn71KTp3H2Mpu6zAVXWcAKA1hmgMs0cI4BLNKBGTazlUuLQpmRUixciqkxtkGEGESITgQbJZhJjBmdhAYft9/9/j3Hz4nev5Shz587HP/8+q/b+ms6S8KbsiylcRGFccammjS1t46ke7jzXb3Zzt4Mj8LwlM1N7X0VjZ3VbWaDmcuksekAiw7w6AABQ0IxKZQLeXw2AwAEVIo/DqkFPDeMDjMAHhPg0YF4S4jJz5sPAlwQRNksmMPiMykYh4Kw6XwGHWYCKANwRjj+Ery/KvPj15dfe/nQvXPTz64f/Ojh7ERt5rqU8MEi+18fnHX88cpnj/b/481Dz1YGDnZlH9lQ+PbFrY4PZhz/cflffzj393fOOj669vjc1s3tee4kR0IQMgR1g3h+GDdSIcjzlhokqBRFxQKJEBMKYUyAYAQXU+Do8p6B9y7tvH927MaJ8dtHB186O3znxNBLJyd3dpW7oUwRnyUnICeU7y+GunPtc5uaLh0euHJs5NRko0bGQdh0BMYJPknwBWwaxxTg+cqNpXfunvvNjdnf3Zl9/+XZ9x6uvPtg9Z2Xl99/cO6DRxc/eHThg8erHzw+/9Gr1z58eu/M3i3bBzovnz18/fShM+N9UzXFBxpKL/a0zNXXnezounjixPH9+/dMbNvRN9lT1Z4Zk2oNiwwJtOrdDIkiSaO3S3VGSkNDy0j/0NZN4zvGN431DtaVVQx0dU51NNbYAku0wrwAfnoAryZJ56+QC7g8IYLiKImiJIYJMJQkUIxACBIhBAgqwjCpQCwmpQqJ1NPN3dPN3cPF1c1J4erkrJDKZRK5k0TmLJWonOWmYLXKxUkuEsglWEKc9eda/r+ef0eO/XPHDw6H4+9ffBWlD3Oi04wSON/oXBgsrTYHFFh80wOJchf6BhdOn5I36gPv8kZOesNHXdExHN6ikrfK8D5vxbkE3YlI0y69ei1G+XqZx58mrN8vFf7jds23N6u/vlT5h4WSV6dT39hVNJyhscpEdpVnjEoeqcA0YsgTZ/lCVD+IHsxnhSGseBGrjsvYSWEdBIETFGAGAI7SwYt2w9WqrAtVWTfLE84ZJPO+4JKaU6rE4zPsETZTtJPoVG7ibIZln8nzaKDrIsm5xQP+wyT8KsXzdwlub6f5vJelv+ON3hYAj52obwSJnxZa/3B2/M2VzW/P9H++s/F+CPnQC3joS30YwH0z1vfXzUlPhgp/taX8/mDmy3W2RwmBazxwlU2dZVDmmNR5JmWWAZ5lURYJ3pIEv+brdt5FOI8yZ9jAHBOYZ4DzLHCGCZ6lUc/QGIch1ikfyRG9eIeOu81A3RYK7rcghzyJaQblGBOYQYBlMXjFhXlHxbmuZK1JKBc44BkA2EmlL9gjLjaVXx1q+9etC69UFQ2xoFZvS09sYb1W3Rson41zOmPBzliFc0mKM0keR5L996YFb8+ybMmNmsqPnsiLGs2xj+VYNmWFbUs37EkKPBzrdTTS+YRFMh8CLepYS1rGipp+Xs04r2GuqJmnAhn7/OhH3ekrEPUag7bGpK6wqEtMYIkBLtEps3Rgng6cYDNqudQInBsmQgP5DG8OTUPAQSI0SIhoxahehFidxKm6oP/46EPHC/V+EUMdP3eMfPvV5zuG29ZXJ7WXJdRmRw21FvS3ZiUaTF5saaKLKkPimi10zneS1Xr7FLhptLCb3t0/TOtnM2uiIowxFnNUhMVuD4uIDA4OUqm9nONM+kJrRFGEKduqTwjTRIdqYkzqkmRre1V2ZV5iYZo9PyWyODWytSR5fF3J5q7aiY7q0fa8kfacic6S41u6Xr9+8M/PZv7yxtk/vz7zH6+d/vPTM+9c2//G2t6316Y/ubv3j/d2f3hn97s3Nr91ZfO713a/dXHHW+c3vb02+tq5yYdLwy/PD9w9OXhvZnR7T5EbzhUjIhnm5ISJxDgqJiBPIeImIGS4UIZJRaiAQFEMR3AYk+K8mnRzf0lkT2FER6G1Ld1UHReYZ/FM1rl4kEwBjy3CCBGJyjHYmccIlvH3DtQsH+y/cnTkYE+pv4CF87gITOIQgfNJNp0Vqfd/eOns06szr60de/PK8Tdvnnrz3vybL628eW/xnXuLv3n53PsPVt97eO79x5ee3T7fXV8e5K1UCFEvhTg33j69sXNzc+3Z7VNrR4+emti8su/IzKHj05u2jbZtHGnrr8qrVipUSpXK11Mdo4+s0/g2e0qr0pObmttGBga3To3tnJwc3tBXXVbY190w0V5VZvbI9OZleEHpAVhNUrCXTCjgscUIJEAQAYIKEEwIo0IEEcKYEMbFCC7GCKlQLhY4OYvlPm5KT1c3T1d3lbObi9zFRebq6uTm6uTs7uykdJWF6jUB3ipPN4XSVZicEPk/Df339Tb94HA4vvri73Z9qBOdriF5JWGKGqtTRYR3fUxAnd291ew86CM4Hqp6Kc34NDbgbrTXFrW8UkDu1AcdNYfsUfvdTfK/merxRkv4t3sSHRcLHA/qf3zY/PXrvd++0f/8ybpv71R+OJ//wULDofbEOJXU5qaIcMJDhXwdAfnhXG+EGchjhLHAJD5YggFtMHWUyZimUA9TqGdAyiEaMB/md6ku/VxN6q3y6NUw8YI/cF7DafASJmTZfMJ9tALoVF7KXJrlsNVvb4DTjIB7nQt8FIR/Fa/8fZTi7WTP9/OMN32xazhwV057xQO66g190JX92+31r/enfVCuv+9Le6gCn6goj5yBO8HkawOFL2+ruz1Vc7e/6H5Z9CvJ+osQdY1DmWUCcwzKAp0yxwBn6MBNhfiKQnQWZh1nA6fZwBwbXGABC0xwnkWdYVJP0WnH2ew5pfSM0XlvCLzFSNkeCk6HMfep0V082nEm/TQMzsmBNVfqbSX/rgq5IqEt04EDAHDYzf2NvXsdX31+b+7UQmHeW2Pr50M0Q1R2tsQ5xcPXzMVrXMlzEYLboZwrkeglG3QjnHsxjLlqI+fi3I4l+exLCdyVZdySYx7KtQ/l2EeyI8czLZPpIZtTjVuTddPxgfvsyiPhkhM6/kwQY0ZNm/GnnfOhnfOjL3vQz+OU62zqFQblPANcYgJLDGCFTplnAPNM8DCbWcalmnGOVYwHsekBHHoAwvZFWX4Y24tgBRHcaJEg09vvz+/81uFw/Pgi9fOXul/e4XD84+svp4a6WytyOusKOuvy2iuzNtTlRQeFi6kyd66biuXuTBPlRaRPtff3N7R3VK0LDwgN8dFVZuV31da111V21Jd1NVf0tdcMdtSOdtXtGGzbO9a9e7x992Tbrom26YmO3eMd+zetO7y17eR0z8npnpPTG05Pb5yd7l3YuXFxundh14aZnR1ndrad3tF+YLh6U3vyeF3i5prMLU1pW9pSp9oTt69P374+a1tn1uaWlE3NyWONSUM1CYPVcYM1cUOVsaNlUX3Flp78yM5cY1e2oT01pClVl2DykOOQGJdKcZkcJ2UkJhbgIoyU4KSEEEoxkQgREAhOoBjJxyUYNy9G15QeWp2qr0w11sQFF1n9M8JUEWqFDOUK+JiEDyv4TF+cGSJDi80BM1s6Fvd0XzqwcUd9ui+XilCYCB8nYQTj8fkMekdl7iuXjj9a2fdwcc8r5w+8cvnIr66deHrj7Ou3Zp/dnn/j9tLbL537zcMLDy/P5MVb+VQQZrNRPpfPZnKpYKivz2B93emd06Md3Tqlqjwzc3p8fN+WrePrN2xs7S5KKpbxJHJSLCNFob6BG8IMHZ5OlelJDU2tQwP9mzYNbh0f7evpLi8t7FnfNdLd3Jyhq7VKyrSSAn9ZfXyYi0CEc/lCBBPAqBBBRDAiQiARAgtgXACTYpQUYbiEFEpJkatI5OPq4uWqcFfI3BVymVAoIgQinBThuBCHnWWkQeujcpG6yoXOTmhinOWLn2r5f7ehPzocjq++/DzGZHJhMf1RTlmIU3uUS43Vc2NO8FS2etrmdQBlXTf5X0qLOKhVXCsMG/JEJ5Tyg0rhDZvycY73XzaG/PNY2veXyp/frHbcbP7u9rrv3up//ucd33+1z/H5Dsd7428eL93XElEU6WWSwuES2Cxk20h+NMqPhBkxBL2G5I1LkWkxfQ8JToiYNRirgsnawGJP0xk7KMCZYMWdKvulfNOVeI81I+9yEPVcMC+JpGuCPVy9Zb4I+1Ba3HyK+ZgtYF+w6wkB5yIHeNeH+02M65/sivcSPT4sNN0NJC6jwA0h+JKYclcIPAyVv92S+Nvu1F/n+j2Jkz8MxB+JqU8kwCUXyoOquF+N1d0frXm0seRxSfTDVP0ySlnjUOfowCwdmGOAc0zKLAOYY1JmGOAMA5xnUeZZ4ALzpzHPos7RacfYtNNu5JxeccIq3hlC32EA9xk4x7TELpJ2AqIs4vRFGW3Nk3fDHbom4S3zKKcA4CSO329r/uKNV3/3m9cdDseHKxcOermNcoFNFGAjl2vi8fUIHoQIzRhnOly6HK+YT1BcsvPvhQMvWai3rJw1KzwfJTqZ7HmwwLy1MHoi1zaWbR3Nto7nWMeyLOMZ5tG0sMFU03CKYSIpeHuM/94I90Mh0qPB2JlA7tkA6LA3uhGm9bJpRxHWKhtcZQLLDHCVTltiUeZZlP0sRgGXEilgpTgRMRg3AmGGkOxgkqlGQC+MqiW54XxehEDyyTsv9pR+cPxi5+WfOxwOxz/+/vlY3/r68tLWuoqW6qL2yuLOhgqLPhKjyeVMlTvdXckga6Lz9nT1jzW3rW/sNmnCvJ2VQUqPEB+/CI1/jDEgzaItjA0tSzJXpkVWZ0XV5cU3FMa3lSZ3lqb1lGZtLM/eUJ6+oSylrzp9Y036xrr03ob0/vrU/rrkvtrE3pqk3prk3pqU3urEziJbZ6F1fUnU+uLI9WVRGysTe6uS+6oSBmsSB6uSBqtThmrSRqrSRivTx8pTxssTxssTR8vjBisTBsqThspsQyXWwcKYgeKoPKu/HGULCUKCC+QYIcdwOSaSoxIpRkpwXEKQAkQggAQiSCjkCuQ4Uplm6yqIa8mzNuWaG9NCS2LU2XZPs0YhhGAxB/fgcSKlSJ43XuQrGMm2rG5dt7yz5eKezqnS2DQ/b4PSX0pIMTabYLPEfM5ke/Xdma23To7eOz31aHn3o/MHnlw6+uqV469cO/X05sLrN5ef3V55+/7aSxdmtCpnlMEiIQzlIxiEIGyOr5NLbVbOtu7+Xf0TZrVeAuF+Tsr6gspNA5NDvaNZ8fkCjkRKSqWYICZI3xlsaFW6VaWnNDW2DvX3TYz3b5kY7dvQU1lW1NvdM9q1ob++eLSpsKeipLm0tLmqJiet2N8rGOLiOEKSKEGiCIlCJIoRsICAhQKUFJOYp4vU20Xq4yIP9HD1U8o9nIVKhcjTTa5ylivlcjeJ2EVKerpLTTo/b6VC5SpRuQsSE/63DP3xR4fD8fWXn8aFGtzYLB8+Oy9I3B2tqgt1H8hTTxcGHoj1OOrM3cgCa3hYK06cCfObV5O3bYr3W3Rf7ItxrOQ7LpY/Xyn6cT7/u6NpHzZ7fbo3+Ye/Hnz/btePf1t85/H+zgKrRc6X0AGURnOmsyNEWJyYlUrQqsWsPlfmHi/uaRV82oMz60ldcmdtcsa1NMCJBpqZjA6It5fkzvsiN+1Ol/Tw5WD2zWDaHS1t1gDpUcAYHBjs7ali0XYn2BdTwo9G+h2P9D/thK5xgTc9WN9EOf/FKn8vyuW99ICXgsiLGHAdo14nwCsYcNEP/X1v8fsd+XMG+dvNcY/MnjeF9Nty4Job/X5W2IPxmqtT5XcH8h9WRt3N0C5glAsc2iyDMsugzjIpM0zKLAOcZQBzdHCRAa4wwBU6uMwAl5jgApMyx6DNUahnpdDZUNkpq+Sghb8njLo3iHY8gNyHM4+xgSURbc2Ffl7BuOjEX0ZYRwBgL4c2F2m6vmnws08/dnz/zxvTO16bmDzopx4CKb0cxiTO3YAgaSK5kYuqUSJESA7GBm3PMOxJ1Jy3C1+2Uu/ZWZdjRLMJ3ofTTdM5EVOFMeOFcZtzozbn2idzbBNZ1omMiIkM83ha2Fhy6GiKeSjZPJgYOhxnmIjVbory22J23h6irJSLPACKikIt5dAXSO5FHmWVBV6gU1cYlHkmZQ+LkcOh3accCgAAIABJREFUWPhACsHIQJlRbIqNZCV5YHFKKFQBRSjIcJQXIpV8/Nv3HQ7H8x+//zmQ9pdbh47397ZUlnU1VHXUlnXWlXU211iDwr04zvEy3zSxS7pAkidzqgtQ5Xh5+ZOuQZ4aiz4s2mRJCLek2CyZsdaCOGtZoq0qPaYuO74xN7mpIGVdSUZXWe76iqINVSW9tSUDNYUjtXnD9flDTcUj60pG1+WNtWaNrcsdac0faS0YbSkYackfasnvqU7dWJky0pA1VJc6VJc+VJc5XJs9Wpc7WpczWpczWp87Xp85WZcxUZM9Xp0zUZk6WZ44Xp40Vpk4Xpk4Wh47XBozVBw3VBqba/WTYaiEIOQoJkcJCYbLUKEMFUgx8sWNFwKEJGFcAAtwvlAuFDZk2zaURncX27vzwhtSTdm2gCK7rz3QWcBFpDxMR/CK/UXdBvFYrOeh+viLO1vXDmxY3d/fnmcP9/OwmyxxllhvJyXJYCYbA8/vHV7Z17+8Z8PFPX23jk3dXdj78uqxJ5dO/+ra6afX557dWn719vI799ZunTgQpBAJ2WwJjAtgnIQwksUJlMuq0xLrszO39Q911q4LCwyR8IiQAP3QhvHBnqlEczZMF8N8CYFIo9SmIi91vsovz55UV1Dd17Zhx9jUlsGJzuau/OzCvs4NXTXNqRZbXVFF34bJzt5trd1TPV1TtohUPgsnIIJEUBKBSRgWwBAJYySMC1DMWUJaQwJtoQFWQ4BF5xcS5GEIdNf5uwX7uQf7eWh9PP3dnAPcnbW+KnOoxhDsG+jjEuAnT02zf/Hlf6vlnzv+LYb+vGz4+su/xoYY3DgsX5if6E60RbjWm8Vb8w1Hq817C/12+/M2wbQBEXo0SH4/w+3zvnDHqULH1ZLv7xR/d73kHzPJX6zXfdrs+1mT29uhwJ/HIhyOtacLbfcGygtD/bkAoIa4Kj6Px2ajNLYN4TS7sLd6wjMa/KKONxOE1Iu4uQh9u5J1IQga8STdqTSEzSNZTB2dtl2FrWkYq0HgVS14WwPe0DBuBoNHg3k+LCDQVZVgCvNksLZHRSykhR+PDliI0y/7O6+ygLcV7M9Mot8F8Z7p4DfsqjshTsskcBWhrgmo19TC24mBl+M9V63O9/Ij3x+uuGNxvS4GbzlTXw5xupMR/Gik4tpo2b3+/Jcqo+5nGZYI2gUudYYFzrJp80z6PIs6z6LOs8B5FrDAAhaZ4BKDusgEl5jgIpM6w6QcoQEzXpLFeI8jEbzDEbSDBsZxP/QAzj5EB08ygXmYfg5nzvKos1TwOJt2NMD5jT3DH/36xpmD2+6fOvq7U0f3+HptogKjADDKpPZAjCmM08VjWnm8QFjgi6BBfG5dqHoiL2lLdtyxDNNCqvdsutfRTMOunJjNeUmTufFjObbJPNvmPNtUbuRktnUyI2IywzKWET6UHjqYHDacHD6UZBxM0A8m6Ptjdf0xwUO2gO4IXQiGu9NowSiUwKHuUmIzLpw5CX0JBZc5wCyfOsmj5tKBFC5QgoD5XEo8kx7PoeZK6DmurGQ3KNUVi5dBKUEen/znOaVfKsf+Pw3dNNjXWlnSXVfeXl3cXlPcUFfi666R0Lz8uRp/poeW51UdmTFQWNqZV5Ebm6P3U1u0QVFGY4zFlBgVnhljK4i3lybFlKfFV2Un1eWmNRaktRRntpfmdVYUdlcXb6gt7qspHKgv6m0s7m0p719XNdRaPtRSMthaMthSMtJSPNpcPNJUNNhc0F2ZuqEiebQue7gue7gue6Que6Q2a7Que7Que6w+d7wxb7whY7w+Y7Q2e6Qmd7w6Y6IqdbQyc6QiY7g8fagsfag0bbAkdbQyNd8eKEExKU4oUEyOEmIcfwGoFCMlmECMC4UoScK4ACEIPu4sETbn29dXRLUXR7ZlhxfG6EriQ1vSrTZ/pQTBFDAUKuFneBO5HkiFwWVrU9aWjpKOyrSkCI2bkItzGCiHJ8MkQV7qSK3uzPbx1T3Dx0caz2xad2aq7fTW9rk9Gxb29S/sGZzfP3h9ZvLu0tittck3Xjp58cBUuNLJDYXcBIQIQQg+TLI5fhLB3qHuxQPb90+Nj3RtbCypSbPFZtgTG4rq2qv7okNzJYg3yXX3kAVlhaeVG+KqQuKKbalVyQWNORXtRbXNuRVJphibPrJ3XUdPTV1UsKEip6hv/Whr22hLy1hX25jdnAQxYZyPEBBEQBAJwwIIJmGUhDESRl0koiizLsFmTIwMSYwMiQrX2kM19rCgqDCdPVQfGaKLCFabNf6hQX5hhgC1v9LTXaJ0w+ITzX/74r+d9fz3GepwOByOr7/8LNqod2EzfVEojOQ0hcqH0r03ZQXtKdduK3bbG4GthJOvNxg+3xb/fC7z+Vq+Y63s+aWSvx1O+Gyz9Y+DXn+sk3+5yfjtoci/dnk/Xy13OBb/cGtyWiOpgNgRAFDmKolAuQoaYEFoXR7I+UTtosHlhAY6H473q2AnkErQOLkI/UwgPOqFeFMpKIXN59DkdGCjM/NGMP1yIOWyhnIpGLysZd7Q0w9rsGAOXUhhOMGwC5sxbNHNpBgOR/mcjNYc85PPcYCnYtrHauRjA/KuVfws0ftevN+ckHoeApdEtFeyzO9sLFnM0pxJ9no6VvP6ePXlUMk1MXBTSntiUV2J8njck3droOTOxoK75VGPcsKWBMw1Lm2WBcywKXNMyn8zFJxnAQtMygKTusCkLDDBBSbtJAOcI6AFD9lcqOK4FTlgYZ0KI4448Q/QgbM0cJYGzNAopwHwGBU4RaNeCVCuFtsXNtU///LtX++fPhNo2M5HRqjAJiqwAwQ20ejruYwplN3OpVo4dD8e5EoB7ARt1KY6mB+6u8i+szh+ujhxR37aloLUqeLETYX2zfnWzXn2zbmxm/Lso3mRg/n24dyo8XTbVHLkpqSIweSw/mTTULJxKFE/FBc8GBs8FKMdsqnbIoIjCX6WBMsm4DwhtCHYechfMuEt3qkiDjtDJ5zh3XLeiIQ5LmVOiukNAno0TMuCGetFnDYxo1JCK1XQ05yZOWE+L87L/5Ta9Evl2Dscjm+//nLTUH9LZUlXXXl7VVF7TXF1Vb6bwgenqWR0bwVN6Qf5DZS27+/p29o20Fm93uAfbNFqo4zGGLM+yRaaFW0rjI8uSowuSosryUouz06rzk2rL8xoLsltK8vvqizsrSvrqy8baCofaCkfWFc22Fo53FQ72lI7vK6sv6VosLF4pLF4uKGwvyGvqyxpQ0XCUE36QE32cG3ucE32cE3WaE3meF32REP2RGPORGPWeH3GWG3WSFXmaFXaSFXqQFXqQEVqb0lKX0lyX3H8xqKoofKo3AgfMYxICdIJxWUo+T8MxQUiXChESQFCCGGc5EEqqbStIGVjRXpbUUJTtjXB5B0TqCq2hwd7KgUQzxNjhkgYRgknQAgHyARBKidXKUEifJTLISBYhCACBMN5uAQX6bx9mgqzR1vKDm2s3tKSVxSvby6JKoj3qUzX9dRm15fZa/J9qzOd+9ojn9w68WDhWEaQh1rE8xLjYhTGIARisHLjYlaP7rkxf3Tl+IGzB/fv27xtpGdjbW5JUWxWVUZ5aJBFIXD3VPjpvHQVqfldhZXriyvbCqsa8ytqsooqkrMqkrOTw2ISwqL6GpvWV9cUJSW2VFV1NHVUFDZUFbXUljVrfXQYGxb8ZCiCwwgBwQSE4hBGwoQIJ1QKqY+bPNDDTefnZVL7ROg10WZTnNVsCzVaTUE2g9puUFsNmpDgQG2At8ZX6e8ry8iM/uLLP//bDf054fnrLz+PNugULIYPwgvGWAMJvsNxLt126b46n9VB/RvbYj87lvbFauZX51O/vZj3/Y2qb/dE/XW93/ttqk8njR8fjft0tcTxm8HvHzX8OF/w96O5n8zXXehJOKCG9sn5PQI8V8wrcEKaFMQWjfR4tN/d3Ji5IPdDRsVclNewn0hOp9FpnDCYts2Te0KDdSl4aQTHn011pwC9XrwboeybWtqtYMbVYOB6EHBdTzljUZT4uXmxmeGuEikN6DH4zcXrTkR6H4zwnlYJZji0+wLKRwH8jw3Ir22i+8le9/NMSy7QKhecxcCrUZrHG6vuDJRf2ZBzdaTq0WjVxRDZRRK4IgTvG5yuWFzuVsfdHS6/3V94tzLmYV74sphziUefZQBnmcAcE5hjAj8DCs6zwIX/VJVNOU2nLGL86+6KwxzaKSU2a5MfjxSf8Cf3s4AzNHCGApymgyeo4HEAOAwCxxn00y7CEwbVuQzL/brCvULRDgDYAgDDNGCUCmwCKCNUdjePO4bx1jHBNDaYCTNaxbydntwTvoxZHbQQ43E2zXQiO2JfbuTOvJitBQmb82O35EdP5UdtyrNvy7FN5drGcm1jWbax1IiJZMt4inkkJWwo2TSYZBxI0A0l6IfidYMx2t7IwI6IoAKluFSBJsHMJAnRYPBp06i6NKr1WuVGtWLYXzLqS4774pu9kK1ecJmMboCBPJwx7cTb5kQfdaZ2u9JSZaA9UPrhB286HI7vX8zTX9DQf/3zq93bplqryzpry9qri9trS9aVlQSKvfz4ykiZX5RQmSb1KvPyrw/2z/YPNrjpNN4Gq9EWa7Inmc1pdkt2rL0oMbYoJb4wI6koK7U0O7MyJ7MyL7O6IKu5NK+jvHBDbfmGhqqBlpqR1srh1tLR5tKJhpqJhuqhhoL1ddnra/N7a/J7a/LX12Q35tnbC20DVSl95RlD1VnD1VnDlWmjVWkTNRmTtRmbm3MmGzPHa1PHKpPHK1KGS5P6i+N7i+L6ixI25sV2Z0ZuyLF2ZRr7CkJywlViBJaSpBOKyVBSTKAylPy/DRUgOMmHvGROnblJI2VJ/cXRben66EC5F4koUARHcALiG52RWCWmFqIyFBeiBI5gGEZgKEkiJAmTAgQTIJgQI0UYSfL4JJuhEsLrcmPbChJ8ZWiM0TvW5Blt0cQnJSWnxqbHhkSbNDZrfF3dSHfDSEJoqJeQ5y3EpTiO8FEOjZtss0+PDp7etXn1xIEz+3cd37fnyJ7d+6e27No4tD4zL9pVFafRxYeGZ9ntNWnJDemptVlZjVXV65rWVZaUl+XmlWRlpSek5qflrq9rKk/PyIiKqios6mju6Kzv6a7ryU7M9JC7yQkRyYcJCPnZUISAUAzCcIhwlTmF6LRmvdaiCzYHB4VrNVFhIWlxMYn2SLM+OFznZ9b6WLV+5uCAUL1Gp/YPDvDRa5WlZRlf/v3fX8v/N0NjjAYFm+GN8L25lKEEn4vttkOV/renLJ8s5Xy5VvDd1aJvbhR9e7Pgn3cbfnjc8cW28A9KyT9stX91f8s/Prn1/Ps3HP+8/N2Fxt93ht8v0W4yKXKcaCfjpHOByICMUANAgQjaHSjbH644mm44mx5+Mthp0gM6YnQ5G4SVKvheNCAdYu6UQYse0JIGWg6RbPOTlOG8LX7IdSvvbjjtnoF6W0u9qaNcMLFPJGkqwtQ+MC8t0CcA5rQFeCzFhc5a/PfqXPd5iRfYjJdg4PfenE+M+DOb6KUU7/ulllUf0Tk2sMgDVrSuL7eXXe2tvNJbeKWv4qWNJavBkgs4cIWkXPPGbkW4Xsky3B0ovt1fdKc67mFRxIqct8ahLDCBGQYwywDmmMDCfxlKmWdR5lnUORZ4mgnMIqzbni6zMOc4nXIEZayGqc5opAcg2lkqZZ4CzlLBM1TwBAicAMEjIGUfi7HfVbgFps/wOFsBYAcA7AWAzSAwRAH7KJRekNpNZXTwuGMotInP2CJkHXWHVwOgJU/KsidwIZBy0cC6aubdi8VuJBGrKa5nMrSHs8L3ZEfuyLVtzrFP5dmn8uxTWbYt6dapVPNYWuhAumko1TScYhpKNvUn6AYSdINxwb1Rmp4YQ16AVwgKhRA8Tx7Ng0Wr0np1GpTtBtc2o0eLwWOdwaNZ69KqdW7VylsCxRUeomQhWoQyx2XUnU7AFidqjzMzlgSsAU5/+P2LHPtfLoP5xfPPf3y9c/NES1VpR03puuqi9rrS0uxCOeKp4Hh5I96eHDeD0Kc+PrkrO7U2KcOisai91NEhlrgwW5w5ItkWnhltzouz5idGF6QlpMXYEszmivT0quyM4oyEmvy09pK8jtLCdRUlDaXFjSXFGxqqe+vKB2pLB2pLuqrz2ipzOivyusvz11cUdlfk1GTYWnMiNxTFDJcnjlQkbsizTlQn9RfaujJDRkuj+wsjRipjN+SF9WYZN6YEr4tXd2WGrovV9mVFjBfFdKfoJ4ojezN1m8ot1QlqMcSTEoQcxWUoKSFQGUb8vwwlUS7m7yzZXBu5v1G9r0k9WRRYEOYphXkYH4JgEuFBWima6O2khGEhQgpQkkAIAsEJGBNCmBjGhT9dI4wLUFwAoyIYwdmsAFdRZVacRiEOkAlqCnJSUrMs8fk1te397T2leRUyJz3MDzIHJK6vqfMgERcEE8AYChEojxDCpBDGDH4+U33dM4f2HJzesnfbxJHJ0UNdbd0BgetdVO0hYak+nsVGTbvdUhUcFOfjm2CPrigua2lobG9sWFdbk5+enZeW21ReW56dX5lfUF9eUV9eU1dYnRWb4eOslCCECEZfAPrzQAkIwyEUh1BPN9c4W4Qt1GgPMUQadCHqQJvJlJkQH2+12EONkSFquyEw2qCx6AJDg9VB/j5af++gQNei4tS/f/Xf9pT+jbX8c4fD8dUXn9l0WimdqoI4KjbQbJA8Ho6/Oxz2bIf1uxsV3z2ocjxp/OFxw48P6n580Pr81Y6/nUr4y/HY7z457HC8CIr+7h+/OfVqq/5wGFnuCvkyKWqCvivVda8Pe70cswnIdBHZ5S/o1+MH0/UdBvdGOXtbsOi0TXHan3ZcQ67j0OoAViNA38CjHvDHjgWiR1xZJzz5K2rOHQP7non+IIxyU8+5oqOtGpETsZoaczAEAp5cdpNFu17vdSLWdNIcsC3I6YDGaQ5i3uEAv/Pk/1GHPQsn78UoXy42XwlRzXGBeT5w1hO7Vpd5vqfk4vr8K91FdzsLzwfLz2PAVZK2KKbeMkqvJgXc7cm901d4oyzqQbF11RlZZYELdGCWAcwzgPkXx+QZP23EzzGAeRY4ywRmYNp1b9mSGDrDoswwacd49Ctq1UkhcpwKLlCoM1TKGSplDgRPA+ApADwKUDYzKGNyZJJPPwyAWynAFBXcCgBTADAI0Nsp9FoQqKSAdRB7SIbvkHEPS6kLLtQrgazbBv6DCPi+mfVqJOXdGODdaOBpNOVXMaz7MdDNGPJ8gsvp1MD96SE7suybs+2T2VETWfbx9MiR9IjB9PDR1NCRFNNQsmkg0TCQaByIDe6L0tRGBKkQGAZZJJMnZHLceMyKEI9Ws7LF5NoS7N6idW/SKZuMqqYQZWOIsk7vXB/gnokLYzj0OndkwJU/6IysU6BxKM3m6fTH3733Yho8f/79i6/yL2PoN19/MdK/vqGssL22tKWqoKO+LDs1T8D1FNK9xRSlEHALlJrGOoenNvZP9U9lJxf5uqtiQg0JFrPdHBofaUyzGXNizPkJkeYgv0BXZ1ugpjU7qzkzsakgqTk3viMnqTMvM1qnVoqlHhK3hoLyloLcjqLEDdVphUkRMfqg/IjIMltctsmcYTBlm/SlFtO+tpIHxzee31I7M1z45OzgxemGXc0xC2PFl6YbVnfUr26tPj+Sd6E//dJk6ZXtdfd2Nz8+1ParY63PznY8Pt748Ej9s7mesbokIZspwXEZiksxgYTAZOj/y1CYRLiYQSVd6o9b6/O9t9O6tyHY5iXEuVyCD6MQiUKkjMdWS0gJhApgQgDhAggVvGgPghAhHxbCqADGSBghEIREcQLGcQhHWcxMe0htut0ZooYEaaxhMRHBsUlaS6YpLCcuKiU6KiUorMwvpDXM6oPgQgjH+BgG4QREojwc4uNMBltK4r3tTQe2TewbHzzR074xOKATZY/IyMEQTYWfS6vWrdfo2apWpni6p0ZG1xSUddU3b2hq7qmvL0nPyU/La6pubC6vaSwuq8zLK0pPz4iO8ZI742weyYOFKEb8tPxESD5K8jGcj+AQTEB8b3fnWGuoLSTYZtRa9UGh6oCoUFNmbExCRHi8NSzWoo8LC04IM9hN2ogQnVGrDtMHhYf6VVTm/G8Y+nNH9FdffBap00roFE+U54ewct34j4aj39tnf2s66odHLT/8vv/5n3Y9/8veHz/e/uN7Az8+afz+XMF3qxXP39j04ycX/vXB/Q9XNi8VuezQ05MlNBEVZNKpCojWoRN3ODFaVGSBRhktF6kpQI2PuE2tNPC4QVRGrQt6PFx2RIuMSliNNHopBUoFOFYAiEc5xTJoVyC+ZhZc09JeNbAeGemPwsFHFvq9MOCOjn7RLFlvUBIgECNGTiQF7bN7HooLPGLx3x7sctzidQpn32QBv/GA3tfCrxuxl8xOd3ON1+MCT8O0eRg4o+Rdqohf7s5f7sy+0J53s7toLcJzCQcu47RzQupFJWfNIL1Zn3R7fcGt8qj7RREX3YnzTMoCDZxjgAtMcJFF+UlSFrDAAhaYwCIbXGAD56X8GwHy4xCwxKEtsehrMuGKs2RRIjhEAY4AwGk69RSTdpIGHqMCJyjgSZC6jUGdkiBTXPo0AGwFKONU6kYa2EEDm0FaGUBNpgCpLEo2xqyQczucGdtVtFOelFkVuORLvaRl3gmhP4uivx1Heyua8q6d8mYM/ZUYxoNo+r0o5i0bfDVSvGz3OB3ntz9Fsz3DuCkjdCg1ZCgtfCwldCTZNJBoGkgKHUgI6Y8OHorV5wUpESrIYkIQjS8AWL4QrzLcqyXUq13v1Rmkag9ya9A514e41RqdG4yudQbnSrVLFI7pUHa6Wl7up2j0kFcIoSQmNcVZ9sm7bzkcjh8d3/9ivU0vnm+/+XK4r6ehrLDtJ0PLC5Mz3flOetLVJnSKgCXxEs/SYEO1JSLLEKVXGoO8NOZgXVx4eLTZEGvRpNl1eXHhNp2PDGI483kWlXd9dGRvbuxwdXp/afxIUdJkVUGYh8KJy/TFhDFeAZPVecd6s471p7flhCs5HKuTf6yr1oipjJi7VeKRptK8O3/w+9cP/f3R7n++dvi7Xx/72+O9f7q7/eMbU988PfrZk0NfPtr3+dWRD2dbPr0y8tuVgU/WJj463//+SudHlze8s9L23mr3B5eGNzelClgMKU7IUVKKCf+/hiIEzoM0EmI83mdnPLG30K0lxknBp+BsnogHCXg4ColwLkLwODCMEhAh5OEkhJEwRsAYgaA4DBN8mOQjBAThMEzAGMonEB6JMNmRgW7ry2OTzJ5inFsan9EWmVrpFtRqjBpvaBxY19ianh4vU/lzCCEHRfk4yoMxPg/n8TEY5yMkByVpDIZB7bt/YuhAd0dviH49yt0IU1ucsfZQdaGnrCXQeYNOVe3vFu/rmRYVW5lf2lrT0FHf0NnQkJ+RnZ9V0FTb3FxW3VRYVJ+fU5WTnp8Q5ecsJ/kwAaEkQuDQT0tRAR8R8FGcBxEQRMA8fw+XRHtoVJjWblRH6tShAX52oz7Fbo0JMyZYQ2IthrgwfUK4wWbSWkzaiBCdLVxvs2oaGor/Nw39+sufDPUhYDXBiyMYd/sj/7aQ/puD6d++2e/44diPP7703PHW8+ePHZ8d/2a54LddmjcrvF4tdrlW4Laa4nVKw97nB9SpuFIWBWKyGRymnE0rdMOrPcl8d36UkJok5pb5yLKcxSoAcGMzdUJRCko/7Itvc4cyQCAMpAYxqH4MwJtG9WXBYTgviQ22OkErkfizKNozK/WJmfJ6OPDETn1ipt+LhDv8MBEAtHtI7pjF5yyC07GeB3VuB3Xup0K9zpDcywzgqSvnDQ3vNQPyMER2K117I8Mwi/NWecCiM+dGSfS5jtz5dZnLTdkXuguvpOrmSWANo1wUUq9IKNf8yQs5Ybe68+5UxtwvNF9Ukmsc2iIDnGWAC0zKIpOyyKIssoElDrDIAZY4wAoXWOGDCzjtRoDTWYKxyABu4MiaADtMBw8TnOMKbMFVvAcAjlMpp2jAMQpwHARPgbQpOjgu4k9wGRMgMAFShkBaD4XaQAEKKEASlRJDp8cyKDk4u0FJbFRCe5XseU/6ogc460U97UU760M5FwhcNVJetjCe2umvRtFftTNfsdGeRAAPLMBLFvBlM+V2BPOiDV6MkpyIdt8f67MjSb0p2bgpM2IsPWIw2TyYFD6UEDIYZygPUroxqAImk2AxBEyGGoXbTOrOMJ91elWnXrVO71ZvcK3VuTcFezZoPRuC3WvU7mlOEruAl+srLNW7lvsrijF2BgDkCgR/fudNh8Pxw09bSr/gntI3Xwz39tSXFbZVl7RWFnTUlxUkp6gwkU7kFCGRRQhFYbjEgIm1iIsCULhBymCvAIOvxqzR2XXBEYG+0bqA2JBAHymhhBB/lMgL03dkWbc0ZBwbrDs8WHF2c/Xizo74AJVZQCaL5TEotLox8Y1DUb8+Yj/SEx3p7h4hDoxVaGIUvuGkp12sTXcNWZvo/uRO/59uj3/9cPdHFwbfmt/42aO9j892fnJn16cPj3x6c+rVfeUHKsL/dmv3v17Z8/WjfV8+PPin27v+4+70Oyv9X9zb8ZebO8fr00kmTYiTYpyUYkIZRkox/D8NFWICAUKQMC6ACJyFGpzly1UZp0MU9zozyyL9IDoVhZAX+W8ID8EhDIdgFIJxCCUglIQxIYQREErAKI6gGIzhMIYhGAZjKITCfBSGcJjFMHoKp9ZldBZHyTm0ytjkxrCYFMKzwCd8XV5heU56giVcwochDp/HgyEeDPFgmMdHeBDCRyAIhfkYxIUkGDSUn7HZpOkWcAZx9gaI3uJCNpjUNVHhbbERtUZNWVBAvI9PXJilKCO3uaq+o6G5o6EpOy0jP7eosa6lsbKuobSsoaiwNj83Lz7G11kLRQGAAAAgAElEQVRBQggOoSSMEdD/KOcxCMYhCIe4eo1XcW58XnpkRpw52RYaG65PsIWlJdkTosLT4iMSIkNiw01xZpPVqLYY/cIMvmFGP3Ood01lzt+//Kvj539M/7b+0J86Ub7+4vNonUZBB/wJvlaEWFHwZL7vqxORlzboP/tVt8Nx+x+OL39w/Ohw/PmbJ3vu1/pdCOcsauiHvYCdHsB+T8phD3C7FytTxMCpIIPNo3M4KJWaqhLWaGXJYnqViugNdi90FcYqxPnh2gy9b4G/atJfftsknfVDiuiAP0CRgXQFg+FKpXlSaeEYO1EiMnOhrVrk7QTmu9GMVyPB18zAa3bqs0jO4wS81gcWA8B6N+SugXvJhJwJd94ZKDmsdZkLcj4jZF9gAE/F7De8eU8M6MsW+c3EgBs5oSeduKs8cIlk3soIv9SacbYl9WxD2mJ79rX8iHkJY5kELuHgBQi4rpev5oZfasu4UxXzq+yQi57EKhdcYoCnmcBZJrhIB5aZwAIHmOeDixDlHAyeQ4E1hLIIUS64iZcE2DmEf14MHweAAwAwE699emzoswsnrmcmHeLST1GBk1TKUZC6n0IbowCTAmiIzxyg0PpBWg9IbQbBYhDIYFISOYx4Oi2XAQ7IeXu9of1K6owXfcmLtugNzvqAs77Us97gjDcw5wMs+QHng4DrJurLZubDCMYjK/W+jXI3EnhgBe5bgbtm4Ho442oYcy2EfdYq3BHjWxCkinSXRjpLY5zFJWGB65P1LUZluhi3kRwXJk3CYIai/A6Tf3uod73RtcmobNV7Nhld64wurQa/ZoN/rc6jSq3MV0mtfDBfJazRKxv8FDUYt5BKKXGS/+WdF+vQ/5pRv1gtP9zbU19asK66pKWqoL2+LCs+2RlzVvCdVajSh/RWYt7ueICUrZIy/VxwH7WHt9YrIDYkPM6oi9GoU8MMyVZ9uNrL4u1bHGnb2l69oytnsiHx1FjTsbGaxb3NFw/3Fps0kVxJiVvwUlf5cpPvlRbFq7sST/YXxwfoMwyxxZaELJ0xx2TL1MYXhiQsbt30xuXj57d1/vrU6NN9LZ9f2/XDs7nv31365wdz/3x34R8Ptj+dLhpO0FyZ6n1zbtOn13Y8OND11tKWLx6feX9tyx+vbf/jjT1jzdkEkybACSFByFChDBVJcOyFoWKMfLEIJWGchEmEjQU6kYfKbWeTPRYaoqLVMg6DAfFhmA8hfAjl83EIwfkwwYdflMAkjAohlOTBGA/CYRiBUATCEAh9MWA+AkMoymKZPKSTTelDVQlGV0FUoGdKkE+WxqiXuKskAoPGO9oajkIwjwdD/J8M/c8B85EXLfcki5kkJAaF6CjJXo8x2mFWg6u0JzWhu7qip7Ks0BxaEmqKDwyMDQkrSMturqrvqG9ub2jMSE0rKixtbmhrqGmsr6iuKymrLSjOjkvwcnImIYSEUfJ//g/FYQSDYJwP4RA3TB9QXpRUkhdTmBGXnxKdGWfNSYsuKkgpzEupryyoLsmsKMyoKMiKizAmxYQmxYVFmoOirAENtflfffmZ43/Eh/5bDHX8ZOjf4vRaJZsWQMD+BKrHOOXecK8WGtOAfzqV4fjsrMPxgcPx8d9+dfpiqfaAP2W3O7DTjbZDxdnpwdmuYk95cIf9yZoAmQefxqBQYICiZVHrdJ7F/k5hEM0EMf2ZlHC54NHCma+evfq3+y/9+dKFb1fO/uPs9s+2NT5OCdzhjiQxae4AQ0ljRgkF4UI0AOO4UIB+H84rFs6bVui1aM7TKNbDSNqDCNZNM7vFG5cCQKuCez2EdckEnQ6R7QqWHTW6LWhdT0mhOQbwhGS8reI+1WP3I5xuxPndLrMtaITzCHCMoKwmai43Js00JMzUxi82p9woi55X8OZw4BwOLsvZF+N8bzanXWxNv1lpf5JuuORNnOOBy0zwFBM4wwQWGMASG5jjA7MoZQH7P7Td53tb15Uw+tNQTz8HnQQINhBEB0iw9wb23nvvnRQ7xd5EihSp3nslRVIsapZkyy124sTjiVOcTNrMpM2b2E7szMy9sc33gyzHSXw/Xft51gf8Aef5Ya291tob2SU4WwSySUGrAuAGzXvRw2WbIZcB4JrR+NOjC2+dnXlye+79P7zx10e3Nr1cL4LAFRg6C0JHYGgKAg6IsFGc1wtAnSBcC0IlCJzPgws4UDECtFPIkjtxyVt4y4DcNiJrBviWDl41QGsmaNUE3TSAt4zQqgG6qQNuegNrBmDbAj4IQF4M5bwaxX8tivtyJPQ0Cng5HHwcjjwMAh4Ecm4nqFusrjQAwDDC4QoJDuLEh6uDdV1RlnQplSUXGrmIB5frz3IbwjSdYZrOQM+eQK99gR4dQW5twZ5tgZ6NgZoaf0251T3fSxGCAjkeklpfjwaTukyMZXKgQk+33/30R3vPyvjny55f12zThxPDfY0VRe11pS3VhR0N5VkxSSrCzRn3dsJNTpRNglnkpB/L92Z5Jk9nf4u32e5tLk5Kyo8JLggPbS/MrSlIKcqI66goGWuqPTXRdWmu/vhA/tnR2vPTDdcPNt+cbmoKsuZKFecKCn9yZP+JCPE1h8t3xysudZbFe3vVJadXR0aPFuX25WTlB0ZO1dXMdvdOdE1OFFWspEYeilD964GqX26MfW9z7kevXPv2+tF3Lvf+26WGSx3xS41ZR1uz3700fKox8f5ix85S64/vLn/nxvjrV8dm2vNFPEjCslKGcaLETpRUzrAKWqSgRTJaJHluqIhkKYJwkxD1SfbjbemX9leGGpU8HoLjxDNDGZxgCJLBCRYnn3exKQlOiXCSxUkGJ0mcJHHq74MmeUK7m2K6LvVEd15fTlimVdmUaBuqyPPxcHFRUEH+1pqKCpZkMBQncOIfDCUwksApEqckPEE0RozIpKM0v5vi1JHccg/1voLipqqGhtLKotjYdF+faKMhPiSsKCuvubapu7mlraEhIy2jrKy6taWzqa65sbq+saK6oawyJyHV09lF9FWGigiKxUmWIES4MMzfXFaQWJgdk58Wn58ck+UIzUuLzsuOLylMb60rb6wtaK4taq0vS44NLs5LKC5ITEsJy0gN7uqs/ujP7//tY/qmekqf39v00Z8+SAjw06A8q4QxsYyFxqNpTqeCPqZjHxY5fX869N3l4leHUi9ESg67ASddgGMunBVXYklNzLsT4xan4VDtoMPWl2DP1zsnyMgDJudXk01HIt2zXcgAiufEBXEAKPW3vHri8LfPnnvv2rV3Tx5+78r5n93d+nD9zF5n6l6m+38maAfVEncY0JC4iofRMKjlIUf9me+EQ2/4w9+Nwv41XvBGNPhSBPgoABrXidQAUOuE3wvCdoKpywGSs0HOF/yUqz6qG67MFT7wupj7ngZ915f+VojsYbzXg/LQe6Hut+TcVT/n7dLQu02JGw3xazVxG41Jj2sTV71E13BgVYK8lGS9UxW525q525rxqDr29Qz7A6NkEwU2eNCNzwebgDUMuEXBqwxym0a2cP4Gj7POBe4gwFUYOM2HjyqY1/s6//rr3+ztfXKso+bN6fafnNh/xeR9jsu9CoGXQfA0ACyDwDgIzIjwPpxTDwJlIJiHcHL43EIEaoLBgxLBVQ/ehp63Y0LumIB1M3RbD9/WIWs6aE0PrxrgWwZ41YSsmTi3DPAtPXzTG7zhBdzWg3fM4K4P8iCA80II9CQCeBoKPgpF7odw7oVTJ6Jcg2RilMvDBHy+gIQwTEzyh+Os3T6uETgnXYZquYibEPORCRsC3Xr9lX2+bvsDPXqDnJv8XJsCdc1BLrX+qip/jzKrW7aXIloiyNHIyi3qIqNTsVaWrxLVhNp//x/P7r7b2/v0a81D/+fjP08M9zWUF7TWFDVXFXQ0lqeGxjrxXeSoToZbZLhVLNC7UHaJ0MjwrO4Kf4vWHKAz1WWm5gQZs/2snQU5ndWFAx21Y11NU+21J0bbbi11HerInm3M3DjSv7nSeXmgaDo1aCpYdybYsh5uWQtgniaqthyu0/7eaRqvZJtvZWhUV1J8caBfpm9Ac0bq/q7G4eHOubbiG82Jt4u196p1b4yFbY3nrgz3zXV3Pjgx8uvHc0/O1r12a/9PHx7+5f3FV88PfO/2gR/cW/ndt6/87s1Lf/7BndHmbIYPSlmRlKEUJKsgJTKKkVOsnGJl1JcMpRiWJiUoSXNRZ1bk6+HpxopxDCMJgsIJEidYkhJRNENSLEGz5BfDQJSIoEQUzRB/M/RZCvkscJRwEWF9RTFnO/OrbM45nmxDoKYuPsTX00nNoD5aTUpcIonRJI4TGP4VhmIkjVGMADcKhQ1SUZ8YbyO5NQS3ytu9IzevprS6vqi0PjUl02aK1GoSwyILM/Maa+raGxsaa6ozMzLLy2tamjvqa5vrq+oaK2sbKmqzEtPdndRfZSgtwWkxRooxQkKgYf7m4ryE/Ky43BRHdnxUpiM0OyUiIzWqtDCzqbq8tiqvtjK/uiw3IdavoiyxID8sM9M/MyOwq6vqw89n7L/Ju++eG/rxnz5ICvLzFHCsDGmjUT+Gk0ghHQJ0kuId8IaPmOETLsARBbCkBhbVyLJSMK9EJzX0mE0xGaqZcFiHkv1G0oMbA3URtLBO5/IwMfDfiiJOxLqlyeFwscBIcGK5nEV3j8e5mU8ba97sbbyTG3EhNWy3s/W/FoY+7Uj9XZzsexZ2WsEYeRypQCiHucGsYNBbeieYfS0Bexot/E4U74fx0A+ige9GQ6+EcCfNEjUAVDqR20HyVRuzHupyK0Sx5i9+GKS4q6evcoBXGM4PPIXfs6IvB9APol0e5vusG6U3FcIHqba7DXG7dY6tuvi1mtjbdY7d2rhVk+K6ALhOwzsp9luNjvWmlDvNqfcrIl9JtT2yKDZQYIMLrQrgNSG8hkHrBLxBIXdIzh0U3uLC6wh0AwauAsBJLnI7J+V3bz7903/+/O3XXn3/3967nBr/KND3CMqfh4CTHPgqyLkIIqdA8CAI9APAhJRpJQR5AFAAQwUcTgkX6iKRY2rhqqdgVwO/YODcM0HrRmDNBNw2wBs6ZN0bXtcjawZkzcRZM3HXTJxVI3JDD9/Uwze04HUNcMMLuKkD18ycTR/OXT/wkR/4MBB5EMzZDSOORrt5sjSHz6GECMkTQgjHIsbORJpanGmbEEpXMkoQUfKJAEzQq3U56KkYkAo71fjBRPt0clhvqGlfgGuzv2u1n0eJ1TXXoEpQM5kaWZFRlW9S5ukUma6ifH/zr3/x3ueGfr21/H9/9KeJ4b7G8vyO2qKWyvz22pLogHiap6H4BhHuIyVtYoHOhbRJ+UYR1+Ym9dGp3QO8vUsdkTaJIMXs3V2Ud2Cw88TCxPJY31B98XR7xcnRlrNjLcf6655eW/zOxtKbl8eutGdfqU26U5OzkR/zsMT+dmfUS53RlxvTJyryRxorV7o6zwx0ruxrPDk+eO3wzAu3jr557+zb98/++O7Rn6yP/efW2IcvzfzpzQs/fHn7u0/v/fs7j9//8da/v33+t29f/f1bV3793bM/efXEj5+e+PFLx7//YPHtrbl37q5UZYSKBDwJw8oYyumZofRzQ/8uD2XEFCPDRBQm4hM0wcelPJrGGBLDaBz7vJAnKBqnWIL5R0NJ6gtDKYL+sqEkiZNCICXQY7oupTxE6y8WWETCALUsTKP2VcotKrVKpCCEFImT5FfloSRKMihD4LQY5SaLyUYR1khwa0hupadTVWRYfU52Z0FBY2xkjt4jzluTHBlTkJ7TUF3b2ljXUF2VnZlTUVHX0tTZUNdSV1VXX1lbX1mbkZihVriw+LOVJJp9Ph8qJmgJToswUkKQEhIPD/LLTHXkZDiyk2LTYsIz4iKyUuLSkmOL8zPqKoqrynMry3JLCtIS4/xamjJaW1MaGh31DamzB/r+/NH/2dv77LO9T/a+yfPQTz/7dG9v7+MP30/299FwQF9cEEihQSKOgwHb+JwJHjAuhucVvMMSaEUBHFRy5lzQKQ/RhMllJEg7GGceSLSOxVunHeapOEtjgJdGiIgRQMfjpcskPRHmeoNzDCHIVUn3YfyzPN5ZlHNJQT7xc/2XYOWbduWPksN+WxD3yK4aEUOpHEAPIB4CQieS2JXifQGyO8Hiuxbs7XzzO3le34vjfT+B+4MYwXdC+bvBVLM3owSAahV72p0+KoWv6qgXwp1fCGJfCRE9MeGrXOAJCr3tznvDwnvJD38UpniSqrvphl2moXsO473qyPvVsdu1cavVMbdqYjarY27ZnK/zgWtCYD3auFobd6M6/maN405JyJMk82ObchOFNrnQTR58QwjdwqDbKLTJB7e44B0OtIkAVwHgMADctJl/fOrgp//72729vbeurT2dnf7h3MQZCXkWAA7z+ZMi7jEBfAXin4M4R2FoAgT28eBRN2WDlM7mAsUQ0MoFZ2W8897CNSO8ZYR3DcJtHee2N3jLCK6aoXUjvKGDN3TwhhFZN3Fumzm3zZw1E7JqhG/owRt68Fkqet0LvKwFL+nga0Z0zczdNsLbFmTHBu74cQ77U0EY7M6FWS5fzEVMPKDXS3TM7B4l4Mr4cByLawFQB3IaZMQxrXjBhR1XklN+Hiu5SWeSHXPuyv2uTp1Wjxqba6nZNc+kTvNWZHkrCgzKQoMqTyPLUEuyfQ3/+fMf7+3tffL5N/W17in1tjcUpcdWZDsKkyMKk6Kt2lCSbyJ4JjHhKyVtIqHRifAVc4xyno9BZQ/1NSdHBHRX5Kf7G6KNHukRAflJMRU5yU3FWZ3luf0NZc1FGcP1JYu9jUf3N147tO/awfZj3cUnO0rWZ3tfONq/NVLyYLrpzkrH3Usj37p3/oX1C9++u/nG3RvffnTzndd33/nW9g+/tf6TN9Z+9PLaj57e+sEL5959dO47j4+/fvfkW/cuPr17/vHmiZdWFx+tTrxwbejhhb6dC/u2z/VtnNx363DL1YM1V+cqry80pYWaWCEmYSRyhnYiWQUpktL0Pxv6rJwXExRFYnKlyE0plaIEJWQoHCeEfApDaYKgMJLG/mboM0YZnGBwgsaJZ4Z+cZRJ4hSJUSSORof6NJUn99SmVKQH690kQgGHFfLdKNwol7rSDMnDCJwhMApHv6qWRwkaZTCcxTBBCIVWifBKgpuPQoWukuIgn6wge2GAb4XdnKf3jNfrksJjCjJyGqqq2xrrGmqqMtOzKirqG+vb66saa8tr6ytrG6rq0hKTXeTOLE4+2wj4u1oep1icfLY+Hx4cmOSICwv2z0iKTouLynTEp8UnJCfFF+Rn1lQWVJRllRRm5mcmJ8YE9naVjo9Uz0w3jI83Lx4a//gvH+zt7X2298ne3iff4Jt0n+7t7e395YP3U/3MBgQIJQVhJBHI8MMJoJ4LTnOAWRw5IOFNSYEJZ2DOFVk00vNBLpMR3vsjTPujrCMxlvFY02ikZ2+oW0uELkzN0lxAyANpAAjCeFVKcSLObTB7DUjZIxzwNAJcgYAdPvA9JfELL9FrUsE0ys3m8jQATHFgtQiP9dSEq9w1DOpHAD1qwXqI07cT1P8aRf1LrODFYM6mGb6tR85ZmHInNIILdinQRQo4JQWue8AP/IgX/MktI3bLTXiNBzzGoO+5cL6lhV61Cl8Jkb2apNn1lVwRA2sW8aPCgEfl4btVkRtVEWvV0XeqojcC3K4KgOt8YD3Ac7Us4lx+6On84OvZvvcd+odW5w0M2uTC1xHgGhe4zgVWOcAGDK4j0HUYOAsA1zxc3p4d++t/vvfq7tX3fvja3ocf3C0ov+GtPYMKziDAJQSc5yFjDPcMD7oIc07B0GEBfFjJTLjLhq3aeld5l6tkypU55SpY0/O2TNC2BbhjgdaN3DVv6LYeWjVCa0ZowwjdMcCbJmTDhGyYORsWzm0TvKoHVg3ALSOwaoRuG5Fb3tA1HXzJgJw1cE8bsHNG3jUdb9XA39ADm3rggg//qIUa9pDECNBSOXrcgt6y8/q8CGcA8gTBQWfuUS9s0R3dClU/SjSMmajj2YEbfbVXqoumZZIZAOjnClrdnRrNrtVWj3yja7q3MtNLkadzLvBWFmid01ylWXbjb3757N6mr9vQj//8fnZKrNVDGqxXBnsrwwzuBoXRie/txNe6oAY1YXTGzC5kgLPQV8a12rVBhVmO6uL0tqr80pToxDCfguz4guzkyoKMqtyU+f3dh2ZHW6rLxva1XT4yu3Xp0L1bx1bPz19cHr9xeGbnxMG7Zya2TvfdPj5y4+jIjZMj29eX7l87eu/yqZ3LKzvXFjcuH9w4P7t1YXr9wvjqubHbZ4e3zw/unB+7c2Hs+FTb2QPtV4533TjStn6o68ahjktLLZcXmq4eaLk823pxqvn8dP3Z8apzk9UXZ1sTA0wilJKwchnNPDeU+kpDGZJSSORykUxEEK4yqYykKZwWUbRKIZOLRRSG43yUEODk561znCFJFidpjKDxZ/U+SeL0Mwq/MBTnCRIigx+sn3tx8/TmuYXa/HQM4aEYSeK4giJYoYDESQyncYwmMOqfDUUJEsMYFGNJFAsU8CtZsoTkpuFwjsa5MdVRHBuRYdHnGLyTNZ5R3oaksJiC9OzasrLWuprairL01IzqqsaGuvaGmpbm2ubm2sbW2oa0hESlVPbVhhIUS1AimpEwjL/dLys9y2I2xUUFZCU5shJTM5IyMzOyi4pyy0uziouSCvNSctOSg33MSTHBFUVpPR1VnR3VUzMjH3388d433VP69NnVd3v//cEfs/wtPhwgEuOE8DkhGJRF8NoR3ggEjKDwhIw37YLMa7GTBvySHr2gR4/bRbNR6tFYzWC4tjvYozNI3eGv6gh0L9M7RctJA8tXC2FfHicB41QYJUkuWDGOLnL5KyB0HgKvQfAlGLmHI7tiJA4A3HgCBY/icwUiTOivkLhSXCkIhEoVvUH2Iym220kuL4cTT4J4m1rgvBa4ruee9OB30tABJf+qhn/Xwnvsh74Wxjzw5Z93AedJYEoAneaCL+DQuy7cd7XIOzbsZT/qaZL7d3JNrwTIbrpzn6TqXykNeqEidKc8eL0ifLsi6n647goBXBMAN02KKzn2I2k+SynmMwne6+HuOwbpBgZtIOANGLgOg9cR8CYErEHgNRi8zmBrEbbvnJ7/n49+/9kn//vgxMp/PLr9pK1+GROcAYArAPcsF7rEA+cweJJFz3E45xHgIsnbtqnPmp0W/DwOpobPxgYeD9KdtUjWzPxdK3TXAm4ZoU0jvG4CNo3AHQOwaQI3zOCWGdw2Q3esnA0LsmFBNq3IbRO4pgfW9MCqAVwzQOt6ZFXHvWLgXTAJTlvQozb8qJV3Rse/4C24pQHXPYArOuSmWbBsRisYeFFNbdmILV9oyZNbT/PPqGXvhErfDWOeGnhPfdDXgkW7fuKH5am7NVWnXD2OwfA4AtUgYAWLthtc68zuRUbXTK0yw0tRoFPl6VTZWieHis2wm377y397xufXU8t/8Z7Sxx/9sbY00xGky4n1KYwPqEyNDvc2q1GVE0+tEmrccK0LqnFjTBqpzZnUmjxsybHRiXFhmalxNeXFPR2t02NDi9Mjh2eGl8b2rUz3HT6wf2V26MTC/vPLY2eWhk4vDZ9aHD6xMHTq4MDp+b4zCz2nFrtOHuw5Odd9emHfqYP9Z+aHTs0Nn5jtPzK97/BU9/JY++Jw0+xA3WRv9f6uouqi2OTooPSYsJnehlNzLZcPd1w71H5jsevqYvflpe6rSz03l3pvLfXeWOy5vth1Y6nrxlLnjZV+R4BFJMSklEROsQqSkZOs9HktL6dYKcVKqM+TUEqIBlusI+3NlTlpLmIZi4tpjJCylEmnjQoLC7Dbfc1WTzcPDzcPjZu7p4urhGYlFCOlWQYnGZwgMILAqS8MfdadF2E4I+Cnx0WWZyetjPcvjg6xGIEKSQKnKZTAURJHaVRIYSiN/6OhFIFRGE6hBI1SLIVhBoxIEknSWCpWTCabtGkBfimBAZmB/pl+dofJFG62xgaHpcc5cpNT44Ijk6IcWcnpNWU17Y2dzbWtiXHJMeGxSXFJNoNNxshYnJJQjJikWJz40pISLSIoMUlJWTYoIDgzsyAqOjElJTU/Jy8/qzA/q7gwp7i4ILc4P7UoPyk/OzE7LdGiN6gVLu4qd3dXD7Xa1eFwvP/++3t7z588+kZ6Sp/tffbJ3mef7u3t/fcHfygP8Ukm4EKFIN9ZmCUV5FKCFhSf5HMPCMAVNfeMHrvqha968u94cja94JsG5LwZWbZhI76SDpOkyezcYHGuNkirrYoyvSxDSVbbPBtNHikEUqEXR8i54TAwLcQWQeQQApwRIhtczndpzr9qqHaMa4PhQFbiRghxDqBGeRYpkWn0mspJWy5MnUkLXkqxnk8wnA2RXzFyLhvAWwZg3Ru87Q3ds3BeCcS+FU4+ssFPfOFdA3BLA5105s6g0CkIeExx3g+QfxTG/MrOf9uX/70Yxfdzvd7N1X47w/PVfMNLJbYn5QGPSoO2S0N2S0NfSLBckXCuCIFrnvSNNMtKsu5ArPtKpOq8XbqhY9YocJ0H34DB6zB4HQGuQcA1EDwDADte6l+fnDkz3/f2t1787Df/fiUz6YLe9SACnOICF3nQKS58jgNd4iAHBNCclH9Wwruj4j2wUHds+GVv3kkv7JSf8pSv/IqBv+mD3vXl71ihO0Zg0wRtmjibFnjbwtkxI1tm6I4Z2jLDdyzgpgW4YwLvGKHbZuSWCbptBNf1wA0jcMPAv2gkV/zkkyHKsRDX8QD1SIByOFA+4yM5opOc9aIvaXhXPMDzXtC8jlspAmbd2OtaYl2P3PJCzjHwbUpwT8x7xRV71U34bTP2PX/irlG+opAsS6RLEG8GgBpAIBcCCgXIqKt80lXU4UaWadgcL2mewTnb6JymlceppWn+tl//8md7e5+fOX2dhqyHfUsAACAASURBVP7l4/cHO2orsqKbiuMbChxtRalpoUEmV62PNsDiGWhS+5hdbUZXq4p1l+HONq1PamxCsiMmJSmuID+/tqK6srCgriRvoqdpbqBlur9pqr95drB5ZqBhur9+ZqBhdrBhbqhxbqhxbqhhdrB+drBxfn/rwkjr8njHgcGG3obC7vqSjtqC9uq8tsrczpr8rpqCztqcrvqc/uaivvYinUYBAICz2Hm0u+HUXNu1wwPXVvquLvdeXem5utxzdbnn2nLP1UP7rix2XZ7vuDzfdnm+9eJCd5SvSSQUyEhWQYoUFC2nWCnNfmGojGa/yENpARrna55qL2oujDW6qbVuejdnlULE0igmpliVXKlx1Xi5a0w6Y3hwSFKcQ+vuqddo/X18nSRSrYenVCz98ljSM0ZZlGCFRJDFNyUqsrWsaF9dtVoqxbkCGqUolCJRikJpHKUxIYmj5D8ZSlN8Ui1Xu7ppnOXOWoVKL5YaRYwXgwcZvYMs5sTI6JiAkGh7aJgt1NtFp3fzMnloYoNC/Q2+/np7lH9EakxSTlJ2UnSSnHWiUFZESFhMLMLEDEZJKFZCMSKCEBHkl1JRUkySUpHE4UjOyCpOyyrNK63JL63Kyi/Lzi3NyS7IzU7Py03Iy4rPy0rISou3GIxKuZuzwt3JyU3EOvnZg/74xz/8zdBvqJZ//grjx+//tic1cMCPmYymZxNF8/Gy4XBZvauwkxWsqMjLXsJr7uCaB3hLC63q4HU9suHNveXFOe/JPeDG73XDajVsqU5crBcXaulUJRqIIX4oN5LFcj3liSI8RMhPR7EFgjiN8A7D0AoH2BVCv3BFP4pVv+XQVhJQGknFSli7mEz1cOmNC10qzVguSVssTJzNjBpLDJpODp6L9z0cYz4b5roeKn4pDPtepPC9ROatCPSuCd4xQA+t8F0TtGvk7JrQNXfeVRRZ5ULfdSE/CHH+JNn1oySnX0VR70bR76Y4/Thf806x7vUi76clhicl5t1S+72SgCfJllsy3hoK3FTht5MMp9IMh+I1K1Eup3zY217kOo1s8Lm3IOg6BF6FgSsgcBYAzuLoVW/X7bTYpx2Nvzhx7FFVxSFCeAIALnChC1zkPAKc4QCXEfgchzPNAeZknFUz88gquGeC7xqAewZ4yxta1QL37LyXgon7dt62Cd4yw1tmeNMCb1igLRv3ri9/18bdMsNbJnjbgmxZ4U0rvGFBbpvgNRO8ZoQ3zZzbRuiWkX/WJp4J8uyJtrbF+rVG+XeEBbaHBNRH2BrD9d3+mmEf9byJPucJXXEFjqjRVgY54EFe1/CvenHOaNBTavEyF1rnQ2/SnDdEyGMl/6qCP8wB+wBgjgOPwUgbAJYBQDoAFPChORV62AkaVsO1GipfTZW6iyo1TIk7k6IWZ/j7/Prnzw399OuYbfrC0P/++IOe5qq8xKCyjLDSlJDixOD85OjUhPjaqvqYiASLt0XvoTfrrQqRs1goCTD5ZzgSs5ITcjJSiwsKq8srywvy6svyh9trRjqq9rdX7e+sGetuGO+un9hXP9nbMNXXODPQNDfUcmCo7cBQ+8L+zqWxfYfGe49MDyzubx/trJ7sa5wbbj042r4y0XVitufUgf4zB3vPLfVeXBk8f2QwyO4pQPgaF6+x3uajU02XlvZdWnwWXRcPdl1Y7LhwsP3CfPu5udZzs8+i+dRMe5jFWyQUyimR/J8MlVGslGafXXwnJkUsH3f4amdaEwqjXZ1RrghlnSRipVQqwhkGYyiUJgQUISBJIYnxBLhQyBAkQ5A0TjAEJWFYlmL/YbqTxClKSIlwsclDF+3rWxgTnhlsD9dp5BhK8viUUEijGCXEGIKW0GLiHw0lCYyihbSMlIpIKU2IGIylMJIgcBzlmfUaXx9LQrzD081TTMqdRVoJ4e4iUhvdvRyhYSFWP5vG6ipx17saPRWebgpPhVhJooyElMpJqRMtVytcJbSEJf7WU3reWSJFJCmTKByJGSlZZTllrQW1PcWN/YX1vUW1+8pq2opKSrKyErLTY3Mz4jJT40w6vUrhpnLyUDp7SMUuAf6hf/zjH795Qz/PcP/8h982x1nGwkVLadhSFnkkkz2SJZpOkNcbqCoxd17Jv6Xhr3rB13XQTQO0qkNuangX3PjLYnCaBAZEUIucW+nMK1TyMxT8eJkgXIZZKcRMgjlWlyiJIBjjZLHYOMk/zxNc4HCOIeC6mP9+ummvweevFZpvBTEn1UyDhEyW4VVGdV+4374I36H4kJksx4HcxMczQ9sjHYuFyYt5aSfy4i9nB9zN1n8r2/XlKPSeCdjVA/fN8H0r564VuW+B75vBRxZk1wtdl/FuCYFNDvAdJ+J3QU5/Tff4S7rzbxzMz2LYnyQ7/zhP8y+l2leLPR6W6l8osryYqLsp4qzj4JqauJOoO59hPp5iPOnQXPCXbWip2wS0yeWsgsgNEL4KQpcA6BQInVVIdlIiZynuTan4AiM+AkIXEegqB7oAc8+A3DMQdAoCTiLgGaVk3lM26kbfDPfY8ie2DcgDHXRXB9w1gy8Gwq9HCF8IEG6ZoC0juGUEtszQpgXctsE7VnjbAm1boB0rvGtDdm3IjgXZNQvWrdw1K3zHDG0boXUzfM2KXLbRB0Jcuxw+rXGhnTHhLVFBjTEB7eEhjeGBNeH22ghbY7i+11dxwBtd9IAnXel6kWDGAzviCky7I9dSw17PTVtVi16UcL5DgG8Q4DaBLIHQCABM8+ARBG4HgCoQzIWgBAAs4oMLKu4hZ6DHnZPvSodygBKpsEfJb5JxUuVomLvylz9+b29v79NP9z77Ws5Dv1TLf9BQnpcQbEyNsqRHWrOifVNjg1MSYqurauw+AUqZgkYxNxdXGSOVYOIAs192UkpuanJBdmZ1WVVTXUN5UX5DReFIV8NwR/VoV+14T/NUX/vsQMfsQMfcUMeB4c6F/V0HR7oXRroXx3oPTfQvTwysTA6sTPYdnuo7Ott/7MDA8QP9Jw70nV7oPbfYd/5g77mDXecWO84v7Tu12O1vVQsQvpebbqK//chE09n5rvMLXefnO5/F2YWOMwutZw60nJlpPj3VfHqq5dRMy9GJ1mCDRiwUymiRjPo7Q58BKqEYEU6JSVZMimge4fBxn6wLGaywh+pUFBcjMQGFChmMpDGSRmkGpxmcojCSwimKoL9oIn15nunLhhIYSaIUQ4hlJKumiTCNMkarTPPx9vVQyUhchAlFqFBMEE4isVIqZwiSwLB/YBTDSZQgUZwmcJZEWQpnSIKmMFTnoY6KDElKjJWyJCXAGIFEJfHyUhsiAkMcEWF2o1nrovUzhwTawl2dtO5qg17vy7IKEmOllNRZ7KyQuTjLXaSslCGov63ME5SEIBmSdHZyKSiurWgaKGkeL29frO8/2jJ0tLlvsbNvrramOSM1KTs9Jjs9Ji0p2qD1VsrdXZy9VM5eFKm0Wvz/8Ifnu57flKGfPV+C2vvoDx8U+fk0eYsG/YW9YfRgmHQiBB8OEvRHiVt92CYFb7+cc9oLu6nFVj24Vz2g8x7wCRf4sBw8JIXnJfC0BBmWIq0yTpFckOvO5umkuXpZtlZUbJQmOnEjJHCOK9krER7nw7e40CbBf6ogf+2j+lOw4q9x7F4C+T8J8reiVLMe3GZ3br3eud7sWWfRtgX6DEaH/OzSyb03n7yxMrWcn7BUkLRYkrxS7DiRYT8d7nzZj9y0Irs28J4FeGABHljAB2bogZVz3wo+MMEPNPz7CuGGANyAgdelwl8HiD/NcPssx/39ZOnP4pgfpji/k+n5Zr7nawXa19K917T4loa8psU3kzXXcqznMmznk/WXQ5w3DewaCW9wkZsgdBUEr4LQFQA+AyKHSHTaUzoqBM4j4HkAuAwAVyDgEgycAzjHQWQFAZcgYFmEX4kL2h/g3WZQXkwP3Uoyr5nJBxbBfT/evWD+gwDkvg3cMgNbJmDLCG6bwB0bvGWBtqzgjg3ctgBbVmDLB9yygVs2YMsGbdk4mzZo0wZsm4BdI7hlANeNyEVfajZC3ZFgbYoPaIvxa4k218fpm2KMLWHG9nDfxnB7ga97TYDraKz30Ty/brtXjpSulvK7VYLzWREPKvLu6d0fSNEXxfBTEniEAnf43KtcdJHD3w/D7SBQAQLZIJgIQrEAVI3yDznjS0qkQQEH8aAwPi8ThdppsFHC8+UBOqnoVz/9+d7e3qfPFP3/vy//tzz0ow9aa0pSI/xyEkPyk8MKksIyEyJTExyVZVX+PgFuCpUYI7TuXk5iuQgXBZj8spNSC9LTSvPy6ivrWuoby4vyGiuLxnpbRrrqxvY1jve2TPS1Tfd3TPe3zwx0zA52HhjuPjC8b26oc36k8+BY99LYvkPj+5Yn9y1Pdi1Pda3MdB+Z6T4603liruvMQveZ+a4zC+1n5lvPLXYfX2j3MToLEb63h368v/3QaN3pA51nZjvOzHacmW0/Ndt+cq7txIHWkzPNJycbT4w3Hh9vODbZuDzaFKjzEH3JUBnFSpjP9XxuKC0iWREpYoVkhEHdlWftLLCF6lU0F2NwnMZRCsMpnKQxisbIz48tv2KcnvoHQ78IiqAUYrGSxmzOdJiHONRNZPd01qjkrjKRi5hRiVmVWOIik4tpBkcxAsMJ7G8NeozAMQonCZLCaQqjaZykMUxMMLkZuT09/Y3NrVGRkUadQasxql30ZpM9IjQiKiLCbLC4qjQRofFGg7/axejpbTcHRNoCI6RObiyrkEvVdp/QjLQ8VxcPCidZknxWzj8zVERSMrGisrZ9YOZE68jx+v6jlR0z5Y0D+aUN2VlF2SkpWUkxWWnRORmxKQlReo3WRaFxlmspQsnlSOz2sN///kvZ4jdl6Cefv+v5xz+nmuxFatlAsHN7EN0VJBoOEQ8HET2BvIEIaiBE2m5kmp25kyr+eQ/0phvvqgq65AJcdEdOq7nHlJzDCu6cBB4Qwc0ibrWSKfCQZ7jJ4p3IdDdRqoqOEQvqfLymTe4rOLyOQTsEvIOBTwj4LYb3Gzf0kzDBZ/G8vSTxX9LVbzmcTlmpqWCvKUdwV7C9wcc4lRL3ZG7y8fzs9mjP7szQ6lT/0dbKoeSwyTi/g9GW4+EuV8Mkm8HCez7AC1bgBQvwyMZ9bAcf+wCPLNATI+9FrfCRUrhFQJsC4CUx79/t4r9muH+a6/HHVNVPY8Q/jJe+m+36vXzta5maV9K0L6R43M3WbOZb1wrsqzmWm5GqLbNolYFv8znXYfAyBFyBgKsgdA6AlgXIikZ2gOSeRbgXQOgiAJwDgZMQeBSADoLgAgycoLFFlaRdxda7ScZCzMdifM/7qVYt2JMg/uNQzpY/tG2Bdk3gjhXctYI7FmDHAu7YwG0bsOMD3fWFdm3Atu0ZoOCWDdz0BTfswJYVuGOBV23c6zbemkV4x4zeNPOP+rGjER4dMaaWWFt7tG9blE9jjKE90qc10J6mUsSLBK1Wl312Vb3ZqTsqzKFS1NoNF+rLXx3s2Q61PaTANxjkKYU8xOANPnyNi5yB4EkI6YaQagjMhYEkCIqD4FgQbiDRZRW57IT0SMFCHC7GOA00XC8WOFCOEgC8VM6/+tkv9vb2Ptv769dz992XDW2pKk2OCMhJjMhNispLispOjE1NjK8sq/K3+Xs4u4hQQufm5SRWiHBRgMk/NzmzKCOrsqCosaq+ua6htDC3rix/uKthpKtudF/jWE/LRG/bVF/bVF/bdH/7zED77GDH3FDn7FD7gf0dC6NdC2NdB0c7lsY7lsZalybalic7V6Y6D091HJ3uODnXdXy28+Rc+8kDbecWe44eaPMxKQUIT6fRTQy0HRyuPTHTfmKq/dR028npthPTbcenW47ONB+bbDo21nB8pP7ISN3h8br5oVpfL7UIFUppkYwWySlaSv+joexzQxmMCNB6FEWbi+P0do0TxUFZlKQwgsRIIR/jcVFUgJMEQeD4/xegX2UoTuCEWCRiMYETiuikqM1FZFTLvFRyjVLmJpO6SCRqqcxFImdJ6rmhX2aUYDBchBIsTlMERRI4JeC6yZ32dQ2MjM4P7j+wf2R2cHCyo3u4rrmnrqmrqralpLQ2O6ciIakgPCrFHhDjbQrS+4QFxqaGONLDHOk+9ojE+JyG+u601DwxKycxiiYIlsBFBCUiGDFBSUlKzEgSU/Ir20bTK/uTitpTC6ocyUmOmNCEyIDkaP+MhOD0pIicjLgkR6S3h7dK7i2hPVG+k4DvlJ1d9sGHf/pCz2+olv9s77Nn73p++P6fo022CFLQaJfvCyP6Q3hDYcRgKNYVAPaFQiNRgokEyUi8U7cNH3RDjqi4V124V9zgC67wcTmwIAHGWWCABLpxYMKV7VWJCil+Gi2MoLhxSjzBlQwVcXL0yv0R1gV38RkBuMoF1/ngHRx4gYF+6MT5gxn5f6MEn8SI/yvG9fdZlu87tBfSQ6ZTowpN2ppg36ZQe63d51J3392lwzsLCw+Xpu/NDtzub5rJiJtNd6zkOk5khZx1aK+FiO4ECO76wg+s0GMb97EP57EP+MQHeNEGvWThPDXxHrpxtxhkgw88IuGfGkT/nej6aa7qwxTFzx2SdxLE/5Kl/Jc8z7fyvV/O0T7MMdwvsN7PM+/Gud2zitdoeI0HX4PBSzBwCQIug9A5AD7KR056yFZQ3gWAcxaATgPQCQBaAsFpCBiDgEkYnBXy9qGcWj4wLMeOmhWnTPQts+CBP+eJH/DABty3AffMwD0zuGMGdizgXSt43we+5wPv+kD37Mg9O3zXF9r1hbd9oS1f6I4PvGWD7lvAHavgup09Eeq8EKFeiHA9HOZyIpA9ZZccsTvN+7lMhnoPh1r7Quxd4ZY6uylaIQ8gBWkEPOol6lPxMxnUD6P8nKWnOyremB99VF20oxE/ZYCXSeAxiuzyedd5/MMINAkD3QhUC0H5IJACAQ4IjIPAOADokPCPqPnHFNAhBTgj5YxLeINOghSa783lOHMQndrlF8/OQ/c+/cK/r6mn9Oc/dtVVZzkiizISS3PSqgqyywuyU5MTyssr7L5+HioVi2Le7honsUKEiwPNgXkpuSVZedWFJa21TS31jSUFObVl+cNdDfs7avZ31u3vbhrb1zzZ2zrZ2zLV3zrd3zLd3zI71DY71DE33DW/v3t+pGt+pGNxrGNxrG1xrO3QRPvyZMfyZMfhqY6jM11HZ7qPznYcmWlbGGlYnGq0GhV8Dkev9R7rb14YqhtpzZ/tKT8x2XZ0ouXoRMuRiebDk81HxpuO7a87NlyzMlS9PFI901ducXcWY+g/GPpsskdCMRKaYQhaRLIiimFIwlOmsiidjErCmRWSXCEBYxxIKGIVrmptSnK22WQXCAicoEmMop4F/rcfX54P/bKhOE7RtJjCSVbIU9K4m1TsKmU9nCTucomrTKqWyFQSmZQSURjxHNAv7yxRFMbQGEMRDElSNC50IQlvMe0I8stJycjLKMrPKC7OKasqq6tr6KxrH2juGm3vnu7qXejoWWjrmW7pHmntHK1rGyxt3FdY11HZ0FNd3V1Xsy82JkPEKnGMIXGawnAWx1iCZAlWTNAykhKRrLfBnlPekV09VNA4VlTdlpwYlxzlnxJuT4oISIsPT0uKyMmIc0SHa910KpmOQl091H5uar/UlKL/84cPvnlD9/Y++2Rvb++DDz4OMwUZESxVJamzSeeT3I5lKA+niRZS6YOZ7EomeSKfPluuOF2iXk5TD5vJYRVyyJV/yp1/RInMSZBJMW8/y+migH43tl4mKECBDD6QjoK5Il6+Ak2WcvONyq6EgA4/z0FXySJLnueDr0uR/9Dw3rdw/zeQv+cg3/NlBvlwu0rcp5LkujjFeWk8GSZQLS/11bT668cTYtZHRn5w/eprR5Zu97ff7m263FyxnJ+8lBs/nRQ6lxB8OMHvbIzmeoho3Y93z4Y8sIKPfcEX/cEX/cCX/MAX7cBTG+dVs/AVDfaARba4wBMMfE9DfxTn+kmO55/SnX/loH8UQ/8wxeXtTK83c/Sv5Bqe5hheSvB42U92h0XWOOAtCLoCARcg8DyInAGRI3zeSTf5YQF8DgCOQMAhCFwCkFkAHoKBXh7Yy0faeVAFAnTh8DlXdEPPuWuHHvsj9+3gjhm8a+TuGpBtK7xlA3YswI4VfOiDPPDlfGHofT/knh2+a0e2fZEtX2Tbztny5dy28y+GypZidWMO+0BsQH9sUF+c32CsYTrC/bC/9IwVPWdFT1jpFZtswc+py6iIEfHDKbBWzDnkSc5qiHgGVQLccIXkSrL/S5HWTS+nXRH0kIV3SXgTha7yoMMIOAaB3QhUA4MFAJAGAAkQ4IAABwgkAUC/BD6m4pyUISdk0GEpPKnE8yU8E8nxIlEXDmxSOf/qZz99TujXcB762Weffb5V8vHHHwx1t1fnZ7WUF7ZVlrbXVDZVlaYlxZeVlvv5BngoXUQY4eWmUYjkYkIUaPHPTckozsmpKilprW9qaWwqyc+qLckZ6qwf6qgf6mwY7m4c7W4c62ke722e6GuZ6Gud7G+dHmyfGmyfGeqY2981N9xxYH/Hwkj7wkjbwdHWxbHWQxPthyY6Dk12rkx1rUx1r0x1HJpqHWzLnxurN2jlPJhn0urHepvm+msODtaujNQdHW88MtZweKxpZaxxeaxhZaRueahmeaB6caBqcbh6orvU5KqQYKiMEskoVkZRMoqRfgEoxUgohiUYMcGKKJagSAktVVMyDSvSyuRecnd/Q0hby8CJw5dOH7p2dO66I7KECzEkhtEESRPU84qepjCGRBmGEtMk/c99IQIjyWeHpygmoWkZK5YyrEIsVspkTlKZjJWIKJbCSAolyL8Lkn629UTQOM6gGI1jBIMK1CTuSQkMCtZf6xXkrQ9x99JSjM7Jyd9iCwoIi4pMTM8oSc+qzMytyc6vKSxpKqtoL69qr2rsqWkZrG0dqa4f9PeLx4QsKqBIgiE/v1EFp3GSImiWIMU0RZOsNTCyunuqvOdgxb5D5XU9qfFxSRF+8eG+cRF+SY6Q1ISwzJSYmPBQT7XWWa4lUTWFe5itifmFjf/1h2f78p/sPf9X/poN/dLU1Acf/iVQH+EBO8e6uDuU4hKtZDHZ/Vyu4lQ2fTKfPVkkOlcpOVtKny+RXqtwu1DicSBW1u7Jb5PCwxLBsJg3IeUdcBZMOvM7JJwSFMzjgxVCoAUHuzBujQDJpTiFWnlVsKE6wNQd6Tscbp7Uq86Lee96Cv4aSu6FCfeisO+biD4ISAGgBCGhh7hOMJcghGI+lKaUjkX47LO6HsqMvTvW987lc68eX3owM3ilvWIiPXIsOWw6Pnw+IXo2JWI+2e9wrOFUjOeqQ3I3TvooQvSCP/dJIPA0EHzFj/uqn/BlG/yaDXrdirzizXus4N3hgTsY+LYG+yjGaS/L5X9T5b+Ol34/SvpGjPTNFOc30lSvOWSvBIo2JZxbCHwNRC5B4CUAvADAJ0FokYesqGUHUd4xBJ7ngFMIMAkAYxA8IOC3CwSNXE4jBAzQ8GmNcNPEv+eDPPJH7lmBHQu4bYa2jJxtI2fbDN+xgts+4F0f8KEPdN8HemBH7tmRF3yhxz7Qrg93xy645wPt+gCbdu71APJkuPOkw9KTHDgWa14Jdj0U7LY/St8Z69MVY5sK1Z60UFd0wHUdcE3HvWgQTuuoYincohTMO6OLSqJKLHRFEAUMFwugDSn3CQs+FvFepLlbOLwpAK9zwWUOMA4D+xCoBoFKITgFBhL4SCafnwCBMRCQAoHDYuSQM3xYxjkq5k5JhcUSoR8r1NKohhC48mGzi/xXP3/viy/qazH08+W8/+d/Phof2FeWkdhYmNVSktdcml9TmJ2R4KgsrfC3Bbg7u4gwSuPqqRBJWJwKMPvkJKcW5WZVlhY31Tc2NjQW52XWFmcPttUOdTYOdjUNddXt724Y2dc02tM81tsy1tsy3tc6MdA+OdA2PdQ+M9wxO9Q+O9Q+N9x2YLhlfn/zwdHmpfG2xbH2xbH2pfGOpbGOQxNthyZbjsx1zE82envIeKDApreM7Wuc6ak8PN68Mlp/eKTu8Ejd8kjD8mjDodHaQ8O1SwM1i/3VC/3V84PVY11lRrVcgqJySiQjWSlFyUhGRv6doSKCEZOshGQZjDYodXH68AL/hPq4nPb0msGygaOTp4+MnZhoPJAZUmd2T5UwOkyAMQRJ4RRJUDhBPr+hjpGKFSzN/tO6EU1gJEWQFEESGM5QNMuIGIqlSZYiGBKnPh+tf7bUhJFfBC4kWIplSAbHcByjMYwmUIJBBU4k6kZjHgylVykDPD0CnBQ6XGBQSH113lYvXURwRG5uSWZOWWpGSXJKQVJSYXxSYWJSXkJSXkJqaVJmTVpOg0plEvIJEn/WEyO+CJwgKYJkKZpmJAFRyU37FysGlst6l0tqOpNjoxMj/OIifGKjfBLj/FLig9OTo6NCgz1ctU4yL1yoEvDVBlNCRfW+P3zwp729vb3P/vrFoP03YOjnHYAPP/zIXxfhBDhHKN1jPVVRakm6u7AziJlLVCwliI8kio6li0+XyC5VyC9XS69Uy6/Xa08W62t1VCoKV6NAPwFO0px5mXDRSTiv4I+KkBEaXHISHpIQPVy4jAfWK4mRAPfBGP8BR+CQI2A0MWLQS3WI5jxwxn6jJz8LI/87Svielb9jlHapJV4Q301Ii1Esye4zV5SzL8C7z+rcF6LvjgofySg5WNzw1okzb585NluQMpQSNpMUNZMSM5oeO5Iaeboq985g/b2h+jutxbuVSU+zjY/94Vf9gacByKMA7kv+yCu+4Ks+4Ot2zqsW7st63j0ZsskH7vKBt5XYH0NVn2a6/2+m9Gcx6LeD+G8G42+GiF6xsZsS3g0EvgxBFyHgMgBeAIBjALDAhQ8rRQeE3AUImoKAUQ7Yx4U7eXAL7BUO2AAAIABJREFUD2mA4U4OtCAXXNWhd6y8u76cHR942wLuWoC7NnDHAmyZgB0LsGuGd6zwti+0awPv+4B3faG7/sg9P849O3TXF9jxRe76wA9twLYPeMNfeCLCadxhGXJEDjkilsJ1V3zFl+zsQphrT5y1M9o8GeR5Uode8QRWvYB1D/CWB/ekF77gSS25opMKTinL8xHyPAGwEOOuybC3WOQVFnxEwfcxzqoAuQoDx0FgFAb3IVAjCBZAQBoARAng/UlxlU6qWAAIh4BUGBqS8OblyJyUMyTl55KIP46YWFyDCzU4X8mDjGr5vz/bl38u4Ndm6P/86Y/dDZU5saHlKbFVGQk1OSkV2WkZDkdFUZmf1c/dyYVFSY2rp0IkYzAm0BqQm5ZVmJNdWVbaWN/U1NBYmJtZU5Q91FZXV5zb1VQ11FU/3F2/v7tpZF/TF5JO9LdN9LdODrRNDbbPDLbNDLbNDrXODTUfGG5eGGk5ONq2MNK6MNK6ONa+ONq+ONayNNG4Mt0yM1KjcRULYCzQFjDa3TTZVXZopHFpqHZpqHZpuHZpuHZxuG5xuHZpsHaxr3qxr2q+p2Kur2KkvVinkkoxTE6KpBQroSgJ9dWGiglGhoq9RVqHd1xdbEV/VnN9ZHGOOTPJmJfrX9Hg6O7Om++pON5QPBVgiqd4DIPSFEaRGEkQFEFQOEbJJHKGYjAh/k+GUjRJPzP02Vknjj4PjPzqFU+MxIQ4S4sYisFRHMdoHKMJlGSEuAzHlSSpd1FavbxCjeZgD3cvQmhSyu06b5NGHxedWFHZXFTaVFDSlF/YkFfYmFfYmF9Qm5NXnZVfl1XYlFPQ4OKiRwVfZShOUTjFkgzDysIcWQ2DS6U9y8VdBwur2pPjopOi/OMjfRxRtqQYn9T4wJSE8NAAPzeVRiHVEKiL1ivMaktMTS//P8/y0GcDI9+Eoc8+173P9vb2PvzwY7t3OAOIwmTqeC+3WJ1njEYZ5kTGydECFa/ZBR734V8oUl2sUJ2rkZ+vk12oUZ4qUO+PoRv8iVInXj0NzzqjJ10E51TQRRVwQQVcc0dWNcR5BX+BgDsFwJiz4KZdfCJYfTBWP5FoH0uP7Qiy17lIV/y8L3iKX3LFfxXh/mFX+g+bc9ZTY3JcCA8+YMDxpmhHlFwSiAA1euf5lvxjg131kcllhtAjeeXny0vmkiMOJAUcT/Q9HG+bTgpeH+797sXTr11c3pjpX64vG0yIWitPe5hkeOSPvuQHvxwIPQ2AXg6EXw5GXgyGX/QHX/YBXjXxXvbG7yvRmyi4ygVel/F/7y/9JM3tz4lOP/Mn3/LmvO7J3WKQ6xzwEgRchIDzAHgSAJdBcA4Bj8ipMQE0DAGjCNLD5TUIkHIuUIMAoxR81k2wasC2/i9v9xUd13XeDf+U6XPanDO9994HGGDQB733DqJNnwFmAAx6byTYKVGdEptEUaKKxU51WZZ77MROXBLbcWzZTmzJktXtfEksfhcgZdlO8r4X0jvrWQsLN7ia9cOz9372f7uYz/toz3mhay7guhu87gWue4DrHnC3rrmA6x7oWQ/9mge65oOu5sLX8ujX/LQrOdC1HPhZH/ScF7qaw34qB3k8Dz1dLN5b41irCyzVl2zVFR4pcx2tdV7bm/zyA4cvbk8/Hu96uqv06VrbOTf+hB58ygg8bGI+qBOs85jDBFzBY/kZjCyBXRNR3+Azv0wCr6HAS0zwMpP2MINxHAC2aNA0A06A0BAI1QJAh5i8OxV65Z47WklhOQCXwUAzDZziwSsYOM1j1BKAjQBtFMeMcfQIU4cwpUzQppa+/rMf3by1G/pZGnrzD++/O5OM9NSVj7bVRbqakv0dsd7u1qrq0f6hPE+uXqakuJhRY5AKpAJMUJhT1NPWvae7NzQ8koiNpZJjAz3tsT1dKxOJoY6midjw2kxqdTqxC+ifG3qrdhYnd5Yy+5fTB5bHDq6M7eq5W0c3Jo5uTBzdGD+6mbhz79jW8qhBzedxqWJ/0Wo2uTG5547V5NHl2LGV2NHl2NGl6OGl2JHFyJGF8JHZ0aNzo4dmhg8vhFbSfWaFUIQgUoIvwm8Z+hd1y1CcEmIiBa438Nx+ZUmzp2m0bKjT25WnqM2VVRXIq6vN3V15iUjN7Ej1uE+fS3J4PC6PhxI4imMYjiK4WCSlSD6K4Cj6p8JQHo7yeDgPRzGUi6BcBOWin9xl+m/13C2Ui/FJAQ8jMC6KojiK8DCEx+PifC4uwXlGldJttrkNRodUoicQp0qaa7O6TI6G2rZYYnY4Mr0nND0wOjU4mh0cyQ6NZIZGJvaMZvtHJnv643K5gcvePRb7tKEEhlI8jKRwvkCgCNb3ReeODkzfMTB1tC800VRX1Vpb1FidX1fha6nNba0vaKorLczL1SgMcomZxLUYVyMSOTo6R99663c3b968dRnzczH041tT0TdvvvvOh15LKQ4I/KSqXq+v1RpqjcYqk7FYJS8SILUC+t5q9cODujND2rOj6gf3iO7vE+2rRdeKOPsrxHvrVVm/YFzF3K/nnHNjT1qYl02My07mJSfjC1b6I1rGOgo8YMZ/0KH/Sin/Wjn/sTb9A72BlcrAgEax01Bwak/5SaPsSUL4SlXlwzU5Vzp8F8cDhxMle3L1FQTqA4CISvaVe/b95FtPv3Dv2h3B/PP5ucfExIMu2dlyw9kK5bUi6pofu9yV/+tnHvndl7/43jdf/eXlR7794NHjg50P72l5qjnvQpH0aqX8hTL01SLmlwrh14qhV0ugVwqhLxbSXsqDnssBX8ihv+BhXlUzn+TCT4DglwjmL93831cpP6gU/9yPvsiHHoOhcxB0GgROwLQ7YPoWDM7RgH0yfJGkT7KhCTYjTqONQsAUFz6m4j5mYV+y0Z710F/wws+5gRtO4IYHei4HvuEFb3jB6x7ghhe64QWve8HrbvBZD+2aF7qSA17LAZ/NhW/4oOtu+FkX44qX9lg++kCp6p4yw+lC6Xk/ejpA3Fum2K5zLjUULQQL0rm20+mhb9519Kv33nl5e+Pq+tpzy5P3lehOm8FHHcApO3tDigxyaHtk/C6FLMhkrxDIRSbjeQS4wQdf4EKX6PBZGLoLpm9B0BwdSsHQCAjXAUAVHz+WHH3x5D3nN1bHfPkVTHYZHexAGBGcFsbpdWzQjkF6EUfPRwwYR4+xNChTSAPMSunP/+XHtw39DO567hr68c2bNz/64MOl2enh7o7EYF9yaCAdGo4PDDRXVo/0D+d5crUyOYWgRo1BypcJMGGBr6i3rWe4byA8EorHxlLJ1EBPe6S/czkTW5pILk4mlybjq9OJ1enk6nRybSb1CaNbC5nd2rswsbOU2b80vn8pdWB57PBq+vBa5vBq+vBa+hamG2NHNhJ3bI9tLY3qVRQP2TU0sT45eGQ5cWQpdmQpemQpengxemgxengxemg+cnh29PDsyIGZoYOLo8vjvWaFUIT+WR/6FyXAbzHKx4UKvkGJW6xCr1+dX6grCpqrgrbKUnt5ma2s3FZWYQ0GLaUVjrICe4EQFfK4PAK5xRCGoBKRhE8K/no/FEd5JPFnhmIIzsPJ/wVQHMFRLsrn8XkojnExDNk1lCC4OB8lpXyhRChUiOUmpdqqlCsJzCyX+KwWl8XZ1to7llkNp1ZGk8ujicXR+OJIfHE0NhuKzo7EFveEZjp6IlKJFuGgu33xXxhK4hSFU0KhsrplKDx7pH/y2J6po6190aKAP1joKityBIscdeWexuq8lsZgUZ5fJdMppBaJ0MRkiIVCS31d529/+9Zt6T4nQ29+cmH+3Xc+dFnL2YDYgShrtfp6naHBqKsxairMmlKdLF9KtJmJjXr1iT3WB7skd9ZzN0qYUSucsqOLueRasWQlKJvM58c1rFkJ65gCO2fAzxiZDxuBK27wBT9yv5R+r5z2nSbx6/3yH9axvlPHfrVT+VCtNSEXrtpN+82y4yT9KsG+xmU9bSSf7fY9OxQ8GXRviIkFGHhIgl7QyV/ubnxloO4hLf80B36aAVxmA9+24d/yoy/ngV/JBV7KY15q933r6NaPn3jkH87f98NTx39y7p5n1xLne8rPlntP1RYdrCs60ey9UKO9UUJ+uYDxlQDwpQLwxUL45WLaywXQS7nQSz74ZTf9RRvrmoZ2EYOfBoGXCNo/O4XvVdq+riAuAPCjIP0UBN8JweswvIgjq1rJnFE8o+GPUcggG4rQgW2C+agWu2RlX3PQbrjAZ53AdQdwwwVcd4PXvLTrvluG3vBBN3zwDS983QNd94DXfdCVXOBqLvCsF3jRAz7nhm+44Rse6GIe82RQvlXnW2gsXa/z3RFUPpJPPJmLn8njHytV76twTefZQhbFjMe4UOycyrNNOPRZs+Cohf2EnX7Oyjhtxu/M080Vmsdd+lahyECH21SCh3OcZ4TECQ50ls24n0k/AoPbMLxAh9MgEAXABgCoEvIe3Lt86d6jtSbt46ure5vaC2C4EmW3k0g3hRShsJkL2jCmg+CaeYiBYGtQhhplCumgSSH52b/85OYnm0OfoaEffvjR6vJSaLA/HYtkYrHJWCI1OtpQVb2nd4/fl6OVyigENagNEr6Ej/ELfIU9bd1D/f2hkeFYNJlMJPs6W0N97Uvp2Nx4bD4TX5yMLU/FV7LJ1enU2szY2szY+uz4xlx6d290cz69PZ/Zt5Detzi+s5jcv5Q6uJo+uJo+sDJ+cHX80Fr60NrY4bXU4fXksa3xzcVRjZxAmGhpoGhlKro2MXhoKXZoMXpkKXZoMXpwIXpwIXZgIXJwLnxwJnRgZnjfzOD+heGFsS6jnC9AEBFOCf9XQ/k4heFETVVzqb9GRWlderfHmp9jKy11VAQ91cWeygJHScAW8Fv9Pnue0+gWE+JP+lAcxTEEk4qkAlKAcfFPb2viCI/AeBSP/LShOEoI+aJPVvG7i3oCwQgE3S2ci+BcRMAjeSiOcXYn9nGMi6EsRCaUqGRyhUyqkSm1UoVBLlMJ+QaZ1Gu2OMy2zo49qYm1UGp1NLU6OrY8mloaHVsOJRZDiaVwam0wMt/WGREJ1SgHxVHsVnT+nwwleRhJYqRYrKnvCIdnjvZP3jE0dbSxfTjHbQ/4zH6v0e81FvnNxXnW4oDba3eoZDq51KSQWYQCHYcttpg9b/72c88P/fjmxx//8Y83b958552PnPZqGJDpmaqgRl9l0lQbVUGdLF8pzlPLA1p5QEGVSzhJv/hgo+JQHT/toPcrkR4V2qcHBy2MqJ0xZoPX8qjtgCwuY4RxcJoAj1LQNTPrK37ikgc/bWJ+rYL8u2rWt8vBH1VD/1LDfb5SMq9gLdPBeyHaBS7zGp/xCsW4jICPCBn3YMAVkvm6W/y7fPL/C4q+oWSfAICnAOAiAFyA6WeZ7Kt6+Rt7yt/sc/68Bv/bIvqNMuLhKuMzA03f3pr50cMHfnTmzlfXZk501s96rWsl+fNFuUtlgSPtdXe3VZxu8FyoUlwqw18oYn0xn/ZagPalfPor+fQXcuEbLuBZF/Cyl/aqA3lRQzyDMS7AwHWUew3hPAHRHoWZJyD4EABssGnHXaYNjylpkg2LOJMKYk3PPyhnPWlEbxiZL9rpN5zgdRdwwwVcd4JXHOB1L+26j3HNR7uRA133wdd98HUfdN1Lu+aBr3nga17oSi541Qc86wSec8GXvcwnclhP5tCfzGE+4hfcWWLdqClcaCxZbMjfqrTfU6I9XSA87cdO+MmjpZqlMlPCJmkXgqNCYFUKHNfTztm5T5nYjxnpZ43YmYbc1frcsFo0wMfrdeJQWf5mU9WRuuIdh26DydwP0jbocJYOJSAgBAAdANAqET18YPt7X/nS0sCeja6etaaWHAAowZFSEi1EWH42w0wwdHymh0JyCa4dYxgwWI3AKoQhooNmhewTQz/bM6Wbv//gg5XFudBg31g4lInE0uF4IhSqq63tH9jjz8nRyKR8BDUo9RK+hML4Bb6CnrbOgd6ekeHBeDSZiCd7O1rDfR3LmcT8eGw+k1iYiC5NxpanEivZ5Mr0LUnXZ8c3Zsc35sY35sa35tJ75zP7FtM786mdxdT+lcz+5fGdpdT+ldSB1bH9q8mDq8nDa2NHN8fX5oa1Cp6AEFaVli5Nhtcyg4cW44cWoocXI4cWIgfmYwfmYzvz0f1z4f0zI/umh/ZO79lZGJxLdRiklIDL3TVUwPufDKUEOMnHML/VU5NT4pRpzCK5TWf1OIpKAk3VVf219cOlRc1Ovc+hdUr5SgoV8BASR25HhSIExsYklJiPUzyEILg4wcEILk5wcRzZXcsTu5uhBIajXJTAeHxSwGUjKBcjCYrAeFwOiiMoD0F5CEpwUZzDxTlcEbX71wiMiyMcBOEiFI/QKJU6tcqg0ZhVeqvaYNZqzDq1XWdw6k12k6WnZyg1uRYeXw+l10fHV0bGl4fHV0fHVkKplZHEWv/oQnN7hE8pUS6CobffHvkktQ8jCJQgMVIi0TR2RUanj/RPHBuZPFzX1O93OwtybQX5jpJCT2m+szTfWZTncVlsarleLjXIJEaF3EhRqtycordu3Zf/fA3dDSz73bsfWZ11AKCUwcoSqbrJrA9q1RoEFTC5FIOlxJE8jTQgFeQQzFoZt9+EDehYXTJ6t5zRq6b16ulDJjhupa8UUFulvNkA2qfjNCK0ARa0I2NfsCGXXOyrXu6XAshrftrL+YyvFDF+UMn6Sp1gR0Pbx6adoNEeBsBzdPARFvQUC7zGBS5xwadZ4It85q+s5C8N3Btc4AmIfglmngOAEwT7uFl5KM/6xFDNv96R/s+Jmt82qn5cL/paEHs+QFwv15+stK85VccL3NtuW0SrTgZ8G80Vd3VWHmuvPNxedbi9/Fhb0f2tnvO1mkul5Et57Bf8zIsB9nP10i936K7lsV/MYbzogV500l62sV7QMa8I4QtM4DEYPg3C90PgAxjjuIizo6Z2fObFXMesU31fkeGUg3rSxLxkBK7boWsO+KoDvO4ErjmAG07ohgu+5oauusFrHuC6F75NJ+2ah3bdS7/uoV9zMy57aVc98A0n7aqbeyHAO1Eqv7PU8GBA+GgO+9Ec5MFC2dEKx1pN7lRD/kptYKfKc0+p5mEfec6NPeiXbHjlUQ1nQcN52EU8ZoEet9AeMzIfMYGnDfS7nNSOX7NolI1S3MXqgsXmhkRlYbqpYLE2b0Uu3gvQZ2EwBAN9INAJAfkAcPf89H+9/969yzsnJpfXGtp9AFCCsfMojgOlG1g0NZuux1g6jGbhM3IkSJ6Ia+fBOhxWIQwBDTTKZD/76W5u02eUOfLJwMjvP/hgcXZ6uK9rLDyUiYYz0WgiPFJXU9ffN5iT41XKpBSCG1RaCV/Ix6lATkH3LUOH4tFkKp7s62gN9XYsZuLz6ehCJrY4EVuciC9PJlemUitTqVuSzo6tzY6tzaTWZlKbs2Pb82Pb86ntucTeheTO0tjOUmrfYnLfYnJnObmznNy/nDqwMnZkc2xlZkSrpAgECQYCyxOR5fH+A/Oxg/OxA/PRA/OR/XPh/XOhfXOhnZnRfdPD29nBzamB7dnBmUSnTsoXcBERzhcSlIAghATvU4DeCm3aPZcXoriOR+VIpLkigY1PlXjzWpr62ntjXcPpntGJiup2g9pkVhpklFQuVsgEEgFB8lCM4KIkgol4AqvBrJYqCQ7GxykSJQmEhyM8HMFxFOfhBMpFcBQTUHwMwQiMRxL83WOlP63ruRjOxQguRiI4ieI6uVIlkvC4CI+L8RCMwnERRSmlEp1aZdEZbEaLRWu0aIwWncFqMDqMdrvBbDUZe/tHU1Mb0fRGdGIjlFkbzayFMquj6eXR8bWR1Hr/6EJTa5hPqlAugiG7G7fYn+L3MYKH4nyMlMq0Dd2R4ezBvsyR8MTR+sb+Ap+nNM9ZnOcuDfjKC3KChTlFeTluq1OrNChkOoVMJ5NpBXyFP7fg7bduZ47c/vH5ZY688+5HdmcdAGgoWOUTyBoM+kKVmqAx6UwWk8nkwTS7gCzWKfNkUp+An0txy6XMbhM6bGaN6ukjOmRQhw+bsZSPSNpoY1Z63MZrlOI+BlzBgjJixgkzesVNPK2DH1NBj+oYj2mBa074Rjl/y8qdlXGecZCPk9D9MHA/AJ8B4Asw4wKDcT8IHgWAsxDwBAM+C4NfAGmXSN6TBa55o3hvifNspPHCaNUv5vd8OJDzH/XiPzbxf98m+E019t0C9AENeEDPfSHZ8Hys/ulq9+M17pOtgXuaCh/qLL6/q/RQW/BAe/XRjso72wN3tzofqtJcabL94s7J3z59/N8v3vONUOB6PvTy7hi8C3jOCb1gZz6rY10V0J/AoEdI4JyMeUqBHhGxjmrx427xfV7hQ2b2eRP9kg2+ZAcuOoCLDuCyA7hiB686oGtO+LoLuuaCnnXDVz3QMx74qpt2w8W44aZf89CueOiXPbRLPuiyD77qpV12Mx/NI4+Xa9fqPbONgbUa151B5ekC5FE//WE/fn9AfqDMvlLrn24omKsv2qn0PeBXPuLk3enkL+oF2zr8rI3zBRt80QSeN9JOmeAzRvg+PXxMx10Tc1JSIl5gzTYHkxWB8cr8TLU/69BNMxlJEOgHwU4QaADBMi73y49fOH/nPUdT0ws1TbkAWIEhRSTXwoE0LFjJZaoJRIdxDChTz6ObKbqDojsFDIcIsQm4KhbgUope/+mPbv1L/vizmLH/5PPRBx8uzc4O9nQmw0MT8UgmHklEhupq6vp7BnN8LoVUykMovVIjoSjBnwztHhocjIWTqViiv6NltLdjLh2bHQvNpyMLmehCJr40kVyZGluZGlvJJleyyZXZ5OrM7tI+tTmb2ppLbc4mNmZiexeS+xaTexcSexcS+xaTO0upneXkvqXkzlLq8MbY/NSgSk7iCKs8kL88EVtOD+zMRffPxffPxffPRXdmw/vmQ/vmQvumR/dODW9PDm1MDO6dGZmOd+skfCGC7RoqJIg/X85Tfx7ATPq0mnqnud6mK7caiz25gbxgaVlTSXlrY9twSVm9Vqk3qYx6hT6Qk5/v9fkcTofR5LZa/G53vtvjMFptRqsAp8SUSC6SSUVyPiXG0d2RJmJ3z1RA8XH0lqF/cYKEcjGEi6FcjEQJKV/ottiMCqVaIlFJJSqxWC2VqqVSnUJh1mptBqPdaDHrDCaNwao3W3Rmq85iMxitJkPvQDiV3YpnNiPptVBmbTSzHsqshDIroczqyPh6X2iurnGYQKW74wF/dr0KJXCUoFCCQnlyhb6xNzY0ub93/NBI+kh1w0CBP7fE7y7O9RbmegM5rjyvM8fptBltJp3VpLfrdRa9zqyQagoDRW+/9fanvk2fr6HvvfOR214HABoc0lgISa3BXKI3kWwmzKbROQwcotspQalBU6xV58jELjHh5jOKhPQmNbtbx+yQ0zrE8LCWGTYyRnRQzMQK69jVOFyEsgMsRjkN6GNDGyr8PhV6SsY8I4fPKICzMvCEgTmjZY5JWdcKJM/7ePeRtHth8AEAOA6Bd0HgfQBwHIa26bQVClsnOQ/QoesK6s1DK7+88tjFydGvjla/FSt+p1n9+zrBHxv5/9VE3myhbjYJf92u+qe5qrdfOvnvr7/88Wsnfxopv1FAfKFW8dV2/w/rcp7M193ZULC/re5oW/Ph1pp9XaUHOwIPNhd9/66tt1698uZzT7356M6VWtH1XPiGj37DDT7nAV70AV8vgH5cyflZFfadQtYLTugJLfSoGn5URztvoV+w0J6x0b9go33BSbvkoV1yQxddwBUPdMUFXXaCux3oVQ94w0276oKueqAbLvoNJ+2qG7zsAS674Wsu+nUnfMkLXskBLvmgswFyu9ox2Vg4XZe/XF20VlG4N+i8u1j+iB8972E97KXuLpStVxgn6vMm6wq3y11HvfxtMzKrEd6Tr36sSHjOQnvCCJ8xs06ZGSeN8L0G2hEdMkexelAw5NdNNRamqgLJsvxYqS/h1EVYjDAIdQJQKwTWQUC7VHZoKHpXciKaF8gBgCDGKeQhNi5dzYTEDEiKMBQoR4VyNCjLyGMbeUw9TtPhsA6jWQi6HQcLjZLdHPuPb/7xM35f/sMPP1peWBgZ6E9FIpl4YjI1loqP1tXU9XUP+rweuURCcEmdUiuhBP+dofH+9pbhno7Z8ehsKjSfjsxnoguZ+PJkaiU7tpod3+1D12ZSq9Op3YOm9ZnE1lxyay6xORvfu5Dcu5DYmottz8d3W9F9S/F9i8n9i8nD66n5yQGlDMcRVrAwbyETWU4P7puL78wmD8wl98/G9s5E9s6Et6fDW9nQ9tTo1sTI5sTIvtnIZKRLIyb/j4bycUqAU1KEcInFZSpJqYQsUcrKXTl+R57H6s3zFbe3jpQUNjgMHrfBKaOkFr3JabaaNXq1VGYzGHUKuZzP56OERqZSiGQqqVIlVYr4IgKnCOzWDU4C233tA901FEf/FFyPcFCEg6JcDOGgCAcjuJiE4lt1BqtaY1ZrzFqNSaMxqtVmrdZuNDrNZrvR5DBZrHqjWau36U0WndGsMxo1GrNB1zcYG8tuxzOb0cz6bUNXwxOrofTa8Ph67+hsde0eDJHgyH9/359CCQrjyVXGxr7YwMRO7/iRgdTBYP1Afn5hYb4/kJ+fm5vrdjmcZqtFb5YK5AKeVCk3qBQ6hVwrFauLisp+9/an3qT7nHOb3nvn9y5bHQDoUEin40ir1OZak11HEGwmjcmiIzDsEotL1cpChbRALctRCfM0woCM8pHcAiG3SYkO61njFjhpBCI6IGRgdCjpZRyglM0o47CqUWY9wWxE6WEeZ58CvV/NOKkAT0rh+xWsRTl7RMJdkbE2SHgfAV8xi64q8Pu44B0AcDcAHKXBWzzevFE9RHFm6NB9NOCSXvvmzNh/rkbebTP9Rw3yX42M/2zg/rFe9mGT6MMW7IMmEs2UAAAgAElEQVSw/Xenp26+8drNm+9+8N0XvxlvvqBmfi2o/qcOz9/7VFc49DMk+1yl786WwkMdwUNt5Yfayo+0VR5rqD4z0P36+RO/eenpN7/05I8Op75QgLxYxPhWOfsHVbSfN8C/aaO93Ul7t439TivyRiv7R9Xw3wcZXy9kvehjXHfSrtjBKw7wipt22Uu76KU946NdzqVfzaVd8kKXPeBlD3DZA1z1gjfc4PNu+IaHdtkDXvICVzzADSf0vJ12w0V/ykt7yg1cdQJPuznHi9UrtZ7Fuvz52sKpquBEVeVcTfGBoOXeAsHZHPQJO+eslzxQqtquNB8tUN/l4d2ZJ57WkCdKDE9Wqk4YaadN0IN27lkr+6QRvlvPOGrlZw2idjmeLHJN1eTHy3JiJf5woSdq0YSZzCEIbgbARhiqgcFmktxsak0HCgsgIEhyAxRiRdkKDpPPoPHZdBHCFHGYYjZTwqapMKaWYGl5LDXOVKEMPQLrOUCRRfmrn+3uh/7Xxx//8TPIHPnk89FHH62vrkWGR8ejyYlkZmpscjwRaahr6O8ZzvH6FFIZDyH1Sp2UEggJfr4v0NXa0d/TPToyHIskk9FET1vLUHfH7HhsJhWeGw/PpSNzmdjiRHJpMrU0lVqcjC9PJVazydXp5Eo2uZJNrE/HN2YSm7PxjZnY5mxsez62NRfbmovtXUjsW0zsW0rsW0zuX0geXk/OpXuUEgxl04JFefOZyHJ6ZO9MYt9Mat90cu9MfO9MdHsmsjkd3poKb02EtiZCm5Oh7dnY+GiHWvh/NnR3PlSO4C6hoEwhLCA5Xh5a68srcOb5rc6S3OKejmiwpN3nKHKaPBJKoldrDCqNQiThY4RRrdUplRIeKcR5KqlcJpCoZSoBzkfZKPZnVH3SdWK7U01/dqb0qcLYmJBHGZRqs1JlVqktao1dp7dqtDadzm0y59jsHrPFa7O7rVav3V5eVFxXVV1TWVVSkO/3eoZGU2PZ7cTEVmxiM5zZGM2shzLrocxaKLM+PLbWMzITrOjBEAmO8v7i7bzdVpTCCBLnKbSWpoFkX3qnZ+xwT2x/cVV/Tm6xP7cgN6fQ5wt43bleR57D7FXKTAKeUkipSEKCIgI6DbOYHX/KbfrcDL19Tenme7/7vcvWCABmDmCQ0MWFUl2jyVph0Ek5TDoAiJmM7kBePFgy1VTTX+jNVwtzVKJchdQrkTr4pJ/HbNewxlycrJuxlMuZ9otqpGg+CyzhMKoQeiPJbOEzmwSsSopVzYFjAvYBJecBGf2EDN2Q8wbF7CEulOLSDkhZF9SsVx3Uyx7x03LuQ3TwOA3aj+LTIlFKyMvS6BN0ZpQOb3Bpr2jxd4oEN+upm43EfzUi/9FufG+29VfTja9n2//jyol/f+36D5Znr+tkXyTgf/ZpfxBwXKHQJwHgERA4z2O8kCd9okLyQLPhjua8o401B5uatuor18rzr82k3n72qTdefuqNp088t8d7o5LzrWrO6w2sd1qZH7YxPmyl/aGD9YcO1h/a4Q/awbc64H/rYLzexvjHGsbfltC/FgC/mAs85wWu5UAXc6CnPeBFH3Qph/aMB7zoAS95wKte6LIPuuijXfTRL3qhK27ghgt81g5fctEfyWedKKQeyBee95JPOrnnvOz7AqKtStdkoyfb4F+pLlyoKs5WF89U520FjQ/lSh918k55sFM+/JyD9bidcb+LWJZzj5vxu3XAgxrgnB46Y6afMTNOmuD7DPQdPbJYYAznm1N+x3SVP1HuCxf5wgWeEZ1imM7sBWlNAFQPgtUQeKSpYczjzAGAeh5aIkSsKEPBZZIsNs7iUByOkMMQsJl8NkvEYUi4DAmXLkHoEoShQFhqDmzAaEG36Vc/++nNz7YP3d0S+P1HH22srcdGohOJTHZ8eiY9PZ6M1tfW93YP+jwe+a21vE5M8gU4tWvoQG9PaHQ0Fk4movHutpbB7o6ZdHw6FZ4ZC8+mI7OZ2PxEYn4ivjCRWJiILU/Fl7PxlWxieSpx29D4xkxsfTq6MRPdbUJ3a+9CYt9SYt9SamcpeXg9OZvsUom4KAusLMlbyESWM6Ob0/Ht6cTWVHx7OrY9E9uciaxPRTYnI1uTka3JyMZkeHMmOjbSqeQTQvR/MvTWZOitGXsUs/B5+RJePp/jIpG6/IK68vryQGFVWU1XV7y8vCvPX2U1ewR8sVal0iuVYpJPIpjNYNIpVCKcFOI8jVyhksrlIhnBxfFPP6z0P6c6/bWhOAejUFwpkhgVSotaY1FrrBqtVaO1aXVuk9lpMLoMJp/V6rVafQ57Q01Nb1d3d2dXZ1tLa2NDLJkdy+5NTGzFJ7ZCmfXRzHoovR7KrIUzG0Opje7h6eKyDpQrxhEejpK7kn5aeQonCIyn1Nuah9I94zudqUPdkZ2SioGCwtrSotqigtrCQHVRfkVhXlUgt9KfU+52FjttBWajT6t28Plqrzfw27duvy//ueWHftpQt60RAOxswELRpB6hutlsajAqB4ryeosL57rav3bqxLdPP/SdcydfffDOoWCunc/1SoS5UolfKvYJyDw+q8vM26w1HapWZWx4FUovZcOVBKOWoteTcC0XqOGCQQG7hEJLWIw2FpwRsZaknCkSTpHwOMKYw1lbAtpdQuABEXBGw7rh5r+oI8/hrENc9gSJzMipTS5nWSqvl/LLUOYSwT7Pp33Tgr1dpvpDi/LDaMnHLz/8Hy889ZTX/Kxe9oqUehYCvivm/ptH9XU5+TANOgXSLoCMx0D4LAY95+c8XwA/W4Q9XmW8s7X4UFvTiXDbvcM1Bxsrvzg7fi3c/mRq5JGR1kebvVdqNC+Xcr5bTft5K/xv7cDveuH3e2i/76D9oZ32Tjv0ZifwRhfwm1bo1y3sXzayflzN+E6Q9vUS+JUC8Pl86HoefMUHXXQBzzjBS274sge66IWf9tIveplXXIxrduiyE37cwzyRTx4o121UONeqcrYrHXeUqB7KE5z0iY4GzBsVrpVq5/4K05ES43qld6KheLK+YL3KcV+e9LyDe87OPJ+Lns/Bjpi4q0rsHif1kBs5Y2Wd10OP6IGTOuAhPXBCB+7XMTfLzEm/IeMxzlbkZGryQ4XecL5rRC0bgpldINwCgM0g3ECnN6GcYhpQTXGDfMSBM1UcmpDF5LERgoMKOBwxi8lnMfkctpDLFnKZQi5TwGHwOUwBkyHn0HUYPWDV/vKWobce9vzMDP3oow+21jfjo9FMYnwymZ4aS48lQtWVVV0dvV6PUy4V8xBSp9BIKP4nfehAb/foyEgsnEzGEl1tzQPd7dPpWHYsPD0emUlHZzKxuYn4bCY2l4ntGrqSjS9PJZan4ivZxPp0Yn06vj4dXZ+Ork9Htub+jNHthdj2QnzvQuLQSmw23mGQYkoB3hAsWBgfXZkMbUxHN7PRrWx0MxtZz4bWs6G1bGh9anRrMrQ1GdqcCm3Px1IjbXIKE6G4COcLCPJ/MZSPUSIU1xKom+L6KJadQqoLihprW+orG9vbBjt6U6UVXXn51RaTS0CJdSqVQaUU4gSJYG6rXa9U70biK8VStVQuFYpwDvp/b+hfMIpzMIKDiHmUgi8wq1QWtdqq0Vg1GptW6zIaHXq9Q2/wmC0ui8XncDbV1Xe0trU0tzTV1zY3NMRT08nJrcTEdiyzGcpsjGY2Q+mNUHo9nNkcTK53DWYLiltRjgi7ZegnjOI4ihMoTuEED+epTI7W0FT3+E5n8nBPaG9x+UBhYUN5WWuwpL2spDVY0hQsay0rbS0taSkqaiwsaCgoaAgE6t3ukvqGjrffeef29+nzel/+49v3lN575/ceWxMA2FmAAwflZlxRq9NUKfkzbQ1fOHTwb86e+saD91/f2XliceHi3vW9I32FCmGxWlphUJbrVaVaTYlGU64S1suRAT3aK2G0YFALxawXMMtJWhEXKOHQytiMMg5cwWNXUVgRxvEhtDIUGCCACZw2xWJNM+EZBMgiwBwBbPHBe/jQGTnnPhmygdLHeay4Ak/waFMy7pJRtqqVbhmpbSv3uBl5SoP/g13wfpX1/bGWP9yxeMUmexQAXgSB77BpX0XpT7CAEzBwCgYepsOnWNCDMHSGAl8t5HynlPb9Ct5LLbaHhitf2T//66ePfO3o+CPRgRNlgTuU6NnWmvtjo4c6ax/qKjvf5rjeo/u7Mcuvtwt+MMD+RRfwTif9vVb6b1vh33TQ3uigvdkK/bYVeruN+WYL81+bmT9tYPywlvZ3lbSvltK/GIBezIWuu6ErTvCKG7jqBq+64Csu+jU77aqd9oSb8VAeciCona0tmq4MTleXT9cVztZ6Fyvcy0H7SoVtLZg3UxOYq7MdKVPcExAdKtVsVtk3g+p7/dSTVu6jOs4xNb4k50wZqRmvcc0vP1auPmhDz1g4Z0z0kybGGSPtlB6+w8TeyVVMmsVxjWC6xDVRGxgOuEJ++6hcNAzROwGwFQCaILiOzqhgQlU8VokAsaEMFZcpZNIoFotks0k2R8DmiFksAZvF57CEXPbt4vA5HAGXo8S4EjrgVEl+8S+fj6EfvP/ORGpsoKs3GYqOhyLpeDQW3lNZXt7T1e/zOeUSEcEltArlrqF5nryOlrb+nu6R4aFoKJGKp7raWwZ6OrJj0alUaJfRbDoynYnNZmLzE/FbfehUfHchv5JNrGXjnxi6lg1vzoQ3ZiKbs5Fbki7ENudjm/Oxgyux+XinWYYrSaQlWLg0Pro0MbQ2Nbo+Fd6ajm7OhDdmQhszoY3Z8NZMeO9MeO9MeHsusrMcTww3y0lUhOIi4n/rQ/kYycdIIYLpScJFIR4eyyUgKvz5pUWV5SWNra2h1u5kYbDdn1tu1tlkfJlBrVFLJUIcp1DMZbFpZEoxQQlxUimWyoViiUDIQzD8v8ml/78qgovzuKiYpARcVCuVWDRKi1ZlVitNKoVVq7bpNVatxqE32g1mj83RWFPX0tTc2tLW0tjYVN+QGJsZy+5NZvZF05vhzEZoYiuc2dw1dCi13j007Q80ctlCnEvhyKcNxXAU4yE4Hycokq+ze1rCUx2pnfbEwY7RreLKPYUlLaXBjtKy7rJgZzDYWlbeUV7ZVVbeGazoqqjsqaoeKK/oKyxu6h0Iv/ve7ey7z9fQP968efP9dz7y2JsAwMEEnBig1TLk9UZjqrrIw0ObnI4LW2t3j8XvSozfHU0e6B+6M5VKN9WWG+Q1Vk2N1VBlMtUaLQ0mU5VGERAQeQS7SsitFmJlGKMEg4M8eqWQU8nnFnHAXA5YgDCKcJabx7Rz6Xk0qJ4NjWLccQ4twQFCXHqSw5jhgCsc+iwXSqPABAfK8JGwioqriBU376BLsq3m7/eqppzYlkd40qq8lwE8R9D+xSr5dZH1RQq5DoLfZNK/y4aeZUKnYfoZGutRiHYKAu5mAo/I6K8UCL7VqPhWm+q1Tusz7bnf2Ej/5KGNr+4bvDLR+li458GS3LtFnC80lj8yPnpksPXuocb7BisfS1S/tND0k7sjL3XJ/76B80YH+k4L9EYb8EYn9GYH/Tet8Btt4Jut8G9baG80w//WRPtVC/2fm+Dv19D+Lkj7RjH9K4XMVwvoL+XDL/jAZ73wMx7wSQdw0QE+5WCc9WDHA4r1cudMZSBdWz5RUzJTlT9b4Z+r9M1Vu6eq89O1ZZn6oqUq17Ei5alc/ikfccrLecRNf8rBelDBTNKBZb/z3PREnUbbYRaPuIQhGWufnHVMRrtDTX9QTTupZxw3cbZUyJpOGBZxkzmG8aq8kYAr4ncMCXmjINQFAM0AUAeBlQxGA4VVkCwXF9JwWBSTyWOxKA6bZDMpNpPPZgk4LAGHLeCwRGyWmMMWcjkCDluAIGKcp8BQKRNwKCWv//Sfb/7pXP6zM/T9994d6u0t8/t7Gxvi/b3jI4OjA13VFcHRwSG/zy0XiwkuplUoJZSAj/P9bn97U0t/T9fI8HAklBxLJHvamwZ72mbGYtlkeHosMp2OTGeiMxPxuYn4/ERsYTK2NBVfnortArqSjd82NLaeja5PR9Zno+szu4v63VY0ujUX2ZqLHFqJLiba7TKOhqR1VeYvp4eWpwbXp0e2ZsP7FmL7FqL75qP7FkJ754a2Zwc3p/dsZAdXJwc3ZkKh3gYxgQoxfPf5ICHBu123L3reNpTCSAGKG/ikR4B4KLZdQARz8suKKksKaxvq+ju7kiVlrQqZSUhKtFKtVW9RiaVSihLimFWvU4jEfIygEFyvVGsVSolASKA4xsVRBEf/4gLSn7eit99Qwm6H3RG3DcWEPJKP4zqZzKpRW9Rqi1pt1ajsOo1dp7FpNWaVxqzWuK22usrqxoaGjo62zvbW1uaWscxCKrsdm9qOZDYi6Y1IZiuU2Qil10LpzT2J9a7BGZ+/hsvm7U6tfmotjxMoQaAEiRMkyTc4c1pD0+2J7Y74/rbhjaLKoaKSjpKyrpKynuJgd0l5Z1lFT7Cyu7yqp6K6L1jZW1W9p6p6sLi0vW9P/J1337958+bN3U36z+dNuo9v/vHjW+fyH3rsLQDgYAEuLmAUAuLRQOmNI/uX9/Q5KEG6sfGuZHKxo2exp3+1c+BIKH5iYa7VY6s2qmqshlqTsd5oarHaGm32SqM5T6Z08AgPxikjWPV8eqMAqhdATWK4ng83SJnNUnoDBdQIgRoJp1qMBQXMcjbcyoSHUOYowkmymONMKMKCxli0DAtOc+kxHnNUxp3XE495+eeChs08/XKedctvXpWimyzgMAzcAwDnQOA6yrxIpz8PQ9/BgV9pWN+UI2cg+CzAvh+A7hJgDxc4L3YHnuwveHig9Mk+7yvdhksV4ou1llfH6i6Fii4Olp5sKnqgKPcBs/6ZlurL2eGHYp13jbbfEW45Mlx1b6jiwaHgE4OlL3S7vt+j+VUH8tt26K024K0W6DfNtF+30N5sBt9ogf61GXq9AfpFLfSLOvin9bR/rIe/W037Vjn8tVL4tULo1QD0cgHt+Xzwig+47AaeccFPOZmPO9knfbydYt1UpS9dVTBbnrdU5t0sde4UmreC+vkK82Rl7mRdwWa55YyPfNpKe8pGe8IGP+FgnLKwDzj551Pd1w7ta7ZYi4REgAP28JgrQsYOH1gXAntFwAEZeNSAr0nRES7UhIFxv3GswjdYYB/2mfp43GEY7gChegioZkL1fF41ifvZdBObLmDSeWwWxeGQbBbJZlIcFp/D4nPYAg6Lz2EJ2SwRlyXkMIVslgxF5BihRFAJE7KrZLcN/eNnbOgH77/X397mt1mCOZ7q/Jyu6vLhns6m2qqetpZcl1shkvC4iEamFPIEFMbPcee2NTb393SNDI+Ew6lUPNbTVjfY3ZpNRbPJyPRYZHo8ND0emUknZjOxuXRkLhNZmIwsTUaWJndn76Nr2ej6dGx9OrI2FVqbCm3MRTdmo5uz0a252N756P6l6P7l6IGV6LH12M5Mf7o/OB1qWEr1LIz1r8+M7vaem7OhtezwenZkdXLPymT/6mT/YqZvKbNnZXJ0bTox2t0q4uEC/C9G6z/5leLjFB+nKIykMJLCeHqKcAs4Lopt4fPKcgvKS6pLCisqy5raWkYD+TU8XCKixHKhTCdT6uVyg1yiFpEGpVjIw0gMFaCESaXVK9UCHsnDeRhGIOhf9ph/vZxHuRiOYiRB8AmKQHjY7nA+QghJik/w5AKRViTRS2VWtcal13uMBrtGbdNqLFq1Wa1wmozlJaW11TVd3a2tbU1NTa2pzEJ8aiOS3QpPrEfTm9H01u6ZUjizuSex0TGQ9eQEOWzsr3P4eTjJw0kSJwgeZXLld4TnO2JbnbGd9uG14orhktLu8vK+4mBPUbCruLy7NNhTUtZVGuwKVvWUV/VV1+6prh0uCnZ398Xf/sTQ25/P5b787rn8u+97bG0A4GACLjZgJQFJlzXn/ML84XS6r6rWJRCv9PStDQwkm5qzTe3bfUN7QyONFn2dUVVj1jVYTW0OR6fb0+p01ZktNRZ7ucmaLxYUC1hhr3ShTLFUTK4UIQeqqbvaVHe0aVbLBeNubsyKxO141EZ0q7AyLq2SAfdy6RGEHufAY2xwnAONcaAxhB7DaaNCZkLKvE/DejRHvM9Czqix+0pcp/LshyW8QwzgGADeA9DuhuF7ucg5hPn3Ku7NGvNPbeKHAOAIm3nUKDvdWnZytOPuka57B9vODJR9sUPxi2buP9byTqsZJ4qNF7oLHqy07cuRH8s3bJlFJ2pcJ7r9d3SXbDRXHNzTemS48dhw3R1DzUf76+/rK78SqnhtwP39btUvWok3W5hvN0JvN0JvNAH/2gT+spH+y0bW63Xwz2qhH9VC36sF/6EW/Psa+DtVtG8Eoa+WQl8ugl4rBF4JAM/n0676aZe90EUXcMENPexG7s6RbwQsM2Xeicr8qfKclQLDwTzxMT95Z570SIH6cED0kIf9pBV63AZfsNKeMsMXrMwTLvRcg3PdqxuVEvVMqIXLDJGcaQFzQ0zblrLWxPCyCFxXoRkV1S7jdTsV0UJzusI3UmAbdmn7cHY3BFUDYAUDahLgFSTqYzNMTIaIAfPYdD6HJeRyhRwOn80W3C4RmyW81ZAyhRyGFGErUa4aQdUIImHAVpX0Vn7oZ5XB/ClD3+ltb/FZTEVed77D5jLofHZbsKiwtb7eY3MoxVIeF9fK1SJSSGGUz5nT0tC0a2gknEzGYt1tjUPdHVOpaDYVyY6FpsZGpsbDM+nYLUPTkcWJ6NLkrVqeiq5ORday4bVsaD0b2pwN7VuK7l9J7F9JHlxJHFiJ7l8O71sa2bs4tLMwuH9+8NBi6NBSdCM7MhXtnhvbs5genk8PLkwML02OLE6OLGXDi5Ox5WxiJZtYmowvTSQ3ZqZGujqEBPbXhopxUoSTQoLiY7cW8nyMFGA8PYm7KLaLYlmEZMDrd7v8gbzi0uKalqYBn6dUQEqlfIlGLLNrVU693GtWuo0Kk0oo5iF8HFEKxXqZUsyjBATJxykC+8ss0b/eFSUwHkmQFI/kkxSfIHm7r9UjBIkQIlJAoYQAIyQEqeQL9VKZVaO1abVGhcKgVFj0artR67aaKkpKa6rrWlqaauuqG5ta01PLyexmdGozMrERy2xGM7uGroYzG/2x1ZaetMNdxGF/Mlr/p+JhPAqjKIxHkUK7r6QjtNAR3epOHGgfWimuGCwp6yor7y4s6ywq7yqt7C0r7y8p6y4q6SgNdgcreiqqBqpqhgOFbc3tw7ez7/6fGsoCXRzQSgHyAkp9KBxbjcbGhsMBm6NQrV3pH5hsaU3XN2Rqa7ud1ga9rN6sarAZ21z2Nqez2WJrsFgbrbYGq63RZq+z2coN6ioNL54vONYuPzekPDckPTOkeDhqOR123N1jXCnEJm3wmIkRseI9RrJewqlkQw0seAhnZrjgOAIkUCCJQHGUOURi3RQaZoGzOLhGgveZkAuFqierHI9V++73GQ5RxDEA2guCszL+gkp0Dwd6QYk9LuTsYOz9bv2RlsLjw013DfccHx44PdD2aq/tpx3M33Vxf94uuk9JW7RKQ3pqNc/4SGvuQ5XiZ+Oel2ZL7+/QTfmIVgVrq6Xs3j0NR/oqDo/W7x+oOdBT+0B84Gys9wsjda/2+b7bpf5JC/qLeujXdfAbtfR/rWX+Sz3txw3ADxuh79XSvlcFfa+C9r1y+HvVjG9XQ39TC3+jEv5yGfRyEfhigPZ8Pv35XNp1P/0LufRn3PBTDsZpB3owRzZXZJ4MeidKc+fKvIdzdWftxKM22jkH67yNc8EKPWYDH7MCT5vBp03QeSv7uAo+KqMdVHKzfPoIBxhgAwNsIIRAWQFrWcxcEMILenKrImemOj9e5hnK0U0EfakCd9ym7+Uym0GwmA5ViniVfNzPZhhZNIoJ8Dh0IYct4nLEKFfE5Qg4rE9KyGaJ2Cw+mynksuUYoiSQW4ZyEQkDsik/N0Pff+/t7tYmp1HvtZicRqPDZLYZTFa9wWWxGdU6rVwtJkVGtV5ECimUynHltDU0D/R0jw4NR8LJZCze1dq4p7tjKhWbSoWnx0NT6ZFsOjSTjs5lYnPpyHwmetvQ2NJkbGkyupqNrE+H12dC23PhnaXY3qXo3sXo9nx0Yza0Nj20Mtm3MtW7NNG7mO5eHO9ZHO9fGNszmxycGwvNJcOLmfjiZGJpKrmUTc5PJeazY/PZibmpzMLUxOLUxOLUxPrM7GBnJx9HBThxey3/J0PFOCnEyU8A5WOkCOXpSdxNsd18tkVE5ntzbXZvnj/g9eTX1XTm+krNBptGrnIYTCVeR55V67dqHVqplODwUTYPYSuFYoNctTtiSWEkifKwP8+1++vDJQLjUTz+rqEkTvBQjMRwHkLwuLiYFApxkZDgS0iBXCCSC0QKkVghksiFYrVUolfJjFq5226uKAtWVdbW1TfU1Ne2d/Wmsyup7FZ8ejsyuRHLbEQzm+GJtVBmOZxZ740stfSkba5CLhclMOzTqXc4ivEwgo/x+RjJJyWevOruyHJHZKsnsb9tcLGwvK+4tKMk2FVY3lVY3lVa2VNW0V9W0Vca7N6tQGF7bl6z1V5eVd319u/evfn/ILfptqFua+uuoSzQygNUFqZ0pr1/diQy2jXQ29Bq5gv7AgWrXb2p+rpWly2AMDtMinaXodlpabAY64zGepO52e5odbpanY4mm6XO7qpz59RYrTUq/h4LuVNnfiyS/8io58yI/cyI7eERx0N95pUiYtgItSvhJjmzRY7Ui9gBDhjggk0YFCboGYSWYUMxLn2I4nbhSDtEH2UA2xLwKT/nxVLOy+Xcl6uFzzS6H6vOecihWOMxklJewqAao9iH9dItiyqhFy8G3Xf21d491Hnnnv57R/acG+n6+oDt9U7mbzpZr7eip9TwlF5Rxiea1OKtEt8dheqXx4K/OzX+w/3dlyYrzs913RFuvC/SeloTQzAAACAASURBVE+o6WC47lis/fBg613xPffEhx6MDZwJdT460nR5oOCrnfp/ahL+qpb981ron+qAH9YDP6wHflAN/qAC/H45/N0K+G8roW9Xgd+uBv+mCv5GJf21MtprJfCrRdCLAeDFPPj5HPhiLvBYDvBILny+Unay3rJVoJ0JupPl3s082/0uwVk79IQZfNJEe9wMPWqGHjUDF0zgk0bwcT3tfil4XAYekoA7MvqigDaGQyE2OMgEhjlAloJXpawNl2yz1p8ucScLXBG/KV3kThd6R+36Bg6jigGVUWiRkHBzmRYuS8yAcDbM47JEXK4UQ8Uo99OA7hoq5rBFbJYM5SoxTIUjKpSrQpBbhiqkv9g19OPP7i2QT/rQlvpao0Ju1xvsRpPDbHOYrFadUa/UamQqtVTFx0idQiMkhSRK5rr97Y0tgz09oeGhaDiejMU6mhv2dLVnU/HJZCibGplKj0ynQ7OZ2HwmNp+JLkzEFidiS5Ox5cn48lR8dTq+mo2uZSNr2dB6dnQ9G16eDC2mh+fHhhfGR6YT/VOxnmyidza1Z35saDY5PJ0YmU6GZ8bis2Op2cTY7Fh6MTM5PzE5k0nPZDIzE5mZqYmZyYmZiYnZiYm5yczy9FR/RyuFcf+qD+WJcVKI8QQY709NKE6JUdJI4m4+28Pn2MT8fE+uy5nrc3sDecUNdd2FBTVOR65ebfRY3cG8vMp8f67NouJTJItFcjk4hyshBUqxlOBgPC7O4+IEB8M5f5kN+td9KMXj80mK4pE8DOehGA/FSJSgUJ6ML5VSUqlALBOJ5WKpUipXSGRSoVhMCSUCoUwskEv4OrWivKy8o6P3/2fuvoIbS69DUSNjIwMkSIJEzmkDe2/kRBAEASLnnHMgQQIkO3dPT+ccp7unZ7qnWz3TYbqne0YzGsu2oi3bR5YcJF0n2cfHsXzr3od7bGl0gx9uWXMf2KOj43Ps8sNYvlWrUD924XHXV2thrf//c6VqMpcv1Zqbe14d7Zwa7pwabJ/sjY91N491Jq92Jq+0x8fy7UOJ4qZGZ6dR6SwG458ZyqQz2fSpaTqLPTVvsoeK/aPZ3snC8Hy8esC5UnZ5sq7ljGslv+jNe7x5j7fk9hRc7ozFFoMNAR3k1+p8CqXbv5r9h3/48WfS/cIM1ZMwCAGrIaPF86iZom11u9juJMuNcCZgsuqm2TuR+DgeS5t0i9PUmGAmqZGEVNKwSh6Qy8Jq9a6hWYMxDsMxCInqDVEdnIDgkFq9KuY24IVTMd2NrOZmUnwjKT3hE05snDo8HeETvWzM8jR2mY1bnCVY2CSIQvAQsWUq0KcTegxci4lp0rBtgDim4o9NoW/zUF8xE37gJ/1hEPj9MP1bMf7HGf39iHm/XjuQy4554JuF6Mmot67iHfXZ3mrk7tRLt5uN1/q117vVX605f5iZ/d+TtP8ao38kwh+eY7TlM2ntTEg+vcIhZucxl+CpB6vyLQO7tyQP6bgxNX/kNt8e1b929djzIxs3O5nb3dwb3cLrvepr3cZb7crTeuTDkvmbGdHvxab+MEj641XMn/pRf7aC+uEK6gcrqN9ZRf9OAPs9H+77y5jfWUZ/x4P77SXst92o/7SM/toy5ktO9Ed2wof+6V/pGH/9ZP6P3jr453dOvV+PXFzknXfO3jWw3oFIb+vQT9Wo99Sop0rMEyXukRL7WIV5rEQ/UeDe5GKuzmCvzGAvszGX5vBnZ/En2ITDLPweFuY0B39DSr9i5O13SPo2Rdem6prk6zZ9z2VI6cVuFnGZQbKzqDCFKCcR5ogYNoCfBYAZAJilkOfp1J8ZyiYR2STiDBmYIwNzJIBLoQjoVCGdKqRRhDSKkEoTUSgcPFrNe9lT+jzvU3qZh/74k+hqQLrABaVyvVKtU2lBpUYjU8oEEplAohBJuTPzCpFsYXaew57XqfQBj6+YTvea9bVuf73fzcbDtVx6z1p/z3pv70Zn37izf9w9OOl/tne+f2jSP7jZPbDR2Tdq7Ru19q819w3r+4bVfYPqvmFjz1pze9Dc6jf3rHW2hq3tteaetfbete7etd7OsLc16G0NhtvD0c7axr7R1v6N7f0b2/s3d/Zubu/d3NmzubUzHu2bbO4dj/eOx/u3J4f37RQzCTad+j/9P3SGwZphsNgv/wmdmmZMz9Gn5Cy6YZoMswDdHNsBm2DQpNeCRtgS8GdW/TmXK+xdjq/6Uj5PyOtaQbSGWeYsHaDRSTQ6iTbDmuFzeDQSjU6mvwzqZ8fU//eG/myn/G4tz2Iwd3cxMWh0Jo0+TZ+anZoVcYXzbM7CLIfPWeBzeCKuUMQV8Dk83hx3fmZ+boYzO8PmLnC8y75ub3002bO2Oemtjzd3jo62T61tnxpsHf/M0GOdydHO+FiudTCWGynUFhqVyaQz/wdDGdMM5jSNMTfDs7tjxcGr+eHp4uh8qnXEF++thCrLgbI3UFteKS978k5nymQK6SGfXr+i169AkA8EVxRy16o/8/OG/vTf31BEm0Kh9CQ0jMdqiRj5NGphUWxq+jPtaD7nDmRXVmG+YFkq38mkiy6zm8demWMk5aKIWhZUSoMqRQQEo1owrgVTkDGBmNOIIQ2BSb06AqkDiG4V1vtlkrB4euLkX81qbhZVF9Oyo6uilpq1Ootenses8PCeWfTSNHZ5huKaYRkYJD2AXqFiK0z8gIldZ2K2qJhDVPxZBvEag/D6FOaZgvAtN/OPgrgf+om/G2R9Jae6tAK3lYpjIf+1dvFyJrIu4570mO/0Srd6tdu95o1u5nqnfK+Z/rDi+q2y7o9LivfU5LeExHcR1h3L9Bcnka/cO7yTNR5dkdzK2l8JG+tOmU1EcktZr5bCv3bt5BePTs7mg+eK4dv90s127s1O/k4z80aj8HqjeLuZuNf0P6lYfzkt/26I/X0/6Xur+D/wY7/nR30niPpOEPN7XvzvL2F/Zxn7HQ/h2y7Mt92ob3oJX8nwvjFc+o2jze9e2/fde2e/+/jWH7z/9g+/9OwHty8886meGUkfGNFPDKgnMOEZSH6qxj9VYd5TE95V4R+pMG8r0Q/k2PtS4q0F4Mo05hIbdWEGdWYWdWIO/eo85hUO+twC5oYQd1VGPaJmj7QLNdVCScttG5V1m86v5lrZgJ1J0pEJShJhHo9mEDAzZNICQOKSKPN0KodOnaNSZikv+0hsMsAmATMAfo5MENApIhpZSCMJaYCQRhLSqEIKZQ6PVvPn//av/uLTlzXT52roJz/+SdgflC7wdVKFTqrQypRauVItk2tkCrVUrpbKRQs8lVQmFYokAqlWoTPpjEHvSjGTrJfLg3Y9FwvUc8mdYXfvWm/fqLdnvb131N6z3toeNrYH9UmvOumWJ63yRqu42SlttEvjdnnSLo+b5e12baffnPQaW4PWpN/ZGva21rqTtc5k0N4e9HaGw0l/MO4Px8P1yfposra+vb6+b3O8Z7Sxd7Sxb2Nz/3iyf2Nz/+Zo/8bGvs3x/vHWvsnkwM5WOhb6Z3noDIM1w2CymSw2k8VmTk3Tp6YYUywGa4o5PUefUrFZ5hmqcYoMzbIdWgOkQgyg3gzbgquFRKJbLI9bnQP9wZFafZzNtew2H58rn5man56aYTIY7Cn2AodLIVNpFDqNwmDQphi06X+piv/sOWuKOb17LN7uVwadNcWcZk/NivgCzszswuw8d5bL5/CECwIRVyTmScQ8iWBBwluQCPmihfkFi8XR7AzXxjvD8WQ43tnce2xjz+n17VNr28f7k+O9yfHu5Hh7/Gp7fDzTOBDOrIvlBgqZwaT/91OrNCadxmTSaSw6nTMnWPJnSsNjhfUztZ3LrT2XW+PT1d6BbGWytFK12VI2U8wArUKgVw96YJ1XD3pAzZJWvSST2FeWU//w9/8hhkJ4rBZAK9kokZQsMgtAg0Qlmp5V8QVqPo8PAGmjMW8zLyuFzil6XqmIa5UBhTSoVgZV6rBGG1GpI2p1DNQlITgFwRkYieuguB6O6w1pxBLXgQHpXB5kHw0rbuS0r2dUJ1YEbQ25pafVQVqCj/PP4hansI4ZvGUOQGYAPQVvw6HjJFybSdxhYHbI6L0A5hgNuDANXJlG3+agf1mD+3039U9WCT+IUL6wyO7L2K/4Fm91yzfL8ZGKe3gReqNXer1fvdWtvNZN3WoVbrUbt7qV+93ke+3Ve27pR37p94rIb6dV3+xA/++vXXmt47XNER3Cab9sJqdfOFzwvH/14FdfP3F3VDoRdh7xWy8Worc6xdeahdvt4u1G7lYjf7OVv9lIX2+lrrdid+u+F2XnRynVV6Kz3/FTv7+C+X0/6tsrqG970N/xYL7jw357mfBtN+6bdvTXY7y/u7Xnr95741v3Xvu1t1776htXfuX65UfHXu2FIzU7eN8r+rKR9qEJ88KI+hgB3kdIjw2EdyH0Mw36mQrzVIl+okQ9luMeyQgPZLg3RZjXuOjLXMwFLvY8D3+Whz8rIlwWYV8XoW/y8MfngB6bnBcwvTxyWsmtQKqgdMHGAgwUnIKM5wDoORJuDgBmSeQ5CpVDoyxQKbNUygyFzCaTpknANBmYJgNTJGCWQuQzyCIGWUwniWiAkEYU0PB8KkVAoczh0SrBwt/+9V98+umn//TTz2mf0n+r5X/0Scy3KuMK1DK1QqpSS9QasdxltPjdHoseUUtkSoEIlMpkEplYLNdrESNsVsrUVsQSXw3X85l02FdOhjfb1c1OZdQqr7UK663CqF0cNgr9WqFfLfQq+UEl36/kB/XiRru22apvNuubzdq4WR93mhvdxmavtdFtbXTb40F3c9AeDzo7a4Pt4XDcH2z2h+PB+tbaaHt9Y2ttfXs02jPa2Flb3xmt790c7RuP9m6M9myM9m6M925s7dmY7N/aTkaCU1Tqv2goY2qKPsViTjMZLCadxZ1mgwschE01TFP0s9N2LaKVInqtWaU0+H2Z1VA5VVirtPam8uvLy3m9ftlmDZoQt1aNqJRaiUQqFSulYhVnljc3szDLXphlc6ZZbBrl5THMPws6lbk7zLSbAE6zpqZZrCkmiz3NZk/PsdkzczNzs+xZIV/AmZ1bmJsXcHjCeZ5gnidcEIq4YjFXIuHJJQKFXKIU8IVmiyNTrJZa3Xyz0xhujvef2Nx7ZrTn7NrO6eHWyf72yd7Oqd7Wic7kVKZxIJxZ44v0FDKTQf0MUCqTSWUyqCwGhcGk0xh0+gJfEki3WvuudA/fHJ+8t3Pqwfjo673J6XCqrwK9GtUSDHohcBkCPXqtG1QvalUujcqlUbqkYqvXm/j3z0M/fTl8+umnP/7x/41oUyiUFkBBRIyOhFbR0RIuIFwApmkYHIDFkvF4Ch5HJ2DniVhkbiqoU5mnmYvzM369bBWUBzXKoEIRUWkiKk1EpYpp1QmdLq5D0pApA1tyenMetmQNxiSiSxt1cbUsIuJ0INHpKPRaSXEtIz7rnz9kYRz38vev8NNKrJ+LWuGgVuaJ3nnSCgdwM7FeCrZEA3pM4hods05G7aGiTjHQN1jYm2zUO3zM12Hc9/zkZyvssZT0pln65Yr7YW1xA5rbY5HcbaZvd6u3eoWb3fLtVuVWp3RjUHu9V77fy7/lMz708b5ZUPygpf9OUfR7Cd59DTBhk5Kc6aR0bgAKvnVo8qvnDp6oho4FLfutin0OzeV84FY7e7Odv9EpX2+WbzSLrzez1xrJq43E1UbyRit7o5W7Wfc/KBg/iqm+tbrwbS/1t5ex31lGfXcZ9e0V9G96cd9y47/pIj01sb7cTf3Bwze+cfXcezujO736tWG3HQqz8fRVreL1iPyRmfjUinvPiP2yHvURgnpqRr1nRL2A0C9AzHMN+pka/UyFe6rEP1KgHykxD6S4+zLiXQnwphB4bR73uhC4JQPuSAj3+IRz8+Q18axvnmmiY4Oz1DKfnWBRXASsFsDOkjBTNMI8nSygUXg0yjyNzKGS5snEGQqJRSExyQCLArDIwBSZyKYACzSiZIosYhBFdKKIThTQCHwqnkch8ynkWQJGLVj427/+L59++uk/ffpPP/3sjfp8DP2/fvTjuHdFyuUp5GqlTKPmS116fXzZHfG4XIheK+KDQh4sFSE8rlnAX4H0Fg3ImxVoZHoHbAt7VyI+TzrsbxaSnXK6W8v2GvlONd2tZnrVQq9a7teq/VqlUy70a5V+rbzWbIyarVGzudFubbQaG51dPVsb3dZ6uzHqNHcxnQx6W4P+1mA46Q+3Buvbw42twcZWf2NrsLE1WN8arE/WRpP1ta3R+tb6xs7m5tZoNFnbnKxN9o6348HgFJW+W7b/j/Hf8lD6FIPG4M7NgkIRwl2A52d0/HmH3moC3SaD32z0+VeygWA1mdtMFiaQKUwj85kUEQx6lhwhi3HRjNgRvRXROyDQopLr5VK1kC+dZXN+PvH82Xp3pp1GpdCoFCaDzp5ic2Y5s+zZOfYsZ2aOM8vhzHLEQjGoAfkLPLFAKOEJpHyhjC+U8IRSnkTClcj5MpVEoZQpHHZ7Jp8vtdrV/rDQ7Nb7mzuHTo/3ndncd35jz7n1nTODPae6e072t052x6cytb2hzIDDU+MJNBr15d4kBpXBojJYVCaTwpqmTTFpLKEcTDd31o++OTp2d+3wzdr6GV9yBFmTUpVbJrcrZFa5xKiUWZUyq0pu0yqdoNoNapZAzZJcal1ejv39P/zon71p/55njvwjok2hUEoABQNoCECrAZRkhiScI7FpOAKJSAAAEoFAwFMIRDxKwaJHQa1XKgLnmS6TYkkv96pkYbUqrFSFleqwSh3RqKIadQLUZg1IBoEyCJyGkZQeTsPqgllbMpnyBqtPIlkVTR2NqR6OHE/6uqdt1aOG8lZWcDE6d9jJ7GtJZSmpLAIqYmJeSg7yKS4qwU/ENpmETSZmDx11gIJ5hU48O4W5NoW9MYd5rsI+s7B3xOQ7esofpVjfKQjP6aYPQLzXm4nrvdatbuXNTvlGp3Cjl73RL97pVt/uld70IF+Amd+MyZ8ui6/qpp4YWL9bUH8ckZ+EZ04j82/oeffkgqtey3Gv8ZhRdsKpPea3nMl4b3QyN9qZG83s9WbutUb6tXryWj15rZG+Uk9fqqYulpMXK4nL1eiNUuBe1vU0rv14dfbrXuA33ZjvLOG+5cZ9bYnwTR/rfR31/pL6C+u1E9HIq8GVc4XM1clmP19gkxmret3Xjvd/fd3+cXT+mZX0oQH9oQH1zIh6gaBeIKjnevRzHfY5iH0O4t8D8Y9VuIdyzNsyzNsy7D0J5o4Yc0eIeZOHvS4hvi4h3ROSzvKBEodspZJX6JQEBVNjYKtT5GUKSYhDz9Hw83Qin06UMgHlNFnOooho5HkyaYpEZJEBJonIopBYZIBNJs7TyCIWWTZFFjMBIZ0opAF8KkFAJQioZD6FPEfAqgQLf/PXf/7pp5/+9NN/+lzOsf+5PPTHn6QCYa1EBqtUBql4SSZsL+rXV5CBF2k61FlIkAZ5ZYN0YJR3QGEZlDj4HJ1QAqkRI2wL+oKldKZVKvaqlUG9NmjU29Vqs5xvVwutSqlbq3XrtW6t0q1Xhq36oFFdbzeHjdqw2djotEbNxrBRW2vVR53muN/ZBXSz115vNza67c1eZ9RubXS6m93eZnew2R2Oe8NJf23cG457w8lwfby2Nh6ubw42JmujrfWN8WA8GWztHW9H/P5/k6GMKQaNxZnjgTKNWQmalVpYrrWA1iWT321ZWbT4fO5sLL4RjG56V3s63Sqdwplm8I2QO7CS9C6F3E6fzeyxmT1W06JaAQn50vk53mfXdtKpZMru0U10Ko1OpdKpNAaNwaCxWIxpzuy8kC8WC6VioVQslImFUgFPvMDhyyQKtRKUShRKqUojVSlEUplAJOULJTyhhCeW8EQqmdzvXalWq+1+f7i5tbn/0ObeQ6OdQ3sPnd4+cHbrwIXJgQub+89t7D+9vv/EaO/J/tbJbGt/prnH5AoLZVouT8xkshl0FoNGZ9CoLBptisZi0WboVLbJ6m2tHa2unY7kd6zuks4YVesDcs2yTOGUy+1yiVkuMcolJrnErJBaFDKLUmFTKe0alVMmsXg8/yGGqgAUTERDRLQWQMlYRCGHMs/Ak0hEIgkgA0QqgUQi4rBSJiuoAYMq1ZJG7YKhZT3oUUgDGkVQpQipNUGVJqxUJnRgGoZSkC6pB+OgNqmHMgZz3ogUTFDOYErrzUkQjqqUETFv3Sm5NzB/sG14WBffiXNuh+duxPjnVkUtGbGygKrNo6vzhJqInpOSV9mEFSI+S8YNWfgJC7PFxB6io08w8BfnyG/NY2/xgDGffB4E/kuS8Wcx9i0R9ZB46q3C8r1m7nazeqNfu9Ut3K1n7jbzd9vVu4PqLb/j1gL+Y4/kvIEfIWK2pIwfHMt+/3rnf/3Gaw/CmtfZ6HscyhWr+oBGdN5lvBBZfmXVdSzhvdEuXG/mrtfz1xuF1+rZ67XUlWrySjV1uZq8WI5eKEWuFFNXivlzlcypevR8Zfn1nOmdqOb91YVf8VC/6qT+sof2tcDMcznwrkd/u5PfEw6uhb3DqO/S/q21ekEv4PR9rm9dmHxj7PmVvPCFi/glE+ojE/q5EfO+EfMCQT3To97ToZ+D2Ocg9pkG91iFfazCPlHjHypx96WYe1LMPSnmrhB1U4S5IcBd5+GOi4AiCxekEJMUXJmCqU+RvFS8ioRVsSm6GYpuCqtloLQMtH6aqJ6myKYYfAaDQ6POUskzZIANEGdIBB6NImbRxQyqmE4W0ygSOlVIIQnIgJBCElDIAgppFo9V8uf/HQ3NxVOIWm/Xwx6durVi2xM07fHrJivgyKMdOJUto3jNodnwwg2HKqzmmsUcmx4yG2w2s8tpcUZXQ/VCqVup96qNbr3VqjZb1fqg1eo1O91Gu11rduv1Qbvea1a79UqvUe02qsN2Y9isrzXrg0ZlrVVfa9XX241hs7bWqg+btWGztt5ujjqt9XZzvdUatTsbnd6415/0h+Nef9wbbHT64+FoPBytd9fGw/F4ONocbEwGk6217b3jPUGvj0WhfdY+YrLpzH9mKJs+zaK/NHR+lq8Uq/VyPaI2LdtXA+7oinVlEbEiKkPIX44mJ57QcCXU1MNuGoVDI3HNhpVIsODzRn3eqHcp6l0KmQ0OhRTUaRBQDbNZc2SAxqAxp1jTTAaLQWfRaUwGnTk9xebM8kQCBagxGg0Oi9llt7pNBgeit+hBE6hGQDWi1xoQvcWE2GHQBGsMkAbSKjQqqUItUypEMiNsqtaa2zv7JnsOTPYd2jr46uTAsd7m3o29rxw6cWn/q5f2vXplz9ErW0cuTo6cHx8+s3nobH/v2erkVHvfxdLwUKWzZXP4OfOS2Vn+DJszxZxmvrzqeZbF4Gg1Vq8/r4X8YqlLpVgCwWWNdkmldCnkdrncKpeaFVKzQmpUSE1KmUUhtyoUNpXSrlLaJSKTxxP9hRuaQaHUAAohohECWktEK2hYMYfKmwLoAJEIEEkAkUIEyACBMEciLcmVIY16FTQ65IYVLRLW66M6TUilCKrUMR2UgqAUBCf1+hQEp2EkBcFp2JAzWwtmc85gyEKmpMYYU8Np2JTSG0NSXk4zcyKme77u+WIXeVzkXwnNrGuwTQl6YqBvIYy6AFtawJYE6IqUkhKzHSyak0rIMbDjafSRaewRBvoVJuYSC3OJS1/nsid80gMl8WM98RoLfVcO/EZ84Ztp1Yvi8lv1zN1m7m4j/3qr+ka39cZa+c3k4rUF8hMD57Fd+IZp4YtxzZcTqjth+bNX6lcy9q/mPXe4rItW9SG/9UR8+ZXA4gGf60jcd7WZv97IXa9mr9Wz12vZ69XslWrqSjV1sRK/WI5eLEcvFZMX87kLxfz5YvZ8KXUxH7yW8d3MOR7WzI/Cyifu+S+6Zj4EWe+61fc7mYYFSpqUXb/9RLtwoJu6fWzw9VsHnx5OXolyH8c4zxyEL5nRu4Z+YES/b0A/R9DP9OjnOsx7Wsy7KtQTNfapFv9YjXtHiXmkIryjwH9Bhr4vQd0Rot8QEK4LcGfE+DEb0wbQbQq6xiAEaEQxFjVHwktYADwNuBaARS7JxiEapwlaBl5GI4hpZBGdwqcBfBpRQCNIWSQJnSilEYRUQEClCKkUEY0ioFJEVIqQQhZQAAGFOIvHKPncv3l59t1PP5c76X6ulv/kR/l0BtEabJDVqYdiNlPYYvQbEZ8R8RoNKwaTFzZ6IaMLRlxGgw3UmkC91WS3mRxOk9VuMttNlmWnMxUMNfKFdrXeb/a69Xar0mhXWp1qt9/oD1rdQbvZa9U7zVqnXuu3mp1arVOr9Rq1Xr0yaNQGjWq/Xh00aru1/+6TQb0+bDT7tXqvWhvUm8NGY61ZHzYbo3Zvo9MfdYdrnbVBazDqjdY6g/XO2mZ/czyY7N3Y43N7mGTqvykPpTL5cwIZVyqZlyhEOt9S0gi6HHp7xBuLBYrp1CiW3RvJ70tVtiCThwzwGGSF05osF9bSyVoyUQoHM+FAxr8cW/FEPEshl8MH6S1CgUKhgEymRYvFYza7jUaX2ey2273uxZB/JRUJ5SPhQmA1HVhNr/qSAX/K5415PZFVXyISykbDuVAg7V2KOK0rRtgOgUY9iIAayGV3T7b2Hz5+4cipy6+cuXr03I3Dp17bPnyhPzmyfeT0q+dvHD1/8/C5WwfO3tx7+rW9p29sH782OXZ1eORq78jNwdE32nsvJ8pjjXZJJrNIxLBIqBHw5dx5EWeOz+EI+FyZgKcU8NQCAaiQmvVKl07t0iodaoVdKbPKZWa5zCKTmhVSk0puUSpsGrVTrXKolHa1yiEWGX9ReejLwalPfvSPsCaNQmkBlIGINhDROgJKTUZL5yiCafIUQCACRIBEBIgkAADwDDzWKhUFNIqgGl4Wm1aVcEIHxTSqhFaT0OpTkCENIwmdPg0jN8CgGQAAIABJREFUWYMxazAWLdaswZQz2Qpmaw4xp3XGFGhKgqaU3hjXI0nYmIaQmFTchsVXc8ijnvFOTvmKdeqIjX0uyD8V5Ox3MDtKQo5PKPJxNSlQULI882QjgF6h4vrTpENswvEp7Ek6ah8L25pjVmfIfTLqKgf7kA98xUj+4yj6z+O470fZv5oEn1Rct7rhi73KjXbnzU71Yc53Y4F8dx54fYp0WcB5HHd9MW37rVH6iFO95hRdCmuvc6nXrOpX4u6DkaXDq659fvvBqPtiLXGtnrpWTVyuxq9WEldKqcvl5KVK4kI5dqEUuViOnC9FzhWjl3Lx69nka7nU5Wz0XD58Ohu8v9O6Vg9f9GpuLwl+KQ29l4LfrvvPZ3wPtqtfPr75bE9zfxw5VDF8+8n29z6YfO18/mlO88hM/siE/9CEet/0spZ/34B+T49+CqKf69DPtJh3NbhHSvQ7ctRDBfqRGv9QiX0gR31BinpbhL/HJ9zmo2+J0Nd4mHNzhPE0ZRXASXDYGYDEBoA5IpZPQqloWOMM2cal2xboxhmSjoFTU9AyGkZCQ8sYaAOXYhcxzAtkaAovZ74s4YU0QEAD+FQil0LgUwh8CmEWj1XxuX/9l//5008//aeffv6G/n0hk4E0sBWyW0CzFTJYIasVdlmQRTPiMsOLFshl0S+adUs2/ZIDcjkQt924aDVY7YjBYTQ5zTa32eqx2sKe5UIi2a7V2rVmu9ruVLvden/QGPQbvXa11qyUq8VSo1xtVWrNcm3QandqjXalMmjUhs36ers9bDS7lWq3Uhs2WoN6Y1BvdCu1XrXWr9WHjeagXu9WK71qbb3V2ewORt3hoNUftobD9nDY6a91hmvt9VF3c2e0vex0/xsNZVJZghm+ii/ViBUauWFlOb/kTqVi1USo5fdUVn3tQGQzXjhcaL4Km2I0ipRJUbpsmVJuvZBrV0rdUqFTKvTy2U4m2YhFyuFwMRorxxLVeLKeKw6K5fVccVAoDXPFQTbfy+QGmewgmxsk0514ohGL16LxajRajkXL6VQjnWqk081EohoOFQKruVVf1uOOOGw+h33FYfOGAulSZVBqTjqjI8Odk5PDl/a+cm1r/8Wt/Wf3H71w5NS1V8/dOnH5zquX7h65ePfwhTuHzt89eP6tPWfeGp24OzjyZq57HDKnNEofqFpWKxxSESIWgiKBRizSSCRqqUgrE+qkYlAq1akVZp3coVXYNUqbVm3XqGxqlU2tsinVNrXKoVY5tJpFjdqlVrpUCqdKtSgVm73e+H+QoSYi2kBEQ0QUSELJZwDRLGWGQgBIRAIJIBBJABEgknEYHW9+VSOPqLQRpSGi1CW1YBrUZnT6tB5OgnBSD6VhJGc0FS3WktVWstoKFmvGZM0arTnEVjDYc7AlA1uyiDVrsKUQS9pkK9qcaRCMK3h1/fxeeO4wxNmnpK+LUef8zKvRuSsR3tEVbkdFrPDRJT4mtoBxzwM6NlVHxsUZ+O0p8itT+AkdNWLh9s0DF7j4Gzz0mwLiFyHSH4Uofxsl/lUE/cMY5bvxmV/OKu/Vvde7xWv96tuF+G0+8y4DdYOE28dgxacIJS1zY1k2dgu+caPzweHgdTXtskF8MuQ6FFo+HFo6GLQfirguVCLXavGr5eilavRyJXapGLtUil8oxc4VIueL4YulyIVy6HwleL4cPlcMXShGLhQjZ/PBiynvyYRjO2U/EDWfSCDvbsZOuBWPmrGv7m//2tHu115pfWl/+W7H11tk/9KbzeevlS53PQc0jIcG2ocm4gdGzBdN6BcG7HMY8xxGP4cwT3Xo9/SYZzrsuxr8YxX2kRLzUIF+qMA8VGDelqEeSNAPhYQHAtx9Efo+H3WHiz63QKzPMnV43CwAsKk0DkCaI+LZAG4Gj+USsVI6oJulm+cZVg7VNAtAszh4DmvhEjwisldMWRFTl4VUO58Oz1FULLyEjhVSMTwymkvB8qg4AY0wi8cqedy/+au/+HT3FrlPP9da/ic/+XEunURUoF1rsoBmC2KxIBabwWY1Wi1Gq9lgMcEmE2Q0QXYb7LTpLA7YbkPsVoN10Wxxm+2LJuei0eY2WTwW65LFGlzylDP5brXdrfba5Xa73O5U2t16q9dotauNVqXRKjdblVar3GgXa/VsrpHPdcqVXrXeLlU75XqrWO9WGoN6q19r9arNZqHcrdS6lfqg3uzX6sNGa9Turbe6693BencwbPX7zf56t7/W6Q9ag/X2aDzYWLI7mGTKv9lQgYIr0ojlkM4ZjHRShe1UYVMkMtHJPAaVz2IpQrG1fOVVPZSZYsqmGEK3K9Fp7VTLg3y2Va9uNKqTemVcrYzL5Y1SZbNYHpWq43x5M18ZF2tbhdqkUJ2kCmuJ7CCTH6Vz67nCRia/nskPU9l+OjfIFvrJTDuRakZi1Ui8FopUfIF8IFAMh6vhcDkQyPv9mWAgFw6VwuHaymrZEyivhOv+SHM1XI9E65lMp1QZdQcHN7ZO7By8cPD4jVfP3T1+8f6xy28fvXR//7m3No/fqW9ctC1W9dqQXrGikS4qpTaJEJaI9RKxXirVy2Q6hQhRiBC5FJYrYI3KDirdWpVLo3KoVTaNxq7W2FUau1bnQiCfHvTqwWVQs6RRuzVaj0brkctsPl/y71/25X9hhmZ2DQVQBiIKJqIgEkoxjRdxKBwqjkgmEokEEpFIJgJkAg4nYDFXlIqIQp7QahKgJqXX5RA4qdcl9PpdQDOIIQ0jOZO5ZLUVzJas0ZQ2mlOwJQNZMpAhixjSsCENmfJGW95syZiNGZM1a3ZkjbaYSh3isOt8zhqPfggkvVORPagIn3U17/Y0dyvq/a6ZnBgTmEMFuMRVPsPFoSEstImEjtOImwzgJIt0jUd8wCfcEWBuCtEPhKiP1bj/ZGf8SQj4ywj6LwLoPw0Av5HgvyjZbrdC90qRu8L5FxT0B2TUW9OEt22CN3PKY2nRTkqxr6h9Z+R+QztzAZadCLoORtyHI+7DQceRqPtSOXa1HL9cjF4oRS+WIpdKkQulyPlC5EIpdrEcv1iKXyrGLxQjZ4qRk8XwqWLodCF0vhA+l3AeDGq2Y5a9YdvJgufBRmrDuHDIqz1mVZxbBt8Yrr441f766fUPjtQ+fmNnb9XnFc7laKiHJuoHRswLBPc+gnuOYN+DsM8h7K6e7+lx72rQj1W4J2r8EzX+oQLzjhz9jhz9tgz1tgj1thDzlgh7T4z+Ag99k08ec6kQAS0BADGdJaBSxHQylwKwieQpgMwGSLMAcYFEkNCISgYBmiGb5wEHD1gSEL0CvF9AXOEBK1ySl0de4gLOBcA0B+hnADkDK6RiuBQsn4afwWNVfP7f/OVffvrZWNPnaegnP/kkHYtBEqVTa7CDRitktEImO2RxGK12g8WGWGywxQ5bTIjJACNmGLEhFpvBZjPYFs02t8W5aF50InanwbZotC9ZnW6LfdnuCnn8hXi+nq13K71hY61dabcrzXa13a32evVer97rVDq9erddqnfL9Wa+0shVmvlKNVNo5CqtYqNdbrTLzXax0S7WG/lSu1RtFavtUq1Trncq9U651q7UO5VGp9ru1ru9ZqfX7K511vrNwcZg3WW1Mkj/uqGsz2p5Fn9WLF0QSHlChdwQiA7jpYPuSIc1LZhizlDJDO6CPBbvxuIjnS40NcVjTy0EVhJ7t19tNTbzuW69ulUpT8qVSaW6Va5ulevblfpOub5TrG1VGjvlxk6hOsmXN7OljWxpVChP8qVJJr+RLWxk8qNMYT1TWM8W1zOFtUSml8z24ulONNkOx5vheCsSbYfC9dVAybdaDIar4WgjEKwGQ9VguOYPVpZX8i5n1GlddVpXF+3hZXfc78sGw5Vosp3KDUuNPc3hK8OtUxv7Lgy3zjuXyhrlCqRZARWLGplDLbeq5GaVwqRUGGUyRC6FFRKDQmKQSxGZFFbKbWrFolrl1KidKpVDrbarNQ6V2q7ROvU6j067pAeXEciHwH4EWdXrfSql3e9P/EcYqgFQJgBlBlAGIkoPoFQ0tGCBymOTqCQsDsCTiXgKgUjBE4gMImFJrohrNQlQmdCrEnowAemjWl1Up09ALw3NGU15kzlnNGUQQ9ZgzBgtSciYgkxpxJCCd39jzhnNKRhOQnDGYElBljRsy5kdWZMlKVOE2dTDbun7E8+LNf0X13XPBuC7HfWjru5iTlXWUcILmNgcLrJA8nHxTjZgoBCWSfgGjXSADVyewdzkYu7yMY/4qEcC3EMp8JEe+90l3B+H8X8aRv1pGPeD0NTXk7IvpaF3xKwXFPSvMkkvAOxHc7T3tOyzQmybT1hdQDf4uCsz1Js6xdGgdV/QejTkOhZfPpZYuVCIXCnHL5ViF0rRi6XYpVL0Yil6vhA5X4yeL8bOF2MX8vHzudjZXPRsLno2HzmVCZzMhM7UYncPdd45uH6lmjwVt92s2n7zzc63762d8Sv2OWbfGLr+j6/d/rVzk1dTy/3w4qJMZCGRu0zsU4j0JQPqBYJ9BuNewNjnEOY9HeaZFv0UxDzVYd/Voh+p0U/U+HdVhMcK7EM5+h0Z6oEUdU+Cui9A3Reg74lxbwrJh7msRTJeRgVkNIqUQpVQSWIGUUQn8SjkORL5s1NFiLMAdo6AFlBwOjbg5NPcfMqygOQTkLzzBO88YZlLWBYQF+fxLi7g5NFsC3SETVYz8WIyZg6DgiXCv/ubl4Z+bj2l3cX/+clPkpGYVqKyaBGrzmDTGY0gYoaMdqPVbrI6jDYbYjfrLQat0aQzWWCrDbFbYZsVttpgm9Nsd1ocDpPDYXS6zIuLlsVFq2vJ7nRZbS6zK7QcLaVq3eqgVmrVCo1GodEud7r1fq/Rb9e67Xq3W+sN6oN+rdcptzuVVrNY7VQbzWKtUWp2a91upTNo9DvlVrvY6JRavUqnU2r2qq1+rd0pNzrFRq/S7dS73Xqv2+j3m4NuvbfeW7MZzf+qoaxpBnOKwZpiTjOoLN6MSM4VKvhilcwQig7jhf2R/LZzMS4Sg3KlCUL8zsXiiq8qV9n4fKXN4OoUW8V4KREuZNPtUmlcre/Umntqzb3Vxk6ptlWoToq1rVJ1Uqlvl6uTcnVSqk5K1Um5tlWsbuWrk1x5nCuPM8WNbGkzU9xIF0ap/Hq6sJ4tbaQLo3hmEEl1Y+lBLD2IJLrhWDsUaUYT7Ui8FQjXQpFaLNEKBMteb3p5KeZxhlYWoytLcc9iZGU5tuyJL7rji0upxaX00nLe7cna7XGrOQxqlnQaj07j1qrsaoVVo7RpVQ61wqqQmuQSo1yK7IZMCktEiFxiVipsas2iFlxSa91qlUutdGjULo3KpVY5VUq7Ru0CtUuQzmuAVw2wX6txBIPJf/jRL7Kn9P8g2hQKpQFQRhLKTEIZCGgNEaUgoURzJL6Kw2UBBABHIhEoBCIVTyIRcRgthxOHoCioieqUEVAV0ekiWn1ECyYgfQY27BqaNRhzRmPWYMggxiRsTMLGuB6J65EkhKT0hqQOSYBwAoRTekNKb8gi5rzRWrI4SjZnw72UQaCEmr/Pr348XPx44nzWhZ42NQ/rigdN8FJetWFnJwRYFwe9ysGnFih+Hs08QzSTsSEAP2QSzyzg7/Cw97no+3zCF4SEBwL0MwXqm1bcH6zg/3MA/WcB1B8GiP9LdPpjGfEdGuqXJfNfFsw/oxPeIaIe0bDXWcT9C8B+Lu41FuGOknc0YtwXdRyPLB9NeI8lls/lAxdLkQul8IVS+EIhcqEQPV+KnS1EzuRCZ/Phs/nw2VzobDZyKhs+nQmdyQZOZleP5sLH24XX9o7eu3D8g8vHfunExpePV/63r5/4ya+ffn/LdTXFf21x+vGKoqFmelULzimGnYzaUi2cE1Gf64Avwej3EdwzmPh8NwkFse+q0U+1mCda9BMt+qEG/UiBfVdBeKzEPVSi35ah7ktQb0pRD6SYhyLMPQn1qJDlJeK0FAo4xVAySGIqkU/B8al4KQOQ0gERjTxPBmZIhGkynk3GzVEJXCpBQsMraHj9NGDn0d182hKPtMQluhbwTi7BxSW45vEuDmFpgbLEoThnyRY2SU3B2hXCv/urP/v05U7Pz9XQn3zySSwU0chUJhA26xAziBhB2KQ3mPQGC2yyIVYrbDPrLWa9xQLZrJDNrLdYIKsNcVhhm91od5gcLvPirqEu86LD6HCarG6LzWly2A0Ol2kp4ouVs5VGsdnIN2uFZrPcqZfazUqnUe60Kp12rduqtFvVTrfe69S67Wq7VW21a51uvdtvDPqNwaAx7NX6u/lsv97v1br9RmfQ7A5bvUGj1631O9V+rzbo14fdam+tvW7WGxn/Wi3/0tDdvjx/ViDnihQ8sUZuDIb7ocTEF10PhAb+QCee3oinx4nsTjDa0+g9dns0spwOWb0mkcpjcHhdoUppVK1vF8qb1cZOubZVrIwL1UmhOilWJ4XKpFCdlOs75fp2ub5drE7ylUmuMinWtn/e0Fx5vMtoMreWLW2m8uvxzCCZW09k1xLZYSI7jKX68XQ/kmivhmurkUYo1gpGG4FIPRCseJbSHnfCu5xc8SZXvAmvN7HsiS8tJey2sNGwqgOXNGqXRunUadxalUurcoIah0ZlUyusu6GSW1Ryi0phVilMcikikxnkCrNa7dRo3Tq9V6f3qrVLWu2SHlzeDVDr1oFuULuo1bi0ardO69Fpl5QKy2og8V///j/KUBMJBRPQGiJaSUZJWbgFWCQXzbGJOAIJTwIAKpFEAQiEKTzBJhLF9GBYqwyBqjAIhkEopAHjeigJISnYmIINSQjZjYQeSegNMR2cgAxhjS6s1ce0UAKEdxlN6pAMbMoi5rLV2XC6G3ZX0WQrmO05oyks45f1gvM553sj95OW7t2m+p268lpG/FoRPJcCG6bZwAImyCf4hJQVITUupmV55BUqNk/BnuXR3hKS73HRX1hAPVxAPeChn8oxXzXhfncZ/ydB4g8DxD8NUL4hIz6goN6XzX1RJ3ounfmQx/yATnxCx92bxr01hXmHirkj5hwPWffHfa/G/a8k3IcjrtMZ//lC+Hwhcr4QPp8Ln8uFd+k8kwudyYVOZ4OnM6tnsqFT2fDJdOBkauVUdvVoNvRKJX2mUz3Rr1/av/Hs5MH3X1l7Z5x+sOY7n5Z90HN+mLO/KIb6DrWHS81MY8+4hV/r+W6AtPsg+j0Y80JPeAFSHoP4x1rsuyDuiRb9WIN+pEE9VKMeq/APFYSHSuLbSsI9OfquDH1fin1Hgnsgx7ylBE5KpjwkrJZGgKfJWgZJO0UTU4lCGkFII0hogIxJljFpAjplngLMUYjzNEDAoIgYJCGNLCAThWS8lI5XMYnIHMUqYC7xKJ55YIlDXOTg3POEJS7RzSW4OETnHBlmEd0a6Wf3en5+PaXdxSeffBINR1RSJazRIxo9ooXMkOFnhloRy88MtcI2G2K3QNZdRne/2hC73eCwwnaHweUwOm0Gu91gdhlMToPVYXQ4jS67wbFoWQwth3OxYjXXbJS6zXK3Vem1yr1GudOq92rldr3SadX6jUq3XR90GsNWtd2stlqVdqvS7daG3eqwWex1q2vd2qBd7XRqrXat2Wt0+s1up9JpV3rtSrdd7nSrvW6th2jhf7WntGvoFJPOYtJYQo5QviCSzgvVMoPBGDNY805P3R/aSOYOposH49m9scxOprSnUNtTquzzOVNuhSEEQmGzNbAYqFZG1cZ2oTIuVSfFyrhU2yo1dkr17VJ9p1jbLtV3yo09pfpOsbaTLW3uZqDZ0uZu7DKaLY1z5a1UfpQtjbOlSb6ylS5sJnPrycJ6qjBKFtaT+bV4ZhBL9xPZYTQ9CCX7kdRaNL0WSfTDkXYwVF9dLa6sZNyLUbtt1WxcRvRuWL8E65cgcBHUOEG1E1Q5dGonqLJrVDaN0rar588zqlXZNCqLSmXV6lwgvKyFvHrIB8F+PeSDIT8C+WG9D4F8CLSMwF69bullgB4duCSXGf3+X/B86H8zFEAZAbSOiFITUSoiWk7H8JUzIkgqJhPxZAKRRCBTKQwyiULCE3g0RkCrDoKqgFYV1GhDGiii00d1+ggIRXVwBIQiIBTRQXHIENXBEVAf1uojWn1MB8d0cFirj4NwGjLu5qE5g6VsdVZsrpLZXoSMBYM1CVmTiD1rcqRgJCwXDm3cm2XTi5H7QU1zIy14vSC/XQDPpcAqRFsVo70CXJCPLymAkYUxNNGLMkaKQdw/S7srID/kY+8LUHf4qMcq4kcW4Mt29G/5cN8PEv5wlfCbGtITEuoJA/+BcPYj5cIHipkva/nvz5A+IKK+REQ9A9BvCmZPrzoOxENH477DMee+gPVkauVCMXwuFz6Xi5zNhs9kgmeywZd67kZm9Uw2cCobPplePZ32nUj7XkkHjpaS5zrlU+3KwUHtyKB2brN5pp46vATdKy3+9vnhnWF8uGj0cZgxLu5UkPeoC9+JSI/w0feMzEdG0jMd+rkW80SLfazBPFahnmhQj1Sot9Wot9Xoh3Ls23L8F5TEewrsW3LUFxS4BzLC2yL8HSnpiITmpWEhJgXmMDRTOC0T0LCoUhogoZNEdEBMA2QMsoROltApIjpVQKMI6WQJgyJhkkUMmpBOE9IoIjpZSCMKaXgJkwBPAfYZsmue6ubSPHyqi0t0cnFODt4+C+gZeJtc8Hd/+Wc/w+/zNPTHn3wSCYYVYrkBhBEQMoCwGTIadYhRh5j0BjNk2gXUrLeYdOZdPXcB/RmsVshh1dttsNMGO+xGh8NgdRmtLqPNidjtBrvD6HAYHU6Ta9Hs8S8G8/FSo9xpV/utSq9dHzTq3Uq5XSo0y6VWpdyuVXuNSrdRbtZLjWqx3ii1O9VBPd+pZluNQrdV6naq3Xal2SzXW5VGo1SrFcq1QqWaqxbTxXK2VM1XIDX4LxrK3DWUMcXYHYZniLliUKJRizQqmdlgjiytNCOJzWh6HEqP/fFRori30j5aa70SiA7MjvySNRbUW31yacgIx/yRYnW9VNsuV7dLlUmxPClWJvnKpFDdyle3CvXtfHWSr27lKpNcdZKtjLOfAfrz5Xy2NM5XttOFzUxxnCmOU/mNeGYtnl1L5NfiuWEsO0jm1tKFUSK7Hs+uJfOb8dxmLLsZz44T2c1kZiMS6y57Cw5H1GzymQ1eA+RGdG4IXITARUS/hOiXYJ0b0bkhrUundoBqB6h2aJQvJVXKzEqZebe616htGq1DC7m1sFdn8OshPwT7EUPAYAgakYARCZgMQQO8giBeGFo2ICsI7EXgZUjvkUkNKyu/2PnQH/8jrNk11EREIQBaC6DURJSGiNZQMEI+hWOWK6apJDIeRyKSqGQ6GaAARICBI1iEAr9O7dcowyAU0kBBDRgGwageDoP6oAbcjZBWFwb1QS0YUINhrT6i0UW0+pBGF9VCu3rmDJaCyVa2Ootme85gTkNISm9MQOYkZMkYrGWrI4MgPhkvJp89Gobvd5dul8Arcf7VCP9yRLblmqki9KwKyPDQdTnqkId+Kcx5PS854GEn53A1NuW8hP1ATHwqw3wJIX5swX3JgvqGB/O7YeB3A4RvguRnZNT7RPQzPPopi/hMwHiu5LwQsZ8DuA9xmEdE7C0e+6zXeijiPxxZ2rtq3uMzH0t4zuWDZzLBM5nQmUzodDpwKhPY1fNUJnAyHTiV9p/JBk5lQydSq6fSvhOplaOp1RPl5NGo73jYf7pdOLRe3LOWPTcoHtFqxix6Sz3r5pIQMsEBoA8ti96dmJ9sIq9nwaGEfNEL3lyS3jNRHoGoxyDqXRDzrhr1RI16R4l6oMI8UGEfKND35Ji3FNgvyDHvSFGP5fgHUvwdOXBcwvJR8TomyTRHM0yR9DN0cIqiZpLVLKqURhJRATGVKKGRJDSSjEGV0KgiKkVCp4rpZBGNJKZTxXSaiEYVUgEhjSSkEwV0gpCCk1BwaiZJP02xcOguPsPJI9s4RCuHoqYTdNy5v/2L3Rn7z7uW/+STT6KhiFKiQLTQbh76s1reoIONIGLQGnb1NOnMRtC0u/4sFbXaELvD6LRCDhvssCF2p3nRabS7DHaXweEyOJwGu9PkdFlci2aX0+B0Ig4bbA8sh6q5WqPYbFbalWKjWmqWC/VKsVErt8rFeilXrRZq9VKjUWrWC81qrlbN1Mvpei3XbJU7zVKrki2VMoVSOl9I5YrpdCGVLqRy+WQun8yVMjlQofrZjP2/YiiTzqJTmfwFiQly2gzLFnPQ4y97fPXl1fZyoOYO1MLp9Xxtj8dflCudTJaGPq11WwMepW5RwE04rIV0MVvZKNa2q/U91fqeSnWn2thbqG4Va9vF2naxvvPZYrtQ2y7UtgvV7UxpnC1NMsVxuri5u0gVRqn8+mel/WYyt5bIriXya6nCeiK3lsitJXOjZG6Uzm9mC5NsYStT2EpkN+PpUTDSWfFVXItpsyVstYatloDVsmozr9rMqybEa0K8ZsOKCfEa4eXdT0TvQfRLBsij0zh3Md1NRTVKm0phVSutao1dq3dDBj9iDBhNIcQQMBiDZlPYbAyZjSGLKWwyBIyGVSOyikA+A+KDoWUduCSVIP8/MFRDRIE4tBZAC+b/P+LeO1iyq7737RM753TO6dy9c857d84559MnTNbkoDiaKE0CgUCyQbaJIogojUaIYGFeuWxc1+biuvi9Vzg9/AiWAxcbJIKxBUJz+v3RMyMZ8C3H+1b9atXa6/TZf6367O/vu9b+bbUjCSGAy6FbnFer1Ua90WY0Ly8s6BcWEKczg6N5FC3BRAWlSwheQrEShpdQvIhgBRjNQ0geQgowWkbxCkbUCKqKEjM12mX4ASuOBWUWQ07qM2KfFXqC0OOFPieNBXnCi5uCMOb5JifVCbIGeCbU2tkq9uiAeLQZfnsdeKQBni8HL9eh+yTbxbT9be2VRxv2JxqbszujAAAgAElEQVSm9/Ztj/Z8G4i5ql486zI/zdhekIyf4xY+z6t+R1F9paT5o6rhdznjxw2q62rV9eX5j2vnPqqde9qo/mzY+0LQ96xR/yHN4m+sOd6SEU6Xk6fLsftK4n0F8UI9ea1fvNotzeJar3y1V77SL13plWYwvdovXe2XrvQql3ulK53cpU72Qjt/cVK/0slcEZlHUvK1bvHKweG1g5P7cHw0N58xqcrW5aJRy2vmJpj5yeOx9x6T3trC9oQsFwuJh8qxR8rEYwn3r/OGd9OaJ8nlD+GLH0QWPgAvPgktfACcez88/3544Slw/qPh+SdDC++BdJchU8GwwFosissu2Zd52zJrsxA2HaBfBA0a0KiLGPUBvSZo1AJmHWDWRUz6sFEPmIxhsz5k0oWMupBJNxsHjdqAQePXq70mjdek9Rq0Xp06oldjVh3r1PNrRt5j8SzPYV7vX33rW7eW0n96Ll+v1MAgwGG0gNE8RnM4zREMT7IsTt9hKE8IHC7whCiQkkhJtweiQIoKG42ysdcTfFqOMdEYo9yOaEyIp6VUiosl2GicjcYYJSOlu+X2Rm+yOdo16W+OuuNRdzxoD3rN7npvfdKbbA63tkfbG/2N9fZoszfZNdja6m1udNfX28NRszdq9gbVTrfa7rU7w25/Y7S5OdraHG1tr+/CIdyi+18y1GS2mi23GOqFJT4vCxU52pSSnUR+I1/ZX20dbvZP9Mb35EobNkfQaHBbTQHPKpYV0lkIjXlWWooyak8GkxPD9ZPrG6cmm3dPNk5tbN87E5ijzVPDjZOjrbvXt++5TdW7x9v3dsYneuun+pO7e+sn+5NT3dGJ7vhYd/1oe3SkMz7amxzrjI50xke646Od4eFW72BvdLzbP9rpHR2OT42GJ3vdI63WoUJhO5UaRaPtRKyZirejciMWbSTijVi0JksVRazIQkXiSwJbFLmiwBY4Oi+wBZEr8kyWo2+RlGeyDJmiiSRFJkk8TuBxikxSdIZliwxbusNQga8KXEUSarJYF/nXeSryFZYpMHQeQ5VSuf3y/18MneM0c5RWRahV1PwcsTjnCxo9BRiPQ6DTpF9cmtdpNH6X26rVWpaXAYcjiSJZBMlDeAkmiwhexLEcgmZhJIegOQTNQHAGhgsoVsGIMorPSNokmS4r9DlxzMsjXp5J0QEr9mi+z4odQezy4lCQh5ywLshDThxy4oCTBqw0EqUGAZVAx4FE8FKLeqxHPtZCHm1EfqWLvKUR+PUx+J71wKNN8+Nty7t67vetB8/H7HWjqqReOODQPE7an1Vs/4e89Aexua/kF79SWv4DyfS0ce5Zjeq6Zv7j2rlPauc/tTD/zPLSp5zmz7jNH9MuvM9hfmuCeaAcv68cv7+sPFCSLzZSV3qFK9381W7+aq94rVe+2itd6hQudQpXe+UrvdLlbuFyt3CpW77cLV7r5i53sxdauQcmrYfu2njbpPvWRu5NWfnBJPWru5unschB9eJep37TbSg6liSDqriiTvp0vGtxEDLsDdkfLiQfrGXuq0TPlJiHM/Cb4v63cbYnCM370IUPIAsfAuc/GJl7P7jwJLj0odDCB4KLvw7oLgOGinGeM2kEt1OymxWHlrUtUXY96TQgZg00Y6hBHzHqQ0Zt2KQBrQbAbIgY9YDJEDbrw2Z9yKQNGrUzhgb02oBOF9DrvEa116j2GLQevc6r03j0S179fMiyHDCqXcvLeBj61jdfnN4Wof+pufwPflArV8FAhEYIFiU5jGYwisFpgeJ4kuFJjiN4Dud4XOBwQSRlgZAEUhZIWSBmslSQGSXKxWRGkWhZpKUoo0TpaJRWorSsUJJMyQobjXOxJBdLcLEEqyS5aJKPJflYIZ5rlVr9em/Q7Pfq7U610as3O9VGs1hrlxvdSqtf7Q5qvV6lNah3ho3uuNUbNDqDenfcHk466xv9jclwY324sbm+e3OyZ3N999ZkLwaTll/Qoa43MNRmsliMZrPJYtKbvZ6IIJaiyUEyv5mr7a51DzY7R5qtQ7X6wWxhFyeWbPY1m2XFbvEFPGhOSCSDwajLURXldmWwsXn3aP3kYHRsMDo2Wj8x3jg1WD/eHR7tDI/0x8fWt+4erJ8crJ8YbdzdG53oT04NN+/pT071JydnfW9ysjc53l0/2ls/1pscH2ye7K4fa4+P9iYnOsOjrd6h7uBof3i83T1ca+wvFXdlEoOY3I5KrZjSikebiWg9EW3Gog1FrkblmiLXFLkmizVZrMXkhiLVJb7Ks2WWLjB0gWMKHJPjmCzHZEW+wLM5nsnxTE7g84JQ4Lkcz+V5riDwJZ4rMUyB5UqCUJ2pTp4rCVxZ4KoiX5OEmnRLnFZ4tojjiWq19793X/4V9jZDl+c49W2GLqkw03xQCJBFnMhiCOzzapaXFufnPXYHGQy6NdoVrY71+zMIWkDwIoTnYTSLIBkYzsJIBoKzEJyFkDyCVgmqguElBK1geJvlu7zYYfgOzXcZvsvwfVboMXyX5oac1GOFDi/0eHHAiX2GH3DSSIgNOGnC8WOWH3DCQJaHUb5OBOug/Xgi+NiAf2JI/foIf8cI/shh/rP3xz+yO/LEwPXYwPWuLeiC4h6bVfs9xrFT0zUu3e3XfTRm/YOi9iuFuf9eWPhvUf1zlrnnl+ZuqOc/qZv7pG7+hmbx+eWFZ5ZVn9Conlmee9KieySKP1CJPVhUThfE+4vi2WrsSif3pm7+2iB/tV+80i5e6ZUudYsPtXOXe8UrvdLlTuFSJ/9wN3+5W7zWLVzu5M83s2fGzbP71s/uG164a3RlV/d8K//49uAcHDkxr7rXpd+zpq3YF7bXHJvuVXxZHVpaTOsXd0ccD9Vjp2vx+wvKvTnxnoJ4f44+G4+8SVp9B215L6b7ALz0IWjxQxHNB0PqJwPz7wXUVwBjxTAnOQxpj0NxmHiHXrBrWauWcOhIpwG1aCGTBjRoIwZt0KAJGjWAWQOadaBFFzHrw6Zb9mjAqPUbNAGTLmDSe/Van8HgNxj8Bk3AMHsxSePRa1cNapd+0a6ec2vVK3oDFoa/9a0Xp/8VOvQHP/hBpViO+EI4iJIwTqMkhRA0StIoyWAUi9MsxtAIzeEcR3AMynI4L5CiQIkCeSveaJLKbDTKxmRSlklJJiURFyRCnI1jbDTGKDFWinNySoxGGUGmhCglJ/l4PVce1Du9aqtbbTQLpUYu3ypU2sVaM1/vVjr9Wq9X6447/UlvtN4br3fXJ/2NXet7tsd7JoOtjdHuyXDXqL81Hmxvru9BQNzyCzVH3KY7DLXZjFaLwWIyWox6o8PmQolEuXm40Tler++tFMZRvpRUqpl0n5NrBJu02FadDr/LDgS8VFyMJwK+pNtVleONcn84uGu0fny0fqI3PNIfHR2uHx+tnxiuH+8Nj4zWj48nJ7v9o73B8d7gRLd/sj862R8d74+P9cfH+uvH+xsn+pMTvcnxwcaJ0dap3uREe3y8s36yOznV2zjVWz/RGRyttfbXGnuzubGiNGWpEZUaUaUZU1oxpRVTmlGlEZUbUbmhSPWo3JjRczaOyo1YtKVIdUmoSkJV5KsCV+G5gsAXBL7IcXmBLzJMlmVyPFcQhZIsVSSxLIllUSjybF5gy5JQFfmKwJUFviQKJVEo82yZo4sCV+aYEseUeLbEMSUcS1Uqw5e//19dx37mYN2cTqc/fPknLNZSqVCNSliYZ5fmeLWKW1ChlqWI4MYKCJ0lUHzF4dRqDcta9aLarNYx4UjIal/VG5lAIB4B0iCUheAMCKVhOAXDSQBMg1AeRku3tCdeRtEyitZJss3xbZZvUkyLYlss36DoLst1Oa4vCH1B6PNCl+N6HN9juS7DDDl+zIsjXhjwwuy81LqsrCvRoaxUMDQfdm/x/kd6wrt3K+/exX76dOHZu6NP7UOfOoC8b4//vdvhh6MrB2zqez36B0O6eyO2PSvGPbalR2DN57Om/1HS/o+U5tPWuWeX1J/QLj2tUz23NHddPf+ceu5Z9fwndIvXlxefNGseicFnytLFvHQ+zz1Q4B+syFfa2Wvt3JVe/mq3eLVTvNovXhkUL/Xyl3r5K93i5Xb+cif3cDf3UDd/uV14uJ0/38ycHdXO7Zuc2T15YO/W6f3b5w/tunZw1/1g6PSa/uGo7xzlOhyytN2WmEEtmJfrK/Z1s+5I0H2xHH2gJN+XF+/O8XdnxZM56WiWO5kizsTAK7zvLZTrV3HjuwHt+/3zT4aXHwENJdM8YtLIHlvSa8+GXNEVk+TQ83YjYzOSNh1h1cAmDWhURwzqsFEdNmkgkwY0asImddisA6zGiFkfMuiDJl3ApPMaNWt69Zpe4zXqPEad16D1GTR+w7Jfv+zVa1b1Wrde69Rr/Dbbit5IhMEXv/mX/yUM/eEPf1guloJrfhxACAjDQZSAMAohCAgjYZzGSAalGZThcJ4neBphGJSduaICKXG4wOG8SEk8IcwmeUIQcIFHWBZmOITlEFbA+NskFSVCkClBoUWJ5ASckUleIngOoQWMTYuJWqbcKtTbpXq7XO9Umr1ab9QcDxqjQXM87qxP+pNRZzzurPebo2F7MuxujXvbg+7GqL856G70O5Nhb3N9uA1F0JkOvVO4/ucYajfZrLOCIAazw7aKItFaeXch0Y1RcTZMwB4oJpaSmYEYb3Fy3mJ1260eqyHgX6HjUioZCKRXV0uCnE9W+719vcHB3uBQu3ug0drbHx4eT44PRkd6w0P94eHe4HB/cKTbP9ztH+kNjvX6RzvdQ4Ph0cHoWHdwpDM43BseHa4fH06OD8bHe+NjvfHx3vhEd3y82TtUqe8pljdT6WEs3lGUZlRpxaPtRKwTj7ZjSisqN2NKMxFrx6MtRaorUj2mNGWxNiOmJFQVqZ6ItWdIVaS6LNZFviryZUmsiEJZ5MuSUOHZwmxGEisCXxKFsiRUJLHCc0WeLc0YyjFFnisKfFESyzxXpKkszxZ5tsQxRZYusnQRQ5Plcv92Lv9fydDpznT6k+n05g++/wqDd1QqUj0vLi+wyyp6SYXpdQAeQfI4nI+EE2AYcFtN6sVZDSft4rLPZg9YbRG7UwoDSRBKhCPJCJCCoCQIJgEwEQEyEFxA0JkTWsXJCo43aLrFMA2KbTFcg6QbJNOk2AZJtSi6w7B9jh9wfI/j2yzbYdgex/c5fl2SR4I44LiBII5EaSyIA47vMmyTokdKdJyQm0S4B7kfyOHv2ZP5zbP1T52QP35A+uhdwgf3Rz54IHQpYb/LpT6xqj8HGd9G2x4jHWeAtd0rrmOrmqcU/VdKa5916z66uPyUduHjOtWNxfkbi4vXl+c+oVF9XD//jHbh/ablRyXgoYJ0Ni+fKUhnktxDBelaN3ehmb5Qz19pFa91ctd6+Tf1i9f6xau9wuVO4eFW7uFW5qF29uFubnYs/0Ird2HcOLdvcnb3xum9W6f3bz+4f3Llrq1TQOAhxPHmaPC+gP5IyHqtHdvNrNSdi/vMpoPLi3cHXBcKwr1l+WSeP17kjxe4E3n+REE8muUPZ6hDafRIAnlACF+kzI+h2rdC7rpRBxo1qMeMu8yky0av2tgVq7hqkdwG3rZMWtSkVYuaNJBeDRu1kFkHmjSwWQsYNUGDOmTWgjZzxKQP6rVBoy5o0vlMWo9Bs2bUeQxaj0HrMWg8BrVXr/bolj169ape69Rp1iymgMO+qjeREejFb37rv4qhlWI55AlgERgJQxiA4CA662cYJSECB3AKpmcilMN5BmVZjOcwicWE15XpLc+U5zGeg2kKIGfBISyPchzC8ijLoywL0wxEsTDFwhSLUhxK8RjFIQwL0wLGZ6V0u9Ts1buD5nDUmozam+Pu9qC50auPe81xv7PZb2/0WpvD7q52fdJprg97m/3ORrsx7rUno/5Wrz2KBEHr/1KHvv6up8lqNa9QRDwpVxEvxkbQDCOnhFQ228uWNkut3bFU1WJ2mQ1uo8bndbEJKZ8KhjOrq1maLaUq/c6uTnt3u72n0dhqNLZ63X3t9p5GY7vZ2G42tqvVjUZjd6O+q9nY02zuazb2tpr7O+0Dreb+Zmt/f3Ck2zvU7tzV6x/q9g91ugdbnQO1xp5cYT2R6kWjrXisk4h3EvFOItqOyY240kpEWzG5EY+24kozrjQT0VY82pwp0Jn8jCnNmSxVpPoMr7PLmaEpi3VFasxkbDLeTSd6s3FUbs5+IHBlia/KYl0WazOAckxR4Io8VxD4Is/mOCbLM3mOLnB0gaUKLFWAQaVQaP3vyOV3pjs7r02nOz94+RUW6ahUmEpF6heIsIWVQCFKEXTEw/hXGe8q7nFFVh0rdpPNYrKaTDaDYc1iAl1OIRhOztJ2GMnCSAIEUiCYBqEUAKYBsABjFZysEnQVJ2sU2WKZBk3XCLJO0rOMvkWxbYpt00yXYWfvNXUZtsNxPV4YilKP4we8MOKFLs0MRWkoSl2G7TNsj+WGkjxU5EE0OknENySpA4X3seGPHmt87v7ys8djzxyPf/wI+7GD1EOy/dDq0oOA+RrqeDNsfQti+1XW+zYhfJ4M7vM7ToOWqzbtu9Taj6nnn15SXZ+fe2ZB8/TS/NNq1Sd1c9e18x8wLj7Ghq7kxIey8sW0cDlOvylNPtoUr/US59v58638hWb6oVb24Wb24Vb2cid3qZu73M093Eqfb6YutjOX2tlLnfyFdub8eu3c3vVzezYe3Ld1eu/mA7tHV/ZP7oGAbb26blYnllWybuGgENnv1R00LNy3uHxKpbov6Dhb4E6WhKM57nCeOVpijxfYYxn2aIo7nOTuSjL7U9RdCepkFDophPJOtew2sKsWfMVMrNkhty3ssEYcFsRpJJ1acUXHu4ykRYcaNahRS9lNuMWAmvWQSRsxaiImbdioCZv1EbMhpNcGjdqAUeszarxGrec2Q9cM2jWjes2wvKJbWtEtOzTLqyajz27z22yrBhMR/s9m6J12i6HeIBqB0Qh8h6EYgJAwTsI4CRMURNEITSM0g7IkRJEQRSMMjbAMys2oymIci3EMyjIoy6EsBzMMRDMQRYMUC9HsrUuaBikyQlAAQQMkC9EcSgs4I5G8RAgKJUmEKOKCTMnpaLaRb/cbk2F7a9Da6jUnrcqwVRv3Wpvd5lansdmqT5r1SbO+3m6O281Jv7PdbW30O5NOcxj0RX7RD50x1GG2OMw2m9FmNc3O2FssZidFRKNSkYSFuJSMRfPxRCNX3ijU9lTa+5R41WR0WQ0ekybkd0txoZgIhNNrq1maLSRKjfKwUhrVKuvl4rBSHFVKo0KuV8z3K6VhtTwuF4alwmx+XC6MKsVJuTCuFDfKhY1KabPTPtDrHmq39jdqu6vVrWymH43WFaUmSVVFriVjrZhcU8RqVKrH5IYi1hSxFpMbyVg7rjRjciMm1+NyPa40FOn1XF7kK3e4KfLlGVtlsTZDpCI1onIzprQSsU4y3k3Gu4l4NxbryEpTVpqy3BDFGs9XBKEmcGWWLjBUnqHyLJPn2Dx9e1ufIdMslWOIDIEmcCQZCXHZbO2fM3RnxtBfui7/9e3rX//6zzP05nQ6nf7w+z9WsPyKEUvx7c3+sQPj/dvl5DiOFIkg6naEXI6I2x52WgIOm89u9dqsAZsNdDiEQDCL4EkQSoFgFoZTAJgAwSyC5GE4B0E5CCqiaJUgKjhexvAyTlQJqkZSVYKo4kSbZVsM0ySZJkl3GLbHcrMqeQNeGIhiTxD6gthh2TbN9FhuNtnl+C7DbkZjE1lZV6J9QVyPxjbiya1oZnc8O6TIIbRysYI9e3/+Cw81P31f/qN7mcui8/6Q+SJsvxQ0XAqa34StvJ1efULyviMGvSlKHgBchaW5weLCVd3CxzVLN+aXPra08En1/HOL8zeW52+o5z5snH+c8F7OcJcz3KU0eSmBvDUeeHfW/64K/LamcKmbudAtnG/nzjXSZ+uJ883ExVbicjdzuZt7uJt9qJN5uJW52Eyfb6XOjSvn9o7O71l/cO/mmb2bD+4dX9k3vg9Ai6ol7+Ki32ggTbr8surE8tJDas3pufmTc6q7I8578tSxAncszx3Lsyey7PEcdyhDH0yQRxLUiRh9IkHty3ATiZJWTGnIclc2skvwFkJWdtUQsWoCVkPI5Qi5bGGHEXYaaLeZcdsoh4WwmQibGTXrYKMWMOkiJl3EpAsbdWGjLmTUhU26oFHrM2i8/5yhHoPWY9SuGjRug9qpXXLptX6bzWez+mzWVb2JeF2H7txh6EsvvfTcc8/9+Z//+b+Bof/Mp7/N0FK+6F/1wSFwhtFZzDJ6EsYpmKBgioQJCiYohCIhkgAJAiRIiKRgapbdMyjDoCyN0AREkiBBgBgBYDiAEwBBgCQOEDhAUBDNYhyH8xzGMSjLEzyPcwLBC6Q4s1MFUhQIQSBEgZAlMpZRiq3ysNeY9OrjZmXQbW51m1v18qjT2Gw3NjutrXZzs9XcaNTGvc52r73Zba03qt2AJ2Q1mv8lhtpNVqvh1ocxTAazzeqk6Fg00ZBi1XS+kyqvp2t7cpVdufJ2pbVfjJbNxlWz1m/WomFPOi6WFH8osbaS47hcolQvDgvZbrnQr1VGtfKoUhyUi4NKaVgu9qvlYbk4yKaauXSrVOgVcp1CtlvI9Iq5frkwzmf6heywWtoq5MexaGPmRcpCURFLklCU+ILI5UUuLwslWSiJXEkWqopYk/iKxJdloSILZUWsiFxRFiqKWFfEWlxpKmJNFmuyUJ2hU+Qrs3xckWaJfFWRGtGZDxCduQEtRW4q0ZasNOVoU5IbsxClOs+WeLbEUgWazNNkhqGzJJGi8ASFJ0gsTuGJ2dEoBJQDfiKRLLz08ss/x9DZuvyPM/Tv/u7vbt915+b05nQ6/fEP/35XrbKVy/7G1YuPP/rI/ffevVWOb8vQZhTFVwxhhxVxOdEVO7rigt0uyOlEHE7O601EgBQIJyEwDQLJSDgDwXkMz8FoHoIKCFREkTKBlXGsgMJFFC0iWAklKjhZIYgGTVVxvIrjNYJq0kyDJDs002O5Psf3OL4nCE2ablBUl+d7vNDhuJ4gzGIoiOuSPBbEmSu6FYvuUqK7osmNaHqiJPsM2Ua8h2Tfu/blP3eu++l7Uo/lfBfh1QvhtfNBy4WQ+Rrsfpz0/jrnfwe/9lbaeYnztNZMuHopuTB/aEn7uM70Yd38x9Rzzy4tf2pp8blF1VM61ePIysU0fTZLPZhFz2egX4mvPhuzfjZp/0h67R0V8i3t+LVW4lInfb6dOtdMnG9ELzTiFxrJC63UxXb6oWbqQiN5tpU8Oyqf3zO8sHv9zN6NM3s3zuwbXds3PgVBqbl5j3ohZNCk9Mv71QsXFuYvLC6cXlo8sqg6CjpPFujjRf5EljuRYU4l6GMp+q4cvT9P705hB9PEkTTdkzDCrcuFzcei/vsSa/dmvIdiq312JR00kU51yLzstWh9NqPXagiYtRGrHrKbEYcVdVphqyFs1IQMWsBsAEz6iFEXMepvbceb9T692mNQewyatTsANWi9Bu2aQevULTt1yz6rxW+1ea0Wv83q1hnwEPCtr39jOtOg/76aI1/72tdu3Ljxy3ToDwrZvM/tgYIAHAKRMISEIRxE7wQB4ThA4CBGwhgJ4wxGERBGQDiN0ASE3/nZzEKdCVgkDKERmIAIEiJJiCIhmgRZGuYEQhTIW+Yph/M0wjAwxxOiQIgzJcsRvECKPC4yMM8gAo8r2WixXe33m5NOY6NZGVeLg0Zl1G1uNGvjRm3cbGy2W1v16rhdn3Rbk3qlG/CEbDOGvqH68i2Gmu4w9NaHOhw2N82m06XNdHkzW17PFtezpe18dVehtrfaPigpVbPRZzVAVgMf9uZiUln0BWJrrjhFpZR8o7hezg9L+X6lOCoXBuXCsJTvlwrDQq5TLvaL+W4u28qkGulkPZtu5tLNfKaVz7azqWZUKvO393N4vsCxOZEvKGJJEQsil5GFnMBlOCYjsDlZKMlCWeDKPFMQ2ALP5Dk6xzN5iZ+dAy1IfEUWqrJQlflqVKpLfEUSqrJUv7UjxJUFrqyIdUVuRmPtaKx9B5Si1OCEiiBWeaHC8WVeqLBcieFK7K1d+DJLF2gyT1MZikpTZIrEUwSaINDY7L0mHJVRWPD70Vg8+72X3sjQm/+JDH2DDn315vRn0+n0Jz/67pVDg5M19n0Xjn3kV9/82MW7T/TSR/PsSCEkHAy73NjKCh1Y40M+MRySQqFoODzL2ZVgKBYJJcFIBgJzMJKH0DyEFmG4hCIFBKoQWJUkiihSwtASipexGUPxBkM3KLJOUg2KaVBMnSTbLNvl+TbDtGi6w3Ethmmz7EyrNiiqKwg9Qejy/IDjZyn/WJTGsrIZTWzL0W1FGovieiwxiSV3JRNDjuwhkTMF+pPHcm9OrN7jM54NuC4A7svo6ptQ99uIlbdTK2/GXA/DrocJ9x6vNanXMpolUr2QW168R734Tv3SRzTqZxYXry+qntKoHgcd51L4fRnyviR+Pxu6AuhucJovSIuflnQfjTmezASfKCFvbnAXWtGLnexD7ez5WuJ8PXq2ET3XSFxspi40k2ca8XPD4sW9owu7x2f2TB7cs3527+hN+0enwFB5WUWq59ILi5uL8yc1c5dMS5cthvN63cFF1VF07VSRP5ETTmW54znmSIo8mCDuShL7UuSuJLmVpvsKzrgMWchyLBO+L7Z2j+I6plgPiaY9vGMX7+oRjnTQgDuWguZFj2lp1arzOkyrJt2KQeM368M2Y8RhBGymiEkPGvWgQRfUqoNGbdCkC5n1AZNuTb+8plev6jUzgPoMeq9ev6JT2zWLaxaT32b1ma1eq9Vntbq1BiIE/vVf/tX0F+qH/lLf6Zcz9Otf//qNGze+853v/Nz8j/7hH8rFkse1CoUAOATOYpbRz1CIAygaQlAAxkEYB2ESxt6Y8sPmpoYAACAASURBVM++/YlGQCQMoBEIBxEcRHFwZqTOhCrNoCyDchTEsCjPYhxP8AIpMChLIwyDcgzK0QhLITSDsjTKMBjDouxskoQYCmYUVsknS7VCt1EeNCrDemXUbowb1WGtPKhVx83GRr06rldG3eakXun6VgNWg8lhsthN5lkde4fJ4jJanCaLw2Sxm602g9VsMFuMFovJ4nCs0nw2XdmVKm1lC6NKZVItb5arW7nSZra4JYl1mzlit2AGDR72JaN8jvX4pbWVOMmkY6VidlDMDYu5QT7Ty2d6xdygmBvk071sqpVNN3OZdjbVzKSasz4ZryhiXuQyDJkgsSiGKDgaZ6gMx2RZOs1SaZ5JC1xGZDM8kxb5HMukWCrFMzmJL3FsnmcLPFOU+BJL5WgizdNZnskK7MydzAtsiWeKLJXn6DzHFFg6xzMFjilwbIFni7eUqVDlhSrLljm2zHNlli0xdIGicgSRIYkMTedpKk9ROZYpcEyRofIUkWXIPEPnKDJDkRkKTxNoAkdiOKqgsAABLAQwXg+UThdv78vfot10Ov3e975348aNX8yP/vXtG9/4xo0bN7797W/fnvjZ7MOer/7oh+85f/hte8qPbDeeOLT+5u3Sqa4wShKNUvHE+Utrvgjm8XNBfxSOJFE4hSBJCEqCQCISSQBABobTMJgGgCwAFWG0BGNlFCshaBFBKjheJYgSipYxrIwRJRSvElQZJ6okWSfJGknWKLpKkjWarFFkk6ZrJNGk6TbHNRmmxbFtjmtxbEfge5LQ5fnurbP3wliSh4I4FKV1JbkuSJsSvy6wG1FlK5EeidFJLDmRkwMY2YWuHQRsd0ccFxDnWwnfY7T/bYL/Euc7ja+dBlevooFLuO+gx1pZno8vqzjTIm7UiEsLw8X5S1rNkzrtJ5fmP6JRPR6ynE0g96Xo41jkgMV43rbwAUj1vDj3nLx0XdA8I+k/ELW9Mxd4a4W+XE+cq+XO1NLnGvEz9ejpsnimJJ6rRh+oRs8Mihf3js7tGT24d/zgnvGZfYOr+0cnw8HJ/FxnbnH3gvbo8tJDNsNbnNYrFvO98/MH5lQncN/dReFYhjucpven8d0xaL8CHpKR/RJxIC5NZFZwGwuA+XAifDi6uke23hV1HBbt+2jTXsa8j7VuU+Z1yt7CbLmImXEveS1LbtPSikm/aja6jTq3Qe0xaSIWM2S1QBZTxKgLG3VBg86n0waM2pBZ7zNqPAb12i0nVOvR6zw6nVO9tGbS+21Wv9UasNp8FovXbLartSJBff+735tOpzuvb39OX3rppX8DQ1988cXr16+/+OKLb5zcmU5v3ry5b+8+p80OBiNQEJjFHZjCIRANQVgQhIMAEoExAIFDIBQEwEAECITBQAQOgWgEQSIwEoKxCEbCFIVQJEzOUv4ZQymYolGGQRkSokiYImFqlv7TKMNgLIXSJEIRMEmhNI0yFEKTMEWhNIXSNErTKEPABIUwEhPPJyq1UrdWHtSro0Z9vV4d16ujSmnQqE06ra12c71aanlWfVaj2W622M2WOwx1mCwOk8lhsjhMVpvBatGbrUar1WRxONYYvpAp786UduVLk3isKbBFCKZXVgCfl+GZituOWYx+u9WHhMQknWY9Id4XlFGaI2OSUolF66l4M51oJmP1ZKyRSbYyqXY21cokG9l0K51oJOO1eLQicjmWihOISCAiDoskqhCITGJRGk+wZIqj0jyd4ag0R6U5KiOwudkxeI7OcPStS5bK8kyRZ4scnWep7OyNeJpMslSaJpIUnqSJJEUkKSKJo1EMEQksSqBRHIkyZJImkxSeoIk0S+VYMkcTWY7KM2SWJtIslWXINENmbvcZhszQZJbE0xSeoYgMTWQpPEPiaQJNEGgcR2IEGsUQEYF4CGBXV0LbW/t+9rNZTdubd7bm//qv//qZZ5751re+9e9m6N/8zd/cuHHjL//yL6e3Mq+dnenOdLoz3Xn1Q2+/eLDEnqpy99b5k8PM2dPHT5x/6Fc//YVP/J9/wqULsNsvh8AkBqdwKIHACQiNRsAECGVQJAlCGQjOgFABwcooXkSwEoqXUKIAIyUUK6FoCUVKKFLG8BKCVXCiihEVjChjeBnDKwReJYkaRdZIskYQdZJs0FSToVss22DoDsf1BaHL8R2W7fJsTxB7vDQUlYEg9XlhLIoTQVoXpLEgbsjKRFLWpehYVCaKsh6NjaLxHss1QoHumu0k4X+ECz/KBK4x/vOk5zzpv4j7L8LeB9DVPR5T3aBOLM7Jy/OiZl42LpPLi5xKtbm4+JhW/WG95gm/44wC78PX1o3LB/WL19zqd4VUzzDzz8nq65LmGXHxWXHhaXH5w1HbExngkZJ4sR4704iebSTO1mIPFoX7CuypPH9/L39h7+DMnuHpWyQdXN07PBHyHVLNHZtfPLYwf692+aLJcMVgPDO/cGpOddeC6ijkORwn9knIPgXbF6MOKeTBKHhXHN6fEieyJDlNddR8Ku85kV45IFn3iba9vHUfZ9nDmnbxli3Ospu3blLGdcIwIgx90piFLIRLHTQtr+n1a2az22RwGbWrOq3XqA/Y9EG7PmjVBU16v07n06uDJm3AoPEZNF6T3m3Uusxat0nr1C6tGvQhh81vtfitVp/VOmOocWG+W6+99uqr0zdsp0+n029/+9s3btz4xje+8a9i6Pe+971nn332T//0T984+drNm9Pp9CNPPWU1W0K+IOCPgIHXA/CHI74Q6I/AgQjoD0MBAA4CgC8M+SNQIAL6w6A/ggRhPIxhIRSP4ARAkCBJAgQB4CRIEABBAAQeIfAIToIUDdE0TM96FmUZhCFAchYkRN3yTGGahKjZJI0wNMJQME3DNI0wFMyxuCRxyWyiWi70qqVBrTIsFzuVUr9aHtaro3qlV8rX/jUMtRosFpPFbDQ7rUGWrWXz+4qlfSSWtup8Rs2aRqNVa3RuVwhHZLcz4nZ4rWZ7xIPHyRi24sM9XjwE0bgkCjlJzMtiTpEL8WgpphSjcjEWLcWUQkzOy2KWo+MUIZO4hCMigQokxhMYj8Ecjgg4IhCISCAyjcdZMsXTaZZMMkSCJZMCk6HwBEulOSpNE0mGTDFEkiaSFJYg0BiNx0ksiiMSAvEYLKKwgEACAvEwyGOIhEACCgsozM8CQ0QSVygiiqMShccoPEGgcRJL0ESSJhIUHqfwOIFGCTRKYjGaSNBkgiISNJGi8BSJJUksSeEp6lYWH0ehKAKKCChAIAcBLBCmnA7v+977wTvP4jsM/drXvnb9+vXX3cx/e3v55Zdv3Ljxx3/8x7dX/M2d6c5r0+l0Ov2zr/7R29986crFs1cfffNjH33q2T/6k9/65ku/9Tf/8N9f/umx01dBNxCFsBgGK3BEgYAoBCdRLIEgCRiKQWAShtIwnEOxLIxmITiPogUMy6NIHoWLOFbE8TwKl3GsiuNVDKugaAXFKghaRbEahldRrIphNXz2oj1dJ8kGRrRJqs9wQ14YckKPZns00+OYgcAPeH7ACiOeH3LcRBLXRWHEC+uS1Oe4AS8ORWkky0OJ74lcRxQ6ojiSpT5N1ELevUDwHIdf4sIXEPs1euUa53uYDdyLuw4EDBO3oaybL5uWypblklVdsS0Xnbq0VVNfmDu2uHx5xXnSbx8bVfsNqotri2/1zr0zpPowPvc8p/m0uPysqPqUoHqeVz3Nz39Q1L035nhHHrhaZs9VlNON3AONzAP1xH1l6XQnf2H38Myu0Zk9Gxd2bZzdNby2a3wq6D86pzqlnr9Xv3hav3hOu3huTnV6fu7Q/NyupfkDoG+/TOwXycMyeyAq7FX4PTFsf4YeyZTksnbI1VOV0H0F16mM40jcekAy7xdMezn9bla3zRu3OMMuzrjFGiakdoMxjGhdjzS3MFshYudWzBGzfs2odZv0TrPBbtLZTRqHaXnFvOy36gIWrdeo8eg1AZPOa9CtGbQrRu2KWe/QLzsNGr/D6rdbfTaLz2r12qw+q9VjNmtVqnc+9vbp7TV6J5f/i7/4i2eeeeYX1+ovZ+hPf/rT3/zN3/y93/u9N2L45s2b0+n0+9//fj6Xs5mtEV8o4guFfaHwbOANhjyBsDcY8YUAbwj2hZEAgAZANAiiAQALQXgIwUMoEcLwEEaEcTKMUxGCCONYECUjBBkhiRBOhAkifOucExUhyAhx59gTARA4SMw2+mcYxSL4DKA4QJAQNUPqbUeVoSAWB2gaFRQ+k41XirlWpdQrF3vlQq+U6+Qz9XSisOb22f5lhtpNFpvRarn11WKT0+rluGKhtM2LRYvZZdGbnVaX02V1r7pCQYgiJJfNazM7nDYnsIaxAAutBgCPHwojNCEzRIynEjyTFNi0IuajYl7iMzyTZIgoiUoYzKMQh4AsDgsYzGMwh8EsCjE4zJGYQGICgQoUprBkgsZjBCITiExhUQpTSDSKwwoKSjis4EgUg2QMknFYxiARBQUU4jFIQAAOBigU4mCIh0EOBjkIYCGAnY1hkIVBDkNEHJVwVCJxBcckAlMw5PXCdxgsE5hMYDKOySQeJTBlFhgikVicxBKzwJEYBkdRUEFACQYEMMJCAAuE6UiIdNr9qWThu3//0nS25fMGhn7pS1/67Gc/+0//9E//bob+5Cc/eeGFF774xS/eXqs3Z4fsX5tOfzqdfvWvvvM7/8/f/M43v/v7f/fj//bdV373Oz/+3f/5w//3ten1L3yRglkJxGUIUqBIHIFjMByHoSgUiYGRJAymYDCDwFkUzsBQDkUKGJJDoBwM51Ekh0I5BMxhcI7E8iSWxZAChhYxtIShZQyr4GgRR8okVqbwIokWKKzCkC2eaXNMm2NaDN1kqDpJtBi6wZBNlmwxVIuhewI7kLihzA0FbsCxA47ts8xAEGc5/pjjxyw7YpkBTY85fkOJTpRYHcHqAc/dAvwbLen9Xe4D69KH9yTfMyAfK/kfyfpPoLqjsO4YYjgMaQ/DS0cRzUHU0fFbYobFzNLchlpzVK87Z9M8trr4hFf1zsDce8DF65T2U9zSdV51g5t7jlU9S6ueYVRPc3MfEfXvjq09nkOvVsQLVeV8VT5fUc73i+f2jk7vHZ3et3Fu9+T07uGV3aNjwcBdqrlTOvX9Fv09msV7F+bOLiycnps/pprfOz9/EPDti5K7ZGJbIiYKviFju+LSUOTlNWOXdT7YgC7UQvcWVw/HrYfi9v2Sda9g3S1YtljjLs68h7du06ZtxrxBGjZp0zppGKGaAbTchw0d2F4CnMyKIWRWu0w6u15nNxhtepNNp3fotG6DdtWk85qNPotpzaBb1WtX9VqXVuPQLnttlqDd5rda/Varz2rz2uw+u928tMTh+Hf+9m9vP5JvF7/b2fnyl7/8mc985hfX6i9n6HQ6/fKXv/z888//8Ic/fONdZjf9vS9+MeALOKzOgDcQ9PiDnkDwNj0jvlDEH4Z8YdgfQQIAGgTxMExEEDwEoQEICyJoAMEC6C2MRggijONBjAJICiCIME6ESSJMkRGSCOOzIMMEGSFogCJBEgeJO1KUAEksgt8JHCBmMzhAkBCJRwgCpEiQJkAWBxkC4gQqnk7UKoVBKdcvZjuFdCupFFYdt3So4+cZav5FhtpsK4yQTRUG/jC+5lkDwACKgiRFcbwsiSkSl60mj8vmc9m8WIiF1rDQajgcQDBM4pk0h8dZIsYQMYaIsWScxqMEIiEAB4dYJMyhYQ6NcGiExwCBgEQMFBCAQwAOh0UCEQlEuhMoyM/+hEECgUg4KOKgiAECDooYIKIRYTaDRngCEglQxEEBiXBIhEHBWwxFIB6Fhdsk5cAIC4M8gSoYrOBIFEcUFJIxWEYhBYUUDI6iUBQGJAQUUVhGYRlDFAyWUUia9QgkopCIwRKGyCgkIpAIATwYYYEwPaNnOIivuINeT+QLn//t6eslcG4tpH/8x3/87Gc/+6UvfemNj+p/U5utyT/8wz98/vnnv//9709njN65ubOzc3Nn52fT6d+9uvN/v/zTr7z0yldf+vFXX/qH/+ulH/zx93/wP2/e/IvvfKdSrPMhPI4ScQROwmg0AipAJAaEUjCURuA0BKVhKA1BORjOI0gWhrIwVECRDARmYSiHgBkESKJgGoczKJTH0CKOFhGkhKIVEq8QWIXEyxRRpogihVc5qsExFYqo0kSVIWsM1WCpGk02KLzFUG2GbjFUh6O7At0VqD7PDlimx9DrkjjihQHDdUi6xwkdhunRxIAmRjw1VoSBLNQZogSHaiH3EQn8tUn6k0eL10+kP3FQec8I/o0BeJrTHgyrjiNLx5CFI9jCcXjxZFh3FLZvks683yhqFqrq5XvdxscC2idW537NM//u0MLHiMUb7Pyn2IXn2KVPseob1NJz9OKn6IXr1NzHuaUnFdMTSedj+eDVInq+JJwbFM/v7T24d3B63/jc7vGZvcOruwdHA96Dqrl79LpTGvWxubn75hfPLqjvn1s4Oq/as6g6CHv2xpBtGdqtoBsxYFcSHnIsb3M1qLUHR8iF+tqFnOfu7OrRhP1o3HFIth8QbXcprj2CbZu3bEu2Dd6yzprGrGlEG3qkroOru+hyB1psAUtNxFBBLPGQkXRrIqYlj27ZpdE6tHqH3mDT6azaZadR5zYZVkyGVZPBrdc61ctekzFgswYsFr/Z7Ddb/Ra7z2q3abQOo/GFz3xmOp3evHnzDkOn0+mPf/zjz33uc7//+7//i2v1X2Toiy+++PTTT8/M/jv0vNOef+55BMYMOuOaay3kCczUKOAPA/4wEIiAgQgcBGZmKBwE0DAMh0AoAKIhBA2htyKMzQZYGMMjOB4h0BCKhjACIPEIgYYxLIJjYRyfJfgAMRObM/k567EIjoax2S/vMBSL4BiAoxEMA3EMIDCAICAaAygoSGAwLzDppFItpFrZWFViEi7LqtVospnNv6hD7SaLzWy1Gq2zTXmT0WRz+FmpwsdbEB5V4tlEqpDMlOOJUjbTTCXrCCRZDL5IkGHIBEcmQ2toxI/iiMQyWZ7NcWSSxqI4LCEAD4XZ28HAYRYOc3CYQyI8Erk1QAEeAXgE4FHwDQFxKEjDAIXc7jGIJRCegAUUZHGIxyAOBTkM4lCQRwEeBQQMFFBAgEIMFGJg4I4C5X4uMETCUQWFZAyaFbuTEEhEQGkGUBRSUEhCYQkBRRjgEVBAQAGBRAyWUFicQRkGOTDCzFQtEKaBMBkO4sEA6lkLW8wuFKFuPPvpNwB0evPm68nR008//R8xQ2f3+du//dvr16/PzP6dnZs7O69Nb+5Mb7423XntZ9Ppd1+9+bV/+Mc//8GPvv6jf/zmKz/561d++qOfTX82nd598jThRxQEVwBQDIWFQEiORGIgEAOBGBCJg0AcBOMAkIDABAAmQTANQykISkFAEowkoUgKBPIwMttrKiNYCULKIFIMg0UQqiJoDcWqCFZFsTpO1Ali9lZoBcMqKFoniAZONAmqS9JdkulRbIekOhTZY6gBR3dYpsMwPY7rMGyLpHoM16G5FiPUSapDk32GHHLkQCCbDFKBgxUwVAEi+TV3P+I+k4E+tC/51J7YO9vgO5rBM5z+Lr/qUGjxKLhwHNEeBXWHw4uHI6qj+OIBWjsi9AWfpmBVHVidvxpYfnxt7tfWVE+Cqk/gqudo1XV6/ml68ZP00ifpxWfoxevE3LOE6hO06iOM6r388q8orjcn0cvNzOWtzoWtztntwfmN/pmt7rXtwXH/2kGV6uTi/BGV6rhKdd+c6kHV3N0q1aF51a4l1V2od3cU3hSBTQnYTmIjGU547cqaPQM4WrT1cNJ9T8p9NGY7FrMeFgzHJMtxxXaAM20T2m1Gv4s3rtOaEame0LoxqemhS23Y0AT0zdBSO7TYCaubIXXZv5QJLCSDanZ1KWiac2hUFrXKop03ahYN6kW9etGkXbbpNVbNstug85pNHqPRazR5DGavyerSGbWquYB79eNPPTX95zbobPz1r3/9mWeemZmhPwfDf5GhP/3pT7/whS98/vOff+WVV974bzs7Ozdfe206nf7Zn/7Z8aMnCBh321xWg8VmtM7CbrTaTbZbYbTZjVaH2e4w2+0mm9PidJqdTovLaXY5zS6HyeUwu9y2FZfF7bK6XRa3y7qyYl9bsa+t2FZW7Ksr9tUV26xfcVnda07PbNJtW3FZ3bPeaXGv2FbdtpUV+6rLuuKyul1W94p9ddWxturwrDq8qw7PmsO/ave57Z4Vu9frCvvdYNgD+dyBRdWCSqVSqVRzKtX8G2JO9Uva3JwehGMQnsWZHC/laS6LkplghPd4iWCICQVp7xrq82B2W8BkXHPa/cE1KODB1law1RXY7QjYzWs2s8du9josXofV57T6HFaf0+Z3Wn1Oq89lD7hsfqfN77YH3fag2xFccQTddr/L7nPZfS671+3wuh0et8Oz4vS5HR6Xfc3t8LgdPpfd57R5nDaP2+GbXbod/hVH0O0IuuwBtz3gsHqdVr/LEXQ5Ag6b32kPOOz+2cBpD7gcgdWV8Ko74naGXY6wyxF2OyMrrvCKK7ziAlacEZcj7HIG11YiK66QyxFwOQJuZ9DtCrldIZcz6HL4XU6/3eqxWVbtNs9sYDWvmE1Oh30Vx+jDh4999at/Mls5swf7zs7OzBR65ZV/+q3f+q0XXnhhtsD+I+3VV1/97d/+7RdeeOHHP/7xdLqzs/Pazsx0vXlzunPzten0Rzs7L/30Zy/906t//7ObL7+28+qr0+l0+tGPP4uEEQoAyYCf8vvpQIAOBblwiAsE+GBQCIf5cEgCQQkChUhEikQUEFRAQAEjUQhQwIgCRlIInEaQFASnYTgeAZIAmIGRNALPIo9hOQTJQXAWglIQmILADIJkYDiPIDkEKeF4jWAqOF3CqDJBVWiyzpJlCi0zRIWmyhRVZegKSZVxokKQVRyvYViTIFsE2SCICgpngWA6EkyFQykAyETAtN+bXXOMieD5MvvWLvNoDzuT8kyC6lFQNwj+f+ydd1hUV8L/2dRNXGOKplliymbTNSYxGgug9I6giAoivfcOgmIBld57GYqUGYYpzDC90XuXooD0MgzD9Hbv/f0xQNxssknc7G/3fd/5POfhuczcOefcc7/3e8o9597nzr/34oX9286+/6LFR386+ze1cx+rXfzsxSuH37U8sPfIKy8YbPuT71sv3dz94p33/5z22Qu5B5/L/fqF3K9fyD70Yu43L2V//efcr/5c+NXLBQf+XHDgxZyvXkg9sO3Owddv6B6KtDELvmQeYGMZcNHS55J5mI3llX27L6ip2aqp2aip2ampOT3zjNszzzmrPefwzAtn1f508cN9F48csPr280uHvzpz+IujH777/f63jn7w7qG9b329d+d3e7ad/usrlt+9ffnEexcPv3Xp213WB1+z+HKHxZevWX35+tnPX7X44jXLL183//xV009eMfrwZb0Ptut+8KrO/u26H+zQ3f+K1t6Xtfa+pPH+yz/s//Ph/S99vX/73979yzs7nt/xgtpLzz3zwvPPvvD8sy88/6fnn1F75c/Pv7Vj+85tL+98+aVd217a9fJfXn952/5399jbXu7p6oYgCABAAACetEmpVEokEuvr67fM8Ekb/XkPVap8YmKiqqqqt7cX+vvu/NZlAEHQxMMJbB22uKC4pLBEGWCFJbDCkpLC4s1QUlJYAisq2dqAFcGUoaQQBiuElRaVlhaVwopKS4tLS4tKS4vLyorLSotLy4pLtzZKi0tLS0rLYGWlsDJYcWlpSSmspLSkCFZSDCsphsFKYCVFJT+GYlhpSdlGKC4rLS4rKy4vKy4vLd6IvLigBFZUWlZcmp+dm5uVnZudk5edk5uV/WPIzsrNzsnNysnJysnOysnOzsnOys7Lza+srIXX1sORWAQCXVmDul+DLi6tKoZVVlYha2pQ5eXVBQWwvPziwpKy8vLK+2VVZSWVJcUVxcXlxUWwkuJSWHEZrLgMVrIZip/YKC4rLSkvLSkvhVWUllSUlpSXlVSUwSrKYOWlsLJSWFkprFx5RGWl5RvbsHJYcVlJUWlp8UYkGzvAypVRPZFceWlJRSmsHFayEUpKymDKGGDlZaUVpbAKWMlGKIVthfulsPuwkgoYrLys7H5p6U++rYCVbGSgpLi0pKi0pAhWUlRaXAQrKoQVFZWg6jAPHz76sd4FFAAAbNkoBEFDQ4P3798fGxv7Fw1UydTUVGVlZU9PD6RcqQRCIKh8/shGFiAFCCkgKQRJQQhSACAIsNfX6XQmjUJmUohMMolJpjDIJCaF1EgmNZJJLDKJRSE10iiNNHIjjdxIITeSSY0UchOV3EyjNFPJjVTSxlc0chOd0kSnNNEozUxqI4PcxCQ3M8gtTGozndxCI7fQKU00chOV1EQlNdPILXRKM43cQiO30mmtDHoLnd7KpLc20ltZlBYmqY1OaadR22nUDjqtnUpto1DbqbQOKqmDSmqnUdtp9DYavZlCbiITm2iUJiqliUpuplBaKORmMpWBI7aT8GPtxIdduAet9Z1kdBsJ00quayVVtxFrW4moViKqpaG2lVjbTEG1k+u6mQ0tTCq1Ht2GgY801I4Sa8fJdY/IyAkKcoKKmKAiJqm1ExTkIwryIRX1kIp+REFNUGsnKDXj1JqxZvxId+NwT9NgX+tQb9tAX+twT3Mvob6zDtGJqu2sg3fVIbrrkL0oVC8K1YNCtqEQbRRcRzOls5HazaK0UgksEq6FSm0mU1lkMotKYhAJVHw9i4rpbiF2NeK7WNhOOrqDie1gYDto6E4GppOJ7WTh2hnYNhqmjYpupSFa6bUttLpmOraZhm6hoZtpdS0UbDMJ00iuY1HQLAqOSWqg4Boa6nF4XD0OX4/DYerr0SQCjkzAE/H1xAYcEY8n4nDEBvyD4Y3ZdSAAApvd+Ce0OlRVVTU+Pg49eL1MQgAAIABJREFU0cf/FQ9V7qRQKFgsFgKBmNscYf3HTr0KFb+RJ8WzuLiIQCCoVKpUKoX+oXP0FMjlchaLBYfDZ2ZmoJ8bfVKh4veilNDi4iISiaTRaHK5HPo5rf5iX165K5fLxWAwGAyGzWZvfa5Sp4rfy5MVMJfLra+vr6urW11dhX6uYn861tfXsVgsCoVSrq9TqfTfh3IW7q/s80T4lwF+c/hj+IlWUSjUlgH+I/+sHapkbm6utrYWh8NtTYxSqVPF72XLKFdWVvB4PAKBeLLB+EcpamFhAYlEYjCYhYUF5Scqrf6vAPzN4Y9IbFMzbDabQCDA4XDlbc9f0tIvtkOhjWEsAIKgubk5JBKJRCLHx8dVolTxdIAgODk5iUKhkEjk1hK4P1BOW/folVodGxvbGrX/YxNS8X+BiYkJNBpdW1urNFDlaP7P7vnPPBR6ovmwtLTU0NBQWVnZ2Ni4uLj4j4pUaVTFk/xED0tLS83NzVVVVXg8fquR+G9iZWWFQCBUV1czmcx/1KpKqCr+OWw2u6mpqbq6GofD/Rat/oqHKpuiStmJRKLu7u7a2lo4HM5gMB4+fLi6uiqRSFSiVPGPAAAglUq5XO7Dhw+Vd3sQCER3d7dAIID+/aPqIpGop6cHiURWV1fT6fTx8XGlVn+pKaHi/zhyuZzD4UxMTDQ3N8PhcDgc3tXVtaXVf/7bX/FQaFPuW+JbXV3t6urCYDDV1dV1dXUNDQ00Gq25ublFhYqWlpaWltbW1ubmZjqdTiAQkEhkVVUVGo3u6OjYejzdv9U9n9Qqm83e0mptbS0ej/+/qtXWXwj/yp7/s2ltbd36y2AwCARCXV1ddXU1Go1ub2/feuznb6l0f91DfxahUDgzM9PT00On04lEIh6Pr1ehor6+vr4eh8PhcDgSicRisXp6eqampvh8/tPJ7A9BKBQ+fvy4t7eXyWQSCATcE/yni0rFf4wtDeDxeDKZzGQye3p6Hj9+zOPxfq/AnsZDn2xHAAAgl8ulUqlEIpGqUCGVSqVSiUQik8n+G27p/ESr/+mCUfHfyE+0+nsn2z1lO/TJcVIVKn6J/+y6jCeX1anmNav45/xkKeZv/+FTeiikur+p4rfxH9fJfzwDKv4H8RRqeXoPVaFChQoVKg9VoUKFiqdH5aEqVKhQ8fSoPFSFChUqnh6Vh6pQoULF06PyUBUqVKh4elQeqkKFChVPj8pDVahQoeLpUXmoChUqVDw9Kg9VoUKFiqfn93moatGxiqfjyUfS/f9JTrVMXsXTsSWY36ic3+2hW9sSiYTNZk9NTY2MjAwNDQ2qULHJwMDAgwcPpqam2Gy2VCr9Wf38u3nStcVi8crKyuPHjx88eDAwMPCfLh4V/y0MDQ0NDQ09ePBgcnJyZWVF+fr438tv8tAnK3MQBBcXF7u6unA4HAKBgMPhtZsgVahAIrf0oHx2PR6P7+zsnJ+fVygUTyHQp2BLqwAALC0tdXd34/F4OBxeU1OjUqkKJU8qoba2tqamBoFA4HC4zs7Oubm539Vn+k0euhXj8vJyY2NjTU0NHA6n0Wj9/f3T09NsNnttbW1tbW1dhYpNVldXZ2ZmBgYGaDSa0k+ZTOa/9U1KP2nkrqysNDY2Kut4Op3e39+vbBf/pwtGxX8RXC6Xy+WurKxMT08PDg4yGIza2trq6moWi/XbXw37m94FAkGQXC7v7+9Xmnd3d/fKyorq1TQqfgsAAKyurvb09NTV1SEQiL6+PplMBv3R/fonu0pyuXxwcFDZvujs7GSz2f/fmsAq/kcDAACHw1FqFQ6H9/T0KEei/vmo+q+/kw6CILFYzGKxKioq6HT6k++qVw3Yq/jnPCmPtbU1JpNZWVnJZDL/8LeDbElRJBI1NTVVVlbS6fStt+JAKq2q+AV+9qHLa2trTU1N9+/fZzAYSq3+k0fO/8r75SEIEolEVCq1srKyr69PLpdDP970/N8qyv+VB/Uv8o9lAv6mggL/7p2GCoViYGCgqqqKTCYrX5r4h+Vvs7JnMBhVVVW9vb3K1u6G9MEf9/nfzn/nMf5MrsDfk9XfvCv4W5X5sz9+wk8VCmBwcLCmpoZEJCpt9Pd56BMRKZS1+tDQkDJjAAgC0NagPQSCAAAAIABuBQAAQFABgnJoIygg5S9ACAJACNjcBjc/29wEIRCAQACEfswqCEAQAIKKjS+hzbC1DYLKSwTc+LUCAhUQCAIgBCgTAbcKFoQgxUamITkEKOsABQgqQEgCQmIQUIAKCAQAAJKBTxYXCChjBiCF8gg3U1coMwCBkPLAQEgBQspSAEFliW+WozL9rfB3+vn787K580YRQQAEKTaPDwRBAIBAAAQUAAAqQEimLD0AUICAfCsJCIQAAAIUECiHIGXhQyC4UXbgk0LZOhblOYI2jlQBAlIIAkAIkoOQAgJAEITkIKgAIFAKQTIIAkE5BEkhUA5C4EaZQD8epQJUxgQCG2cclEMQCCo2yx8aHR2trq6mM+h/bKdeoVC0tLRUVlcNDQ1tyBOEgK18bchSAW6cR6VEwB/VDj7JE1fi5mFtSm5jY0MJAAACwNYJ24xpS91bBb+hZGX4UcYgCG1eOdBGYSo2pKX8iTIh5XkHtxJTQKB84+A2owFAAIRkECQDITkIAhuHuJkwCIIAqAAhYEtX4Nb3IAgBAASBckgBQMrUQeWpU4CQQlkAG5PEFMqjAEAFCAAb5QsoxQNunHZocz4ZuKU9EIJkyhIDIYVSS3JQIYWkEKDYyBEAQHJgIwEIhEBQASnkkEIBAQAIbEa0kVkFBCggAISATbOCwM3rHYLkoDKAGydl4/AB5Xn+sfy3Tg+4cba2FAGCEKi8niAIGhkbr6qqptPpEonkl7T6Kx46PDxcWVnZ09Oz9c2mFDZkBEBSaPNglEr++39/ArAZydbfH9P8aR42/oLQz9UsP9suUhobuJHQj6axmfTWj/4uhwCkkIMSBSD75Wz/Av9dVf4fODz98wX1u34MQqAIkssAOaiQK0AZuFHlbETY399fVVU1MDAA/XEeOjg4WHm/squna+PqAICNGhqEAACSQ5B8Ux7/vvP2b40cgCD5z8S/ccWBT6T/RG392wAhUAEpAKWrKiAIAKFN54YABbRReltXFPD3l9NmHH931QGbDQDFhldBG7a2YZKQAgIhAAJASAJBig3f/LFxoTRxCFRGoVC2vTbsUunSkGKzdaXs52zst5XVrSaa4ldOCriVnEJ5/JttC6UyBwYGKysre3t7oSeM8UnR/ryHKntebDYbiUTS6RvtBWCjhpRDgAwC5Vtnbk0gfPR4dnR84uGjxxyuYH6JPb+0us4Xs9eFi9z1ZT5/WSRaFAqXhMJFgWB2jTu/xmXzBesS6bpEsi4WrQuF60IhVyRcEwm5IjFXJOaIRRyx8q9oVSRY4vEWuesrQuGKSLwiEq+KxWyxmC2WrIolq3zh7NzS/CKbIxCuCkUciYQjla4IBCvra2wed5nHXeTzFgWCBaFwSSReFUlWxJJFsXhJJJxeWp2bXVqen11bWZTJFQoQUgAKAZ+9OD+5vDS7MD87M/N4cmpqamZ2anb28czs9OzsKo+3LpUuCQULAsGiQLjMF67whMsC4aJAsCQQLPL5SzzeCo8/z16dWlycWVqaW1peWF6eX1yamV+Ynp2fnpufnp+fUYa5jY3p+YXphYXZxcW5xcW5haWFpaX5xaWZxcXphYWZxcXZxcXH8/MLHM6KQLC8vr68zltY58/zeEvr6wvL82ucOc7K7OLiwvQqZ3Z1jbPOWebMTS/NPl5cml5eml5emllemllenl1eml1anl1anllanllanltemd8Mcysrcysr86ur86ucWfbqzMrq9Mrq3DJ7fpn9mL26tDixPNKy/KCdPTOxsjw/vbg0t7i4Mj2xMtLLmRhenRxnTz1aeTi8NNq/ONq/ONK/MDqwOD60MDY4P9LPfjgsWp1TQMqZoQAEysCNNs7GFa5QKJhMZm1trfKl8/+KjSp/u7q6ikQiqVSqRCaBIBAC5EqJKv7ualfIhVw+e259aXp96TGfPS9YXRJylkVrK2LOspCzzGcvcZemOUuTXPYMb3WWz5kTcOYFnDk+Z46/OsfnzPPYs7zVuXX2LJc9y2PPClbnBJx5wdoCnzOv3BCuL4h488L1eSF3XshdEKwtCriLgrVF/toCb22ez10QcBcF3EUeZ36dM8/jzPM5C7zVORF3UcRdXF+eWVt6LFpbEXHZ/JV5Pmeez5njs2cE7Fn+6qyAMy9dXxGvzotWZ0Vr8/y1JR5nUcCdFwlm+GuTPPa0eH1dLpTLRXKZSC6TyOUyOQRBEAgIOSuLjx8tPB5fnB5fnB5dfPxgeXpkeWaUPTPGnh5dmR7nLM4I19cAqQSUyUGFDASlAChVAGKFQqRQ8AA5Vy7jSaV8qYQnl/DlYr5ctC4XcOXCNbmIIxeuKoSrCsGqQrCmEK4rhFyFiKMQryvE63IJVy7hyKXrCikfkPIVMhEIygBQCAJ8UMEDpXxQIgSkApmcJ5WtKcQchXhVJuXIxSsK8apcvC6X8ORSnly6JpeuKSTrchlXquCKFWsyBReQrUNyPgSKQFAMACJAIQDkfEC+DsjX5PJ1uZwnk3LlolX5+rKEuyDizAnWZteWHs9OjD6eeDgzObEw84jLmeNxpvmcaf7aDH9tTipaU7oZAClbsJtNRYUCgkAAAFgsFgKBWFpa+lkF/mI7FIKg5uZmOBy+pXJl2x0CAUghhyBIDkAzS2tE+qCBqdt7H558b7/6hx+ddvOIu3Q5XF3zvK19kGdgTPTd9Pi8krT71fkoTBGOVEKkF+Op2QhsTg2qDEOoI9PRrEZsRyu6va22paW2paW2rRXZ2oJqacW1deHau7Ct7ajmlhxEXWY1EsFsrqE3wpnNdS3t2PYuXGdPfVcvtrWztK7+XnZBbEZOeklFFZ7Y0NyGb+mopjaVEmh5OHIOnppNZOZSWstb+2q7Byva+2Ht7SWMRhvvaDNzhyvW5+MivVbmJiAIgCBJAzo/KujK3etB5qaGRsZGWrq6JzRPH9M4fUxDS0Nb74Kz073CvFIqsYBKzCYRskmkLCIxm0jIIhGziMRMPCEVjU1FomJh5d4xt229/e28Auw8/GycvSwuORidvaRnYa1naa1ncV7vjJWBhZXRWWsTq4sm1jZmF+0s7RwvOLlddvVy9PJz9gm47Op17rLjOVvHc3aOlpcd7Lz9UopLs2oQKdWIhGrkvSpkyv3q8JhrcTcjc9Lu+YUGuERGOoZcT8orvJeVbO3kes7J67yrp5Wrh5Wrp5Wr5wU3L1sPXxsf/wsBgZcCg21DQu1DI+xDw+1Dw68Eh9kHhTiFhjuHRjqFRrldvekeFesdfc/9WmJAbNJtB5u7H7+T9Nm+fOcL0QHu5+3dwwIjoy2NQz7ZGXfw3dgDe+IO7L3x6e6rH70V8eGboR/uCn5/V9D7u/zee8N7z06/D3Z7H/smNymus69fOX0DAOQKUK4AFSAEKQAAgqDVFXYdEtnY2PivT/AAQbC1tRWBQCwuLkKboygQAACAsuMGQQB/abylq76YDovHZ0Shk0Nq4v3gif51yYHY9DBCzlVy/jUm7DYTFkstjMFlhaPSglCpQei0YGxGaENOZENuFDHvGjHven1mBC7rKio1FJUa2pATjcuJasi7hsu+WpsSQi6+RYHFkotv0cvj6BV36OV36eUJ9LJEWmkCDZZAKbpDyLtFyo8lF94hF8TVZ12vjg+BJ4fjcm815MeyypKx6dcq4wJJebFt99Mo+XGY1EhyznVi9lVSTiSj4FpjcVQzLGYUnTFSfbe/JLoLFtNYcqup5E4vPLvlfjqtKGkAXb3c2cXuf7g8PMmZnOU8nll4ONJOxpYm3Q6xOetsqO5ieMLD8Li/4fFQ45PRZqfuWBlme1gj4vxbETmTvTTO4gOJeEEqW5bKORIZVyRdFYqXhKI5IX9KsDbGX+rnP27jPmxaG2Vxh+ncASq3j7zeS+L2Ejm9BE4fYa2XuNZLWusnrw+Q+cNU/jCTP9rEe9QkeNwsnuuQLPYIVvv43BG5fFYkGRcIhkRrfcKVXuFSN2+hnTfXLHjEEo028saY7HEGZ5SxNkrnjlLWxyjccSp7krY8zVx7zOLONHLmW3jsXpFgTCKelkrmJNI5sWRWKJoWCafEwikxf1zIGRIv9Qhn29YfMdYHG1ab4ZMNeQ+QqT2V8dScmHQ/O1uNb8y+/8RK62BmnCeuLBaVfwOZH1NXEIspTW7EV0yPdgJyPgSBAKhQgCCw0cVXbNXQTCbzZ7X6i/eUVldXEQhEW1vblqWCTwTOurC0Gm/jEqFt6v3qW8dfee3oq28c3/WWxv4PDD762OT7oxcv2IS7eN++l1GZXFh7NSk3Mik3Jg92rxKRjsLl40mlJGpdY2MVCZ9eWZlZhy4m0ctZrTVtPYj2npq2jurWjprWLnhbd3VLZwWrPaEade9+3f3GzjJGM4zeWMZqqWztqGnvhnf11fb0YfsGUR09JQ2U+OKKmNTsO5kFedWoKnoLsq3nflNHAbU5k8jKIDUXNPcV9Y5ktvdltHekUloMrkRq6tiZ6pp4WBs/aMVD0KpkrS0v3tnFSuOiie4PRw5/8eXnh48ePaauefiY+qHvj33z/fFD3x89fOqUtbdXbEVZJoWUTCLEE/CJDQ1JBFJiAzkRT43Hku6h8PcQ2FvlNV53ki08A82dfc0cvI1sXPWsHU9Z2p40tT5mdPaYgcUxQ4sTRpYnDS1PGp/TNLfWsrxkeNHB7IqblauvrXewjUeQyUXn02YXtcwv6p611Ttvd9kvJK686jYCFVlZe7Wy7kZ5zc3MrNDw0Hu3rkaGudy4F3nZ28s9MDAuLtrJ0c7I4oK+tZ2u9RW9S476l10MLrsaXnY1tvc0dPY2dPIydvEx9wg44xVk7hV0xivgnH+gqYe3roOrgZOXdeDViyHXrUNvWEbedIuKuWuqV7h7W/lXe3MvGrtYmBpYXg70CL6hc/La62oJr6klvK6W+Kpa/Ktqd19Vi92hduMVtes71KK2q0VuVwvbphbwZzXrV59zsTBx9vRPSsznzK9t2CigADeH5yAI6urqQiAQykr6qd0TgiAOh7OpVfCJriAEAAoIAqT81Y6GckSyf12iT32CFznZl57qR0j2qo93x95xQ8W61N1yQt50RN12bkjwoqYFNOVGthZEsbLDqGmBDfHemDh3dKwLJs4Zd8+dmORNSfWjpvmRU3yo6f4NyZ7Ye674JA9Smm99ghs+yQMR60DI9KfmhZGyginZEbTcq7TcKHreNVrOVUJaCCkjlJAWAo91r73jiUsOxMb707OjaJmRyFue1ddcmFlRrfk3iPG+Dfe8qSl+lCRvWrJnY7pPW45fb0nwFDmP/7B9bZA1gs5py48YLLs2UBrZUhDBLLg9RapZacTPN5HWRvr4Yw+aqu6XxF677XHZ/vQ3F4/8zf7Yp+4an3tpfuqj+Wmg9uc3zh7L9z3Hyo5+zCgXPm6CBOMQsCSVLUkVKzJgVQZwpPJVsWxZKJsTSaek4nEJf0jK7pDNsMSPqOIxsmS4QdJfL+3FSrowki60qBPF76zjd9atd9YKepCivjpxP0Y80CAcIgrGyaIJiuwxXTHXKF5sFLDb5OIRkbBPsN4uXmuVrjSLFxjCWZJkkigfpQhHyOvjBN54vWScJBzF8ocR4iG4fBglfIDhjuJ5kwTRDE2x3A6tDymEYyLxI4HkkUgyKpGMiMQPRKIHEtGQmN8rWesEFptlj6mScZy0HyFuLmHjkmcQtyZLYwayI1mJoRnuVheOfqRzYGfAFQ1cfjA+yw+T7oNJ96tN8a9K9K9KCmZiikTcOQiSAxseCm2NBHR1ddXU1PxYSf8WD+3v79+q2DfWHW/eiGcLxXGZJRfcot7++NSre354Y6/6rt0ab76rvnuf1t73tHfv09I85RYaVhgZVezum2Bq5atj5nxEy/qo/jnXyBvXswrvFJXl1NbVtzR2jPXjW5pL6yn5dYRMJCEbTS4hMWubO1Cd/XXdg7VdfdVt3dWtPWko4r1KTE1bf2VTZymjpYzVWtnaVd3RC+8egPcM1PT0I3sHsf3D+L4hVEtXARJ/J7/kVnZOSvn9MiK5rq2jtq3zfmNbWWNnSfdwfkdfXntXOqnN1PW2jpm7mfE5OwuT+Gh3CjqhNM09yEHHxvj0GX0DYyNDLW2tg4e+/eyrQ4ePnNA4pXtSXUv9hMYPR098eei7I1o6LpFXU5HIPColg0RKJ5LTCLTUBkZyPTW1npKCIcSj8XG12PBc2OWImxYewZYewec8gs2dfPUuOGla2GiYX1Q3tVY3Oa9pan3K7MIps0unzlwyuuRi7uBl5R54yTv0sm/kOSd/LYvLumftDC84mtq5Gdo4OkbfuFuHjanFRCMwMXDUnfvVNzKyg4N9b/pawRIDQsM9bZ1sgpwsUkMdr1idMTpz3vDsJQPrKwY2LvqX3QwuuxvaeZrae5s6+p5x8bdwDbR0DzrrGXLWK9jSN+icf+hZvzCrgAirgEirwCjr0Gir8KteQSEpBpqFe5/POfhW2lkjT30TM7OL13wik3VPJb2plvHm88lvvpS+69nUnc8k73omYeczd3Y+e3vnMzGvP3PtjWfC3lALeVXNac/2IAcbj+AoYxObQCff1YUlCIIAQPHjTTMIYq+wEbW13d3d/6KHDg4OwuFw5aTorVE15bC4jL/Aqs6qvuuDTvHDZwQSMwJI6YGUjCBKRig5PZiYHkRKDyKkBeKS/bCJPnV33ZGxbqg7HvhEP3J6MDMnsqUopqU4hpkbSU4Pwif5Yu55oO+645N8iakBlIwgWlYIKc2fkOZPzAzAJnlhEjyImYF1iZ6YZN+q267opABKbhQhIwKXGkrNiaLmRKHi/eru+SDv+iDv+pAyI+j5MYT0iJrbnqi7fk35N+lZ0di7/g1J/tS0IHKKPzXVl5Xh35Id2J4XPIFJgDijykNeetA+iEgfKL3VURA1WJsxQameoVU1F8YQsyJYlSmlt4KdTx2+8O1Hjsf+5nv6qyC9Q0G6B8P0Dt60OJLnZU5OC3lIKeJN0iHBIKCYkgCLEpAjg4RihVAOiAFADAB8OcCVKjhixaJYOi2TPJQLh2XcXulyh3i2RTzFEo1ThcMkySBR3N8g6MPxe+r53Vh+F1rUjZL3oYAhrHgAKxwi8B9QeOMU/gRVNMWQzzeBiyzpYgsgGBLxegRrbRJ2i2yxRTrXKJ6lSSZpwnHG+iO6dLIBHKzg4G7x2nP5jzCc8QbucINwhCR5TJcuMSBBt4LXJ1rvE/L7xMJuibBTIuqViAdEkgGRZFAs7hPzuyTcDtlyq3iWJZ4giwfqxC3lPGrOEjZxpipuKP9aa2YkMTk02df6nPrHlw0P1qR4k/ODCNkBDVn+uAx/fEZQfXpQVZJ/Q0WKkDOjVBYAQpvjuhv1dEdHx9aQ6K94qFwuJ5FIZDJZJpMpB2whEIIUChAEAAjCt3Xk1BLSKql7vjTe/u7xN/aq79yj+faeU3ve09n3nu6+9/UOHbpgqOf/w1FbA0MvdQ27kLCs4PAsL9+7N2JLvIISDvxgqmtu7xVyPSO/pByNLSOQK2iNZbSWEkpjdj0hG4PLwxFKqUx4c3tdRw+qqy+zDp9YiUa199c2d1cx26pY7dXNndUtXYiOvtrugZruAUT3IKpvCN07iO0fbhgaxfcO1tCZ6VU1N3Pz7xTD8jC42ubO+q4hdOdwVUt3RWtHAan9jNMtTWNnI/OzVmcNbC9ou1zSdr9gbG9ubmlkbGCor6Onp6tvqKNndFJD6+DX3x888O3x4xqaWton1TWOHjl+6Nsjnx76VuOMRXByYgYRl8ukpZEpKURaMoGa0kBKwjfE43D30Ng7cGRMcbnn7fjz3kHn3P3PufmZXnbVtrTRNLU+ZWp1yviclqmVtsl5bRNrLTNrfSs7Y1tnC0fPi16Bdv6R9oHRxrYuWpaX9KwuG9s6GV92NLri5B+fHI9ExyDqriPrrlXVxFbCI+/c9TuvH2xx1Mnx3Dn7i762+lVxrjd8bM4YGJmYnNEzs9KxtDl91lbH+orOBQetC/balxx0bZ30r7jo27saOLgbOHoYOXoZOngaOngZOXgZOHgaOHoZO/kYO/nbO3knnTpxf/dzJQdeyzDT8NTQtDQ4E+sTmXLqeObbaplvP5v07gvpb/8p861n0t56NunNZ+N3PRu785kbb/zp+q7nwt94NvyVP3nseT3UycEtJPrCZTfdHzTuRV0DpLLNu/gb/RoAAKhUKpFIfHJN/e9FLpdTqVSlViEIgiAZBEmVN1RAUNJFvo+460ZI8SSl+xEz/QmZ/sTMQHJGMCUjlJoZSs0OJmcGbYSsIHJWMDkzkJLuj0v0xMS7Y+651Sd4ElJ9mblhLUXRrcXXmwqu0rNDian+9Qne6Lse6LseDcm+5IwgSmYwNSeUmB5ITA9sSPGtT/RqSPFD3/VoSPZH3/FE3HZrSAtEJ3jV3fOAx7qiE7xJmSH0vEhcasD9GIeG1MDWkhvE1CDMHU9aRiglLYCU6ktJ8aWn+TVnB7blBLdlB49is+RrjyBQCEmWltpQPbDbvSX35gkYyUCvYrx7DJPZmO7ZnhMQeea7C0fed9L40l/nUKThtzfMj9w5r5HndbYhIfAhJlfST4BmOiDOsII3LpVMiSSzUvmKAhAAoEyhkIKQHIQkECgGQJEc5IsVHLF8USp9LBeNy9cHpexu8UKbaLpJ+IgueEAWDZNEQ4T1ASyvHyvsQUu7kGAnXNZYzCFlCHvhkhGiaIwinaLL5xjAAguapUofIkVTBMV6h4jbymczREs08RxDPNMommcKpxm8KZZ0jiGmpj72PzFmuWsx6QIwWr/6qHl9qhNY6AQnMTOFtqvYUMkkQsxp4vO6JLxuBa9aWMYSAAAgAElEQVRHKuwRS/pEkkGRZEgkHhAL+sTcbslym3COJZokiwfqRC3lAlo+G586jbgzUBzZkh1ESfevu+d1y9nwivbnRXGuRNh1XH4ELie0PiMYlxFanxGKywquTPBhootBmXDTQzemWygUChqNRiAQlDfof91DeTweEons7OyEfmy4giAghSCoc+TRRd+IS4G3TR2iPj9uq23mr6nv5huSYXo2+O09mnv3672zW0tL1zU3H5eZg6pCNPkGJvkEJFtfuqqn662v5Xf02yvbXjj04nOfb9/+xcefnDplaHve3T8kPi2porYARyins2AMehmLWUig5tY3ZKEwRQ3E1GpkYhUK3TmI7eyva+5CNLZXNbZVNbfDW7uQnX3I7kFkzyCqZwjVM4zpeYDpfYDteYDrG2sYfIjpHSoiUuPLquLySzOrkEhWa0PvIG5gGNk+lFSGcwmMMzl7xcjQ0MzU8KyFqZWFhbmhqam+ibGhqa6RySldQw1t/dM6hjo6Rpontb89ePirr785euyE5imtY8fVv/n+6Nfff/+9prqZi0NMcV4+g5zJoCaSCYkkYjKRmFjfkIDB30Vh4uC1sRVVoakZNgGhlq6+lk4+ZjauhmevGFjaGpy11bO00TG3OW188bSZtZ6VjbGNo8llZ3N7DzN7H3N7P71zDjoWl4zO25nY2JtfcbVwdDN3dQ/OyorDoGNQyGtwxPWq2tsF94OcHaIcTIJDfcydPGyszsQHmGELI6oyk7xsnLV1LTXNL540t9Iwv6huaatuZaNhZaNx3kbzgp3mRftTl+w1bZxOX3bTvuymY+euZ++u6+Cu4+Cu7+ih5+B5xcUr/eTh6r3PFB3eWet7piTctqrwXkNGduqRwynvqKXtVkvf/XzWu2oZu9VS3nk+6a1nU3appbyhdue1Z669+VzUzmcid6h5vr8z2MPTM+Sak0eIrY3zGRPLtpaODXk9MXOor68PgUBwOJyn9lA+n19XV9fV1QVtzSeDFAoIhCBodXq4NiO4PtWbkOpLyfCnZgZSMwKpmUG0zEBGZjA9K4SWHfZECKVlh9CzQxlZobTMYFpGMDUriJTuV5/ogU/yxid6NyT6UNIDWbnhLYVXO2DXmwuuUjODGpJ90ffcsfEe9QmehFQ/UnogNSuYlhlITPElpvoQUryJqT6kNP+a2841sU7VsY71Kf7k7EhGfjQ81r3yhgs1O5KZH4WN98TGu9MyA2gZfpQUH3KyDz3Nn5kewMoMas4Jbc4JaS2OmabA+APEWVZVd3XKKLZQ0MsUPugbp+LvxwbDbzhPIO/UxVx003gvQOfzaJNvE221SgIuUDPCx7C5gj4CMNssX2qVLnfIuEMywbhU9FgqnZPKlmUKLgBKlNOiwI174iAEAgpILIV4YoAtls5IxGMS/pCU0yda7hTMt0knmsUjdOEYWTJMFAzhV4fxvAEC1ItZuWM/bP5+j9dR6UgF8AgNdFTLaLk8ZDQv1345+vSD8OP83gK5sFPMbhItEIXzVPFso3SGDsw3gNP1kgmK+CFR3lM45XGQq/fcnO2HstZswUq3jDMKjGA4CRZLdtsfub2zhAsFeO3S9S4pr0vKHxIJB3nSQYl0CJL0ykStUmmXhN8tWW4Vz7PEEyTpQK20tVTEKFhtyJypix8qi27NC2FmBRJS/CpvOEdeUi+46UApv9lQENmQG0bKjSDkROKyIvA54aiMkMrUsNnRTgiC5E9OWNvsmq+urv4mD11YWIDD4RMTE098BoKgTAGAqcXVntdTYwsx/reLr/gm38vC+YRnxqUizK1D39x9au/7Rrv36X1xwEpb10tTy+XoCduPPzE8euzKufPXjp+wvXA+ONA35cbV4pvXYNeiC4NC0zS1HNSe3bNt12ffnrQ67xjkE51yr7Q2E40ro7Lu0xtLiZQsJCodXhdfXpOHJVZQWHWsdkxLd11bN6KtC9HaWdvejezqQ/UMoLoH0T3D2N4H9f1jmN5RdO8opm8MOzhGePCQODiKau4sqK1PgVWk36+5T2QQe4Yaxx4T+8byUOSgG8lWdh6GxmdNjMxMTUxNTc2MTcwNjM10DE10DIy19YxPaxvq6Jjq6JgeP6l98NDRr7/+4YcfTh89qq6ufkpHW++E5qkfdHQu+fvcq6nMoVPSqZQkAiGJQL6HJdytw91DYu5WI2+VVYVlFzpei7N0C7Rw9DG95Gp20dn4goPWmYsnjc6dNDyrbmR5VMfkaw2DIwbnTez9bYNve8Sk2vhe1ba4ZGhla3LxipmNk6W9m5mji6mnZ0RJyT1c/S0kKqYGdbsUfu16THyUX25B1nmPAEPzM0k3XGXrQxAEFSQkntLU0T9np2VxRcPS7qSVvZaVk/Z5Z21rV50L7rqXPPRsvfTsvHXtffTsffSveBs5+ho5+Ro6+xo5+xu4BTl5BqQd/xq2V63M+ANBNwyYxULQ6gSJkHzwq7x31Ere/lPJrj/nvaGWs+uZ9DdeTHnzhcRdandfeybutWdv7VK7sfNPUa+qeX/8Zph/oFfoNRfvMFfPYJtLV7JzCp6YerOhqsnJyerq6tnZ2af20Pn5+ZqamrGxMWizD6+czAlBUB+1tjbJg5DhR0gPIKUHktIDyBmB1Kxgek4oPTuEmhVMyw5RWictO5SeE0rPCWXkhDKyQxnZIfSsEFpOMD0vmJ4XTM8NoWeFEJJ9G5J8GpJ8cAlepBQ/Upo/IzesuSiqpTiakRdGSg/AJnii77nX3XGvT/QipvlTMoMIaT6kTD9Sun9Dkh8+2Qef7E3PjSRnRSJueSDjPFn5Nxi50eh73vgkH0qGPzHFi5zqSU31ZqT5sjICmOkBjVnBjVnBTblh/aW3R6sTByoShhBZK6313D4aqzwzO9jT0/CE1eH9XrqfJDqoR5t9ddX0YJa7CSkl4CE+hzeIA2aawYVOcLFHstwp4XZLBAMS8ahYOiWWzkpkizI5V64QA6AcBBWbE2KVwyAAAIrk4LpUwZZIZiWiR1L+AzmnX8JuFy01KyaZ4kdU9iSJ85AoGCcIJnCiiQaoDbZs+RX34+f4Fw6uZzmuhOqv2X6zZLJ7Qecv7JPPzp98fsLpgKy/SMxpFs0zBXNE8SwNeNwGTjOnyt0X4owFsTb8ZCdemedasAZb/6Xly3vE950UzTny5mIBImjBaR/3/J/ZcT8oHsMAYRvIawEFLTJet4w7KBEPStebVzpzllsTlh/kSzkk2TJDPEMXjhMkg3XStjIRo4BDyJxHJQ+Vx7Tmh7OyQygZwagEn8wgq7I7rtTSa6Siq6SCCFJ+BCE3oj4rHJsdgckKq04Oam2ogED55tyjDbFOT0/D4fDp6enf5KFTU1MIBOIfnhABrgvEXuGxblcTPW9kWnvd/F73iqa5xyeHzfd8qvvOB3rv7jfes9/4nT3ah49evn6zPCm1LjMXk5haGRyeXABrqERQ7yQUeHrF+PredXW9bX0pVNvA+dNPDLa99Ldnn//rm2+eePvd4/v+qpVcjHW9etMxLOpGVl7a/eocBKoQhU8uh2dVoXJq0Dk1qHxkfRmJVtPYgmrvwnb3Y3v70T19qO5+TO8gpncY0/egvn8M1z+G7R9FD4xgBkbq+0eJQw9pI5Ok/gc11Kb8GnRmGbwYjUe2dVDGJ8gj01XU1ruZRc4eAUbm57UNzugbW5qaWBobm+sZmGrrm2rqmJw8Zah+2uiUnt5pXb3j6hrqGqdcXd309HS0Tmsa6Oion9A4+N2Ro7r6TlHRqRhMNo2aRCbF4/EJGFw8EnuvFnujqi76PiKiqNI7PsPKN8zAxsXA2tHUxtnw/JVTZue+0dTZ+8mBjw4c1TC1ueh3IzqvLg3XUtkxko2h6l9yOm1ubWB5ycTaztzG6cwVFzMHl/P+QXeqahLrcbdqUTGV8DuFpTfj4koqisJiY4zPWVRWZEOQfKynxVL71GktXX0re+0zjqctHTTOO54673La2lXroruWjae2nZfOFR9dBz99J399R399Rz8j5wAj5wBDF38jl0BjtxA3d7+0Hz4vfV/tvulfp/BJTYibvR1oYmFu2ndflb6jVvv2n2Dv/CXjk73pBw8kH/g67uAX1775IvrQ1zc/3h/75rNxO5+J2aHm/8m7kUGhPhHRHr4hHu4+jja21yIjhWKR0unAzamn8/PzcDh8fHz8qT10cnISDof/6MIbY6EgKBPTa7KxqR7kDC9yuj85I4CSFUTOCiJnB1Fzw2h5EbTcUEZeMCMvhJEXwsgN2wyhzNwQRk4wMzeEmR/KzA9lFoQw88JYOeHMnDB6Vgg9M4SeFUJOC8AneWMTPHFJ3rgkb3JGYFPh1eaiqOaiKGZeOCk9AJfkjb7njrrrVp/kiU/2IqcF0LNDGDnBDUneNbecGlICW4pvktNCMHe9GxJ9qWn+5BRvcoo3LdWbnu7JSvNqTPdpSvdvTA9szQvvK73VWxzfVZQwiS3htNT3wHMTvC9eUv/C5vDHjj985qrxubvGh+HGnxf6m3eVxbL7scBKJ8QbhPiDMt6AlDck4z+QiUYkohGReFQknZTIZqXyZamcA8jFkAKAAGWNo5wDKoUgBQCBACgFAL5ctioTz8mEUxLBKMjpA5Y6JEstwEqrdLFRNkkGBtGSxjxxbQw33XXBR31VfQf01Xbp17sWD+6YOfjy8pGXl7Rf5Vi8v2Z3eMFLZzbeFey6r3hMFk1SpRNU0QRJMEWT9VY/uvLRkpbamu5LPO0XVnVeFuq+K9PZxTPfsWD1+vqZfWvWf2W7fCC/sEtk9Rrv6idrudq8Mgsh6sIa2Yv/sALgD0G83nl64kzplZVqm4U6x1V6NDSLlUwTBeMNwgG0oKVMSMvlETOWsCkjlTc7CiMbc0LpWWGEjNDiqCvwJF8aLIZaHE0ujCTkhdfnhqGzQ7E5EbicMGR6SENFuly8/uSUWwiCVlZWEAiEsrb+dQ8dGxv7yQ3TjZsAa/zLnhEOIfGRqZU3suCOQfFBtwu/17Xfse/kOx8Y737ffPc+k3f36Hxx6JxXYIZvSLqVbajFBb8Dh42+OKT3t6903tn3w+s7v9v+yqEXXvzyuRe/evbFr156+Yvt2z9+6eVP9+zR2vfe6Q8+1a3AN59xct/31XefHVU/dcbK1iswKjEzsbgqFVZdgECXYBvyUdjMmtrMmtpcFAZGIiPb2vB9/fj+IVz/MLZvCNM7XN8/gusfqR8YwQ6MYPtH6wfG8UMTuMEJ3MgEaWyKOjKJ6+wvw5MzK+FZ1YhKCp00ONT4aArb0ZdZgfIJuWtu6aqjf1ZL30LXyFLHyOK0vqmmtuFpHQMNXW0NHS0tfT0DY2NbW9sTJ459c+iA+vFjOqe11U9oHjj0/UcHvz1uftY3ITkDj8uhkhJx2DtYzK069I2auutVddH3kVFl8JDsYmv/yBNmF7UsbYys7U9bXPzymPb7nx8+bXLxvFuofVRiSCEiFscsaB9KxVA0z9lpGJ/TP3PB7Pxl80uOlvbu5509Ta442YVfTaxDxaLR12qRMRXo6JTChJR75eXp2VkJCbevMeoK6BUplw0N1U8bHze9dNr8ioGlk66Vs/ZFR+2Ljro2LrqX3fXsPPSveBo4+Bo6BRk5B5s6h5i6hJq6hJi4Bpu6Bp1x8w9y88j77uPaD56pPPW3gism4edO+l4xLYyKKDh58P4+tZo9almfvlHi5xzhGxruFxYZHBoUFBnsHXXL8nz03m133nzm2mtqAV/ujw6PDLp63c3J3fHs+cuGhj72dutr7A1ZbqKcgzw8PPzUHjo+Pv5380w3FsYACtE6vSqDmOnLyPKlZfiR05XdeX9qdiA9N5iWF8rIC2bmBzHzg5n5m3aZG87MDWXlhjTmh7LyQhl5Icz8UEZeKCM3lJkbzsqLYOWGM3PCWLnhrNxwZm44My+ckRtGTPMnpPrhkrzrE70omUGM3DClnzYWRFCzghtSfNH33NF3XRqSvOvvucKv29Cz/FsKIshpgfh4b3KSLzXFl5LkTUnxoaV6M9J8GBnejHRvZpofPdW/LS+yryy2o+hGX1X6Q0xJfXxYsoul2+kv7Y791UnzM5eTn7qf/PzamRO1UU4PUenicTIkGAIlDyXican0kUT6SCh5KJQ+EkomhNIJvuSRQDIlks2IZfNS+apMwQcBGQQoVxVtLeoDFRAkgyAFAAEKqUyyJpPMS0SPxYJH8rVh+XK3bIYqYuXwyoM4t6yWnY4tmny4eHTH4oFt7K9elH7zZ+7hHexT+3lWB9c8NATRZ3jxtqIEV25q4Co8aR6ZKWuplA7WyR6SZQ8o/AGsYLyey8iZcj8usPuMZ/tXzoUPFqw+4Fh8LNZ/W6i/bdXoL+s6O3i6L6+bviAy275mvYtv85zY5i9rbu9yInfOxu9f77mlkPSJZ0gLmDBu8dmVNPWVbIPFYtv1jkzFNE44huMPYNaby3jUbH5D6nJ9ylh1bGfx1abcUFpWGCUnsuyGMyLJj1l6i1Z8nVgYgc8Lq8+PwOZH1OddxeeGozND62GJ4vUlCII21juBEARBHA6ntrZ2axXcr3tobW3tTx7ZAEHQ8irfI+RuYgkpC9GcUEKw8bp1xiH6k6NW7/zNYPdfzfZ9aLH3fdO97xvs/cjonQ8Nd+3VfmP3qR1vnnztLfVXd5185fWjO5ThtSPbdxz+yyvfbX/lu22vfL1tx+cvbvty9x79fe/rvvepfgG28Zy7z8eHfvjo4JGPDh797IjGZc+Q/Bpc6+hkIao+Fga7W1GRg0SX1hOKsfhsZF0Wsq6ogVjJaMJ09hIHR8jDY8TBUVz/MK7/Aa5/BDcwhht8iBucaBicJA5O4YensGOPceNT5PEp5oNHaFZHEQqfWYMsxpMw7T2skUnW4GQFjhlxJ/usvc8pY6vThha6RmcMjcz09Y219M20DSy09c21dUy1Txvp6Bipnzj99TffHvr2+yNHTh49qvH14ZOffHPsk+81TC5fuZ6TnUHExZPxt7Ho24jaO9XImzWomBpUTDkiICnb2N7zB8OzGqbWpy3tTxhcOHjMSPuMvaVL0OWrcSElVbcbaPkd/clo0skzNpqGZ/XMzhtbXjS2tjO3dT7n4HbBzdvY3sn+2vV4DPoWChNdibtViLxx93Z+ehSlJheWdDvG63Jd2rVhEio57lbUzYQLl/2NLF31L7jrXXLTu+Suf9nT0M7L0N7H0MHXwNHXwMnXyMnf1CXAzDXQ1C3Q1D3Q1DPI3CMwzMU9/9AHyA+fr1D/NP2cbnG4Q3nadfTduNKjn6H3qWH2qeUdeDM3OuSSR4Stb7RT0HX7wFgHj5hoi4u3d/8l4e1nr+9UC/rmw+tR0aFXr3vaOniYmjvpaAdctuWvrkDQj2tO/3APhSBlOxSAIBAQ8Zrg+aSsIHpWEDMzlJkVyMoOYuUGM3OCGNmBjOxAenYAI9efmRfIzA1i5gQxc0OYOaGs3NDGfGUIYxWEMfPDWPkRjQVXmwqvNhVebSyIZOaF/ySw8iOYeeH0nFBKZhAxzX+rZUrPCWPlRzYXRbcUR7Pyw6kZwejbToR4R1KSIzbWDnfHlZriS032oaX4UJO9qcnejDQfZrovLd2HkurDSA/sKLzWDbvdXnyzryqxqSQ21fusp9bnXpqf+mp95q35sbfG3+KsT9XHBcxQ7kPTbdD6ECAeFcsmxbJZsWxOJJsVymaF8lmRfE4kmxFIZwTSGaFsViSbE8uWpHIuAIoBSAps3nwDlGtWFTIFIFRAEuUcXomUK1UsiKQT65JH64IRkNchIMVNmO/lHn9x9dgL80deZJ/YztZ9e9Xm0LrRZ7zPt7OPvSu8ek6Y5Ci+embd/QTX8rO14/vGL33Po2Zwm+vWu2vWe6rEQ/W8oQZeDwroQa5RCjmltxX3HNfsvxVGn18vuSpIdlozf0eg/QrH4aDghtmaw6c8422rZ99ZDlTnhn8vjTzGi9VdTtJYzDMERnJBdtNSe9EsMphXbjt/88hsvPYy3GuWcgeaqheNYPl9KF5zGZ+avY5PXqlPGauO7SqJas4PZ+ZGMAquVcW5I5MDmWW3abAYYvHVhuKrhJJrhOJofNG1hoJIbHYYrjRexJ3f0BP0dx76j1r97R4KQBDE4YovuUYfNXT/Wsf502MX9h8w3vOZ8b4vzPZ/Ybr3Y9P3/mqx70PT3ft19/3VeP8n5u++b/DOPr239ui++Y7WrrdOv77z2OtvHH5953c7Xju0fceBv2z/cvv2L7e9fPDFl7969rnPX331xGuvH3nn/VNF2JZznn5/O/TDp4eOf/6dxqGThk7+0UUI8qwY7FhcquzqzKGQI9OzQuMSk4orsqqRRVgirIFSSqDCCJRyEh3OaMJ19pEGRinD4+TBMcLAKL5/BD8wShx4SO+fJA9ONIxMYsYm6kcfkcYmGY9mWeMLlL6HVcTG/BpMQS22mkEnDQ41Dk+hG7vv5pbZe4fomVppaBlp65pq65tp65mf1jXV1jXV0jbU0jHQ1NTR0jM8rnH6wMHvP/3su8+/+uHQYe0Dh7W+OHT80Ents15+12GlKTjcXURtXFXNbXhtLAJ1swIempFvE3zV0sXP0tnP7Iqv0SXPb09b6lo5W3qE2EbeioJVJhAosM6+tLqGk6bWJ3TMThtYaJucNTxra3bB8exl54suXtZuXoZ29v7xCYlo7O0azK1S+K2czGsRntddrGD3rttZnbU7Y1gU5yeY6YLk0iCv6B80zY+fuah+wVH9vKPmRVfNS65adp6nrnho2Xvp2PvqXvHVd/A1dPI3cPI3dAkwdAsyc/O/6uBScPA9xMfPF5z8oP6Gk2yJCkkmekryKw98QN77LGWPWs3Bt2BRV+3cQ64EXncOvekcctPJJ+KalWXcnhcz3nkmbpda1NHPbsXcCL8W42Nn72du7qGnE2x3mc/ebIduLGWG2OzVf4OHKiAIAMTCHnx1a8XdjrL41uI7rIJoZv5VZl4kKze8KTe8KTe8MTeUmRfEzA1m5ATRswPp2UGMnCBmbjArP7i5MKy5MLypMLyxMELpnlse2lgQqTRNZVCOACg3WPkRysDIDaNlh5DSg0jpwYTUAEJ6ICU3tKU4pjU/suHuZVa6fUume02EFTXJsykzgJ7qS070oCZ70lK86Gk+tFRfVmZQd3F0Dyymo/AaPSOkKNDqmvUPoaZfXzX7Lkz/y0ijg5kuhozUEA7tPjjKlC/1iYVjYvmkWDYjlS/LFWsyOVciWxXJV8SKZbF8SSxbFMsXRPJ5iXxeKluQyVZkinW5QqwApQAkUz7YAAJFgGxWzO2Q8lpB+RgE8hSAVCRbEynmRNKJNfkoT9QHrTbN5nuMnftgzeEAJ0iPe/OiKOGKKNlRGu/Mtf5h9cA24eHX1jT2Tn+3k/PZtvkvn5v69qW5b99kB1tBj+qBBw289kpuM0zWjZAMYHj9GH4/WtgNF5TGzll8wT350urlb8S1t3mlQcsmu9Y1X+OGWcrq4tb8NdZ1ti/Zfc6BhfNggfOxuuuZZmsVAeKOCnCeCs6Q5rApkwWBSzA3QZnjSqnjYn3EAi0JGEeLhzDCnlp+YzGPnMnBJSvbod2w6JaCCFZeZGNRDOKed31WBKPsNr38Fv3+Ldr9W9T7N8llMcTSGCLsWn1+BKEiUbT+7/HQNZ7Yyj7i02O2n510/NtR279+a/3x1zYfH7T+8Euz/Z+avP+J2b4PjXfv133vI/33PtB7+13NXbuO7XrzyGuvHXptx4EdO756ZcdX2/7y2bZtn+145eBrO7599S9f79zx/Wcf62qpXz5vERwdmQkrI1G6RyycXD8+dOyTQyc++1bz8Clz99DYjPL67vk1+vwceXkhk0HVuGj7tYau4UX7G5kFsbmldwvLC9EEOK0JTmVVkqjlBOp9MquW1Y7r6KcOjNKGH5IHx0iDY6ThccrwOGVonDL8kPLgEWV0kjI2RRt/TH84zZqcZ4xPY9v6YRhKUS2usoFIbO9qGXlE7xktgjf4Rd4zOetyWsdSS9vilNYZjVOm6qdM1DWN1NX1T6nraZzQPn5M5/uj2sdOGn9xQOPQd7rfHTP+f7y9VXBcZ9b366HMJE4cJ5OZJG8YJxOYgB0z27LQsmzLzCBbBlmyJYtbzC01qJmZWdRiaJAaxYwWs9RSM6j3d2HP+82pOjenanJ2rbtd+7la9XsW7PVfP+08/s8fDxwMOHc3ISOHyc0ViXMEwjyBMJvNi0fhbySm30nMBEGJTzIhZ+9F7/A/53vlwbnHSbdTwZk0YXFlHVtnRAlLj4ZcOuR75mhgqO+pi0GhV0+fv33u6t2LN+/fuB95Kez+qau3QGgMVCzK5XAymIyM/CxwzANcQVbI+XPHjx95cvusZ21krN/46MatIL+A40FBl26GXQt7cPXuo+vhEbcjntyKeHo3Kvrhk6dPnsU9fRb39Fls1LPYp3FxTxLjn4ES0Q/DmN/+rfwfr3COfdvLyt2wqNbWWptxUOFPn9Z9/ueazzaJdn3Azs4Kfwq6lwJ+lFIYlZj7LDYl71Io5KPXqO/+vvjvv8s/+FNBbl5SZvbj27cfh55+GBTw7OaN9ZUl4MUw9ss55t+AoQCw8WJuz27XlvBVTIiejTHyCa0ilFGA0HEgWmZBCzVLRUhTEpKVhHgVMb6ZnKgmJaiI8UpCnILwTEGMURJjVaQEJSlBSU58AU0VKfl/SaokJimIiQri/41D/9dUpGQlIVFBePFVsoqUoiAk12LiK9DPqpEJ9cXRNeBrGvSNUV6CHh3Zgn7ajHmiwjxpwcWoME8b4BENxREGYnwfK7OdlKxBR5ek38A/9EeGHUXfPoa4erj4yiF+zOVOWq65RejpqnIP1dmntA7zsMM97fIuuj2rbrdlw2PzuK0ut9npMTk8K3bXkt216HQtOF1zLtfMhmfWu7EMALYXdU+vF9jwbAAbVo9jZGVSsDwKXh7Lty+Jve4Rtye5ZH0AACAASURBVGfN5lq2OSedjjGbrdtu0rvmDCYN10yNt0CvWbPPmZ74mi7/snr0o+mdb6/99Kbrp80rP78+t/3vc4c/Xzi3YzUi0JR12QJ/4GClrYpyVmVFNi3L1ETd0PMcvdK1/gpbb7W9s9Srpi5HH1s5+OrkkbdWcPfM9JhJ37fmjv3NUnTfIgXP3Nq2cuTVhfjDG/WY9eSTczfeGY34cIUZ4x1psk03ecdrl2rJHahnfYjwNUbUKvXREO6u1Uhz9smsHWKbgWdWkFarEYsVsIUKxJAgr52RpiWDVESQgpwmg0XXUTKbWLlNnHwFP6+Jn9fIzaljZlQzMqsZGRXEpBou7EUc+h/Vof8CQ70AACxbHBfvJvx08PovB8K+//XK1z+c/vLbkC++Dvj088MffLz3/U/2/vWD3X/9YPf7H+78+ONfP/9sx9efb//n19t+/tfefbt99uwOOnz00pWbcVAERyRpEAkbWKyaSlnzaO/0wrJ93fryf1bl0Ij/7bCvft337a8Hvt126OjJ6ylFJChFonk+o19a4Or0h6/f+ueB49uOntwdeBnMLs2g8oPDIi89evYsu7CIzCSKS3g1DaImJb++iVPbwKtrkqo0lcau2u6B+oGRhoGR+t6h+r6Rhv6xxoHnisEJ5dB409BY4+h449i0anxBO7qg7hktU2u5FdWCyrqqZoOmb0Q7NC5t1GQWYu9GJt9/kvooOi0iJu1hNCg6KTM1I/9ZQmpULCgfhiaxBKAcaHRS7jNQ3jNQTmJ6QXoeNCYjJw2FhvK4UC4TzmEWc1hQKiUfiylAozE0OpnBgiKJyQXwHBgSjMaByRQUm4MR80llUgKXnVcAycsFFxZBi2CIAnBeETivCAKDFCOg8EIoHJxXlF9QXIgho1EkRBGuGAorQOYkCQgwCioLD4lnIlL1NZwyVjENnsZEZDAQWSxkAROdy8BlMwh5LDxYTITxENkiXEYlE9zAK1IKIE38QoWgqF4Mb5TiGtMjBF+/Uf2PV0vP7GolZFZgEgiwuNLsVPmOfyi//H3lP/4g3vWJPPEuOS2GlJpITkykxMeyYx+Tgw9jPt7Cfe+PxPc2wX1+LS6Ap+ZAQXGJ8Y+iHt+6lRgdZTKtAv8r3/Tb5fJe7wuGtteWaQVEvYCq5ZP1AkKrhNQuI3VIie0SnFGA1nGgWma+mpqpIqc3U1LU5MRmSqKOlqylJLWQE1tI8WpivIoUryTEKfAJSnySipisooBUFJCClKgkJahICQpCopKYrCSClMQUFQmkIoIUhKQmYrKCmPTvV0kqYrKSmKwggxTEtBYSqBFxvwF1d1JJWO2uGpETmxBPGmH3lYjHSmyMhhTXRk3oosRNl+Y3YyMYMYH8hFOSlHOipNPSxEsNhdFjMqyrrdzbXenoKrP2V9lnta71Po9j0u1c9nocGx6P2+MG3F6vx+bwWh1em9Oz5nSu2lzzdteMyzHitrXY5nlrI1jTMNm5UAl4p7wA4HUDgNtsWVAs9uTPqi8stT00T5OsS+oN94LDvWBzjNutIw5Lu3OpxTFtBOZ0C8XhUwfeNm97Zf6nPy799Nrinrfnjn5g3f43yzdbTBf2OwsfO6CRZtgjS8ZlS9Sxhas/TAR92rn77dm8604NY7kGZ9ewLX1Va90ltiq0swK50VjsIt6fDPxo6dbPLkHccu7Vhf1b54I+8bDSHJKCqdBPF479eRV20cwBzZz6cPHy23OoC0BPqXNUYRmrdQ5VO3vk3dz8FviTlpw7zelXJjjpG72l9q4SR6vIqeVYGghLcvhcadF8GWxUmNfBStdQQSoySEFOqyOlq9gFTewCJa9QKShUCsBN/IJGbl49O7eBlVNHz6wToqxrs//m3svG/P+Dof9R0///yNB1a+DZO5/889g/vg/+7Euf9z/c/f7/7PrgvR0fv7/9gw9+/mmH/0H/K/t9r/ieuX3u1sNr9yOjkkGxWVmZKEQyHJYCRxaR2czKRkXP4PjqyrLdtuL2WDeAFbtn2GTqX14cN5nGzZaS9g7fuw++3nnwu52Hvt9+2O/MnSwEq4gsHjE76/r7A++Ef3/Ab/uR4F8On9rhfz2HVZnGkh2/HnHo1HW/i2Gh96LCEtPjC1GFVC5WVMaobuA3qfgNCkGDUtiklrboq9u6GnsGFMOjyuHnisEx5eBz5fCkenSyeWxSNTalGJ1pHpnWj04bpuaNY1Oa7oGaZq2soaFCrVZ1djYY9JLaGmGVXFZXLa2plNbKMQwSmUuTVpZwZXwih0RgE4pJaCydSmCxCWwOkcfFcVlYDhPJpCIYFCSDjGKQsUwKhkbCUvAQBASGhNFoBBKdQBazOGwmk0Ul8cg0BpnCIBCZWBodz2USuXQ8i45jMLB0OopNRbDJCDodSaNAGEQwk5BPxmQRUZkERBoWnlIMToRkPYGD7nFh0Rz4EwEqkQNP4MITeYgkCTZVQkjn41OE+EQpMUFGSi4hpVZS0iTI6ApirIqbquGn6IQgnQCkE6S0CNJ0ohxl4hXBF38p//RP0jM7penh2Gc3s2IfVEDAVTu/bf9yk+abTbXf/rl0+2bpr2+X/Pw38Y9/5/z4Dutfb/K/ekX2yR8kH/6B+tEmzIldOEhxZgE8MzMjLS0rKT6hMDfHalkHgBfahC+f/z5DX7b9gQ2Hvaepqk3G7ikXdJbw9HyiUUhsl5JbxYQ2CbFDRu6UkbrEhE4xtkOEbOND9Ow8LSNDS0vXUlI1FJCOlqKlgrS0FA0luYWcrCYlqkiJSnJSEympEZ+gJCaqSYkKYryCmKgkJisIyS+I2YRPUBBBLxiqIiapCEkqfLISn6gmJWqpaS0kUBMuekJJBNyTAGCbay1tQD5phD5ogDxSYOKaScnNxNhBeZ6rj1ENuVSREapFPtIQYjrEWcs6nnekyTOmtPfX2rprHENq51SHY23Y6hizembsnlWPx+nd8Gx4XF7Phtdj83jXXV6X0+12u1acG2NmT8eas96yzrBOJK21np2p3DcnP7jSHrPh6AM2AI/bsjhVsTIEndZGLBqTTH2YlaFKl2XS6Z6zOMZs9iGHpcez2O5caLNPVQ+lhi6EfGu+vWch7oQl/6YN9cCRdm55z99Wfnpt6fQ/l67+Ouv7+eTOd6Z+eNX05R/WvvzDwrevDu5610pPtqvoCxWw9Waau7vWWUsauPbT3KlP5i5/abr6jdnvA/u1702Ru9fOfOnc+4bJ9x1zUsB6kv9q4JZVv83rKYFW1OXF6x9MR33tUed5u3nONq61R2QblLsGq22dJWPl6B4BeKy02GEQOrrKLG1Sh17gbGGu12IXSyFzUvB8CWRUmNPBTtdQk5WUJBUto5lT0CyAqHiFLUKoRgJvEcNUQohKBFEKICoeuImT3yDGWNfnXrrTf4uhL6pXptX1Qz6n//r+jz6Bt8HFbCxNiiDL+DK1sERB5VUQBGXFbHEOnpmOYUTlI68npMUUo+MJ5CQmJ5bFiWcxUjjsRBYnmc3K5nNy+dw8voCkbGYbW4WdnbxWQ9XIYMv8PEer87/z8Jtdx37YdeznXb4+p24lgQkoTln7zOLF6Gf/OHDsF5+T2w8F/7gvaOfxK9m0imR6yfFb0UfP3fO/9vhkeOy5JynX4/MfpKOSUexcugjKk2FkFZTKar5CKVSppCq1TKmuaNHWd3SoBwa048+bJ6a04xP65xP659Oa0Wnd8LRhdEYzOd06OT04Mz82tzA4OWXo6K6ormUI2cJyiVguEZaLRGVCroSFwEFobDyNRUBgirILU/LhGTAsGElEwok4KAFfiEMX4JC56OJcNDwXDc9HIfJRiHwkLL8Ymg+HpudmF8KhMBwcgs0vxBYgihFFCBgYXQCFFUEhUAQkHwEtgkNzYEVZsKJMODStCAouAoOL81Ih4GQwOBWaDUJkxsIzn0Ezo4vSIgvTowoznoJBjwqe3cSl36PmPaSDo5iFMfT8aGZhDL84gY+OY6OfCFAxJaiEcgyokpBaQU4Sox7XkmN0gjQ9D6TnJxv4yQZ+qo6b0s3Nanh0lvLuXySfvl19OYQbex/+8Hpe1ON6PKlk/271Z68ovvhd02e/r/9kU80nm2o+3FT50SbpJ5u4n2wSfrJJ8uHveB++ivngd9iQQ7RiZAEUnp2XlZ6bk5qUAs0H2yxmAAC8wAsZp/+rDfbfY6j3pcYkAGw47O215ToBvU3MNgoZrQKyjo1pZhSrGTAdB90pJneKya18gpGHMXJR7QJMhxDTLcZ2ClGtPIiRU6Bn5egYWRpahpaSoaWn6ZjJelaKlpHSTE1uwMbVoWLr0bGN+OhG/DMFMV5BiFMQ45WkBCUxXklMUhCTlIRENRGkIiQr8clKfHILMVlHyVATkxuwT2c0dK910DTVZhAX1CAeKZFPtPjkFkJ6CzlTnHdXyYpdbsXp6JG9nOSJauz6QJV3vd2z3m2b15knmhxjDa7xZtdsl8v03OUYt7mnzBsrVsDuBjaAjQ3A43IDTq/HAbgsbo9nA/AAnl6XpdZuE5vXybYlhGcC5G4956z/1S7/YlH8yao+wuuedHtdS/NNy0Mk6wRrvRNrasEtdVZ6LJN215TZMWxzDKzbhl2mYWCl3T1TY66CWWlxFuyjtZwrK5F+ixe2rx/8yPHtn83/+v30t5umv9w0+8Of5359Z/HAV1M+P46fPTRxN2Qo8c5CGXm1gTVfUrhUj3G1llgp6WOH3lne88f5/a8s797s2vH26s6tS7s3u379i3vPZuv+15b2/WVl7yu2Q6/aj2yxHHvHfOItZ8gW24X3TA+/XY/8YSZm52o5yDlabh4stw9WuAcqXH3lG/0Vzu4Sc4fUbBDYtByHmm6qQi5IwfPi/HkZeESQ3cFO09KSVZQkNSNTKyzSiWAaIVQvLTbIkFopokVY3CwqbpYUq0UQBQ/cKMH/Fgz1AgCwZjL7nbjw4Zc7Tly4PzRvWQGAvtX1OTew4gFWPN4Ft3vCahleXu6eWVQPPKeV1wgULVylllirhJfX5UnLMsTSVHFpqrgkQypN5guvQxEpslKkWo1RqWD1tThDC7uvC9vU5H/74be7fH/a47t9f9CBgMsPkwoKCMzbscnfHDz28/GT246d2nH01C8HT+70vVLAqgZRpb43o4+ee+B/NepkeOL5mOzrydD7ecR4nCiHW5UvrILKqmGySmRpJb5CTqupEzWpSxXNZSp1maa5qt2o7OvuGB/pn5ronphufT5tHJtqG58yTk31zsxOzC/MLi3MLMxNz852d/eKZaXllVVVNTXyKnlNjby6poLJpIjFfDabTaFQiRQSmUGhc5gUNhvPYqLpVBSNgqJRUFQykkZCUckoChn9wsgEJB6bDS6Ao5FYGhlLxlOIGBYBjSMisXg4GQchYYoZxWgaqpiALCQhCxiwHEZRBrW4AIuA4ZF5NGgKMT+RBk0nFWTictMJeYmE3Hh8XjwBnIzOiUWkPKDlRXEhT/mwWGFxkhCRJEEll+FSKojJ5WRQFQtWL6Y3yjjKMo6iglEpwijKiPpahraaZqhmGKqZ+mqWppJuqGRVFeXyr14pv3unIjePg0DS4FAqFtcor6vOKagOv13z4E7tvbs14Tcqwq/J712tCr9afv+q7P51yb1bkrA7kns3WfcuMbPTGGwRis5DEcnFeHIRAo8jMyw227/v45eSDr8FQ73/l6FlWh7VKGR0SDjdJbwuGdsoJBuFJB2PoGHjNGx8m5jeIaZ1iWldElq7gNzOJ7XxCe0ibIcY0yFCdgjhbdwiAwtsYOVpGGkaeqqOmaZnpCrxcbXwyGr4w8ri8GrEw1p0ZAPmaSPumQIfqyDEqokJKkKCmpCkJoKU+GQlHqTEparx2RpyrhKfXFP8UEV60i7LU3EymzDRzbg4NSFJTU5rpmQwEy4VXdsnTjilp8YONeJNz5Ve+7hnY9rqHF6zDJhNHdZ5lXOmybmgcax1WV0jdve40zXrdq97PR7AA3i9gAMAnIAb8Lg33BtuwLVha3cM5rv6kz2D8a6BaNdAnLvrkbUp2FGz21H2T5f4gwXhN+ZRAgC4PdaZFSN/SYWZb0LPNNLNI5oNx4zNNWF1DtltfWZ7v3OxeVWcuJzua3q0a+HU10sH3l7e/orpp1fWvv/L8g+vr+7+n5nAf85d3rf+4IQp5aIl64YtJ3yFnv5cCB3hFw/wUQtyrknOnmblT5dCLFrBNDF18K7PWNjhhXsH7Xf2O2/sN9/ev3Zzh/3cd+vn/rEa+s/VU1+snvp06eSXK0EfWf3eMvl/uHTi/cWgd+aDX1898cepC3+3lSTahmTm/hJrf6mtr8zeW2btKbN0lpjbxFY9397Cdiqoa3LEgiBvjp87LwWPCLM6OWl6BqiZBmpmZhplsNYSZGsJ0liC0kuROilKJ8VoJehmKUotgir5RYpSsu2/ztAXfrm2bvM7efmjb3YfDrlJrqiv6O2t6usaWF1edDkt3g3Xf2j2egFgbmXR4XEDALBqsz+fX5xZW++cmm3sG67p7qvs6hZotOk0RrG8mqEzMrR6klaDN+qoXW1oRaN/2MPvd/v+vMd/x8GQPb4Xw2Kz4/NgO3yDfzgc+IvP6e3Hzvx6+NQvB0N2+F0Fc6pTKMLj1yOOnbsbeC0yJDz+/NPMa8ngsAJsDFGYyq/OkTXBa/XYxjayso3U1IKqbkCV1VDL6oQ1ColCJVMr1Abt4urC9NKMvq/HMDLSPjXRMzs9PDM9OTe7srywblpYWZ2bnpvs6e2qralVKZpaVE2qpmqNqnZ5dmx9capZWS+TiEtkpQKRiC3gMfk8pkBE5fHJHDaRzSKy2UQ2m8jmENkcEotFZjKpbCaFySBSKQWQQjQOy+IwaRwOFwlBXfbFxlypxBcQw4KwYb6VefHYa0d5yTcFMaHYEz9ig7eRzm0vBT8RFz4mnt2G9PmcfmuvJPNx0dN7TGiiEJ3CQyZzMak0WDw6/S4PGiNBJZZiU8txmXJCRjU5s5acXk/PquRASst4/NpaTl0jt6aeK69myauY1ZXMajlDXs4oL6dXVNAqKsgV5QS5nFpeJ6io5ldU0OQ15Mp6SmUlrrIcW1FFlVfRK8rZpVWcklpaaTVNVseU1bJlVQxpOU1STpbICaJykqiEJJHBhSXZvLJctrSIwSuicXNJDBRHtGxzvLyP//3n8m+Ry79cLeCwdtSWGIXUDgmjXcJul3I6SjhdpdzuMk5XKbdNwjIKaV1SZreM1SNj9co4PTJOu5Bu5JPbxaR2Ea5DhGsXojqEyDYuvJ2HMHJhBnaBgZlpZKQ2IB/LwXdqYOHlkLDSwrBS8N0K6EM57FEVPKIW9bgJ80SJfabCJ6jwSSp8sgKXqMAlNhFT1NTUJlx0NSSsAXqvAfFQjYtuwyQ0o5JU1Mw6ckphuA/o1A+0yEAdLm7RKN2wTgKAy7HhsLgWzc5Ri23QZupwLutci3rnaq/dOmp3TTocC263GQDcgNcOAA4A8Li9LzWTHRuA1zM2r364KvrVWbLLVrbPXn3MqQi01R+xyre7Kn5wSL/yCP7Hyt26UHfG65j3bnhcM13rrcIlY9namMZrH3e4Ji2OUbt90GXu8Th6HZ2soesfzR7ftHhw0/L+res+H1sOvGv/afPKr1vXHhy0g+9Ycu6tp4fNR4Uu3jywHPDdwJ6PJjOvTctRvTLskJxoVvDW5OxxBmRSBFlVMcfE2D46bJyDmC8In722bfXWL8sRe1Yj91se77dFH3M+C7TH+ljjfWwJZy1J5yzJvpaEwJV435lnfmNP/IfvH3yeHGprJlt7pLYeqa1Hau2WWTtl1naZuU1iNQhtOq6jheVoIpnK4TO87Cl25qysYESc08lO1dGTNbQUDTurrQzRXo5uL8cYZCitFKWToQ3leF0pTi1FtUiKVSK4qpxqM8//JgxdNVuPB1/6+Nt9+4Ov30nLD4dCE+hkEJ0MEwmoVfISraapt6ttYnR0ZXnOaptYXF53uAAA8HgBq+2lSvya02HxuL0A4ALc43OzA9PzfcumupERWX9f2fBg2fAgVdsSeO/Rv/b4bt8fuPvImX3+V8JishLy4AeCQn8+dPKXI2e2Hzmz4+iZfx0I3nXyVpGwPonA9b322OdsWOD1iFPhsReepl9Pzr+bj3qK44L41VkliqIaPaqxg6jqpGjasS1GgtrIqG9RdY/oh0ZrDXpdW9vg2Iiup6OuVV/T1qro7mobGRqbGDUtzbgsC871Gcva9OL885HBTrWiytBS066rNjaXGFTSXkPVRJ/a0FzSVCuukYvLSvkCMYMtoHNFHLaAR+ewKSwGmc0ksRhEFpPIZJGYdDKTRmHRyQwaiUqGQMB4PJrLorD4DGbS/eIvf8c+801D4mX8D39mB39ZnXgTsevdqujTjMBvKny+UFzdj/z+D2XhQbTgn5lfbhJ/uYny9Sbh5YOsjFh2cZoImcZDpHBRGdSiJETSPT4sXoZOKkGDyrBplfi0alJaLTmlnp4loheQhXS0XF4sr0SWlyNLyotl5ciyClSZHFVSgS6pRJVWIkvliNJyZEkVuqwBI69BV1Zg5LX48lpCeQW2rAxTWgovLy0qL0XIKlCyclhJOVJSjZBUwaWVEElZkaQsXyLLFUkhvHIIV57PKc9myTLognQqK43GTsFT4Szesv0/GAr85gztqpfp+dg2AcEoIBkEZKOQ3CamdEhpXTJGVwmrU0rrFFPaRaQOEblTTG0TkNoEpA4hRc/FaNjFeg6ylYdqF2BaeSgDB2XgoFo5MAM9qxrykJ9yoaH4YSc7TU9PVeLjaxFP5ZBHpQX3SgvuloHD5IV3qiAP6uBRDYjoJvSzRkxMA/ZJA+FJE/lJPS5CDr5TX/iwGflMg0lsQSR2sqD1+PTkS3sf+30FDTumJKetPtcCgAkANjY8gMftdbjWrK5xu6PfZel2r3U5TUOO9Wm3dQZwTQHeCdd6s2mgeE7zeLU7A3AYNrzuDQ/g8QIAsG5uLZrEfGhFb3Xj/m7Bf2xhfGfl/mDmfO3kfurlfrTB+sDLecvDfHWB+S/7TKMDcDu9Jo/1udu+4PHMO1yTVteo1THotPW517o8tk5zI+F52KGlyKMroMvm4mcu5LPl4H+t/vDa+rY3TcFfL/h9OfnLX59/86elr/5k/+LV9c9eGfjlnZmc8OVG1lKj2KKWWDTctTp2PwsyLoJZFOzlWmG3jDktwU9HBq38+hfHjj8s7HhlcdtrSzs2z+39s2nv5rX9f14+9Mq6z/ur/l8th3y6fvrdyVvfziIf95DzuwjZpnqKrafU0iaytgptHRJru9jaLrG3SmwGoU3Hc+l4diVttQq5IC2Y4GSOMFOnJAWjkrxuboaRkaqjp2k4ue3l6PZKfLsc31qGM5ThDOU4fTlBW4bTlOE1MvS/Gbr42zB0fd3/1KVPvt23N+jqrdS8e1B4JJl8GwIPhxSHF8LCYfD7SMRTIi6ZQctgs3PYXKK8WtzSUt3VqRga6FucH1lfHVozzdpfAnVjA3C6ARsAtK0sNC/MDtht/RazuN0YcOfej3uPb9vvv/vImWOnwh6DIEl5xYdOnN92MGTb4dBfj579+dDJn46eSUByMDXGpxj2setRh8+G+199fPJe7Pmn6TeTCyPycM8wvFROVY5MAanRopoMZHUbRdOB1rRhNK3s5tbxVYd5A5izWCdWzW1jY+U6LbOuVtKsaWzt1Hd29g92Tj3vWZ8fcqyM2lfHzAsjU/1temV1l6Gu21Ddq6/o1pZ0qiRtTaJ2tdCgEDfXSurlwopStkzCEku4AiGbxaExWBQ6h0ZhUclsKpFFJbKoJCaVwqJRmVQKhQiDgMlELIvBFLFonNvBrH/+XhD4vuDU96yfXq24s7vi8Rnykc8U8WcJRz4uOfCR+PgXGL/PyqOuEbb9T8k/flf+xe+Fn2xiBn8vQ2ewEen8YpAAmcpHpVOLkhBJ4XxYvAybXIIGlWJSK3Cp1cTUOjKokZ5WScuFglOzIAXZsPx8eHYOPCcDnp8Dz8+B5WdD8rIheVmQ3PTCzJTCjBRwNig3JyE3JS4vMTY7LSYrPTozJSY9LTIz8X5m4qOM1EdpaQ8zUh+lgx6lJIanJoelpYSBUu4lpdxNTLqTEH83PulWfMqdZ8l3o+PuRD+78eTZlahn5x9ERianrqyvA8CLZvDLttLyb8hQc1eDRC9Ad4pxbUJcKx9t4CINHISBizBwkQYOqpWP6RDhO8SENiHuhXWKid1SSoeI0C7EGbkoIw+lYyN0bKSWXaxlwTS0PGlOODvxQgPscQs2roud2y+EDQjhA0J4N7fAQEtrxifUF0dWFd2tKLhbkhtWkhtWXnCvHHK3En6/DhFVh31SiXpUBr7XUBzdiIypR8e0S+DVuLSngTse7vuq4MpRLRfmWh4EXizMermmzGX3rK5tTNldw057r93Wa7EOO+wjXnuHfU683BI1I9g1T9xsoWyaZbxn7s7dAMwvckHXVM0CZpsjb7MV/IYt/3UX+HU3/G+24vetiPccqHfs6K127FYbcbMLt2UR9claD8QDmBwuq9MzZ3Uv2VxLVueE3TnosPe7LL0OU7tjWe/qrzKVE1dKKau1Ak8DeyX2zNL2rc6ft1i+f3X6H38e//Gd8UNfLAZ/b939nuWrV8a+f30m4qRdQlxWlCw08dYbWTaVwFxN7eGBR0vRjhaBRymcr2dZayhTYYfM219bP/iW+c4uy/3jy2EHFm/uXL6wc+XMr4tnvls89YXJ/yPrwbfN+/84f+lbMyu/n4cb4iMseo61TWQ1iiwGodUosraJbG1iu0Fo1/LtOu66grJciZwvKZoV54+wUgfoyZOSghFJXg8vq5WZpqOnazh57XJcVzW5vZLcJica5US9nGCoIugrCXo5SVuKVUsQ6grGS4b+1/vyK2ZLQOjVL77f5xN8I6mQmEpgppJZUUXoKAj2USHqEQwTgSZG4ihR3+zEKgAAIABJREFUJGI4CnE5J+cpkZTIZoFEvPRSUVZ5CbS+Fq1ooms15T09ipERxdBw69RM95qpcW5KOTs5tL4673aV9bQfvx32r33Ht+0L3H34bOD5h0lgfCIYcTDk4s+HT/169OKvB8/vOByaBCdVDDxH1jc/xbKP3ow8cP6ez/XHQffjzkWn3wIVPS4gxuL4qdzKbFkDpEaDbjIQ1a0kbRtO245VG4WGrhm7e33Du2CxLrjckx5H/fgwUa3A1TdQqpskjc0trc0jQ0bTdKdrsds+32Yaa5npburWVA8aawb0ZQM6Wb9WOqIvfa4vG9ZJ+pslXY1ifY1IVSWsrRCUlXJlEo6AT+dw6SwuncGmMTh0KotOZtBeGpNCpOCh0AIKhchg0kuJSGzwbtHRzyn73+X7f809+lH9kxDpxT284O+VUcG4fX/jXtjHuRsszYsshYBwh79ifrFJ/Pkm8ld/5N47JsAkMRGJPGQCH53MRafQIPHolDABLK4Em1KKTS3FpFRgQVXE5DpKspKRquUV0fKexd85nxJ5Jf3p1YyYm9nRt/Ojb+XH3MqNvpkRdQ306HJC+MXoO2cjrp8Ov3Dy9jn/a6G+l04FhAb7nwn2OxPsF3LKN+SUX0hIUMjpk8FngkNOhQSfCgk6HeJ/6qT/yZCAEyGBQSH+gSePBAYeDAw47Bdw5KjPoYNH9+09snv3ke+37fU/eXpldQUAAMDrAf69Wem3mVMCvACw4TB31ksMQnSnGNchwHbwUB08ZBuv2MiBG9hQLaNQwyjUsIq07CItu0jPgRp58FY+ol2I6hDhusSEThGhlY/RMOEaVrGeBVUT04UZYaL0mypMbAs+oQWXaKSmtTKyOjl5vXxwvxgyKIMOlUD7xOAufo6enqbAxtfCnpSDH5bk35Xk3hFl360ofFCWd7ckJ7wS+qyJnNEvJ1ai0x8G/HBr/ye51453y3CAuc8LLDi9bo8H2PB6XIDL491wbFjWNiYcnhG7c3DNNWhxDTqtWttzxFRl0DLxIyd+i4v0J4D6Jxv1zcW62173pAfwAsDiatl9U/oWV/rr1rS3ralvujJedWZttme94cx5y5G/1QF+w170uqVoq7NwyyL47dWWJMA753St2F2TVvekxTFjdYzZbP1Oa59zrdu+ZLTNttjm1Kt9lbO1QotCuAq5P7X3TctPm+3fvWXa//Fa0nUTMmeDiXJmR8zs/GDkm1cmbvqsceFLNdzlJv68grKkpNpVAnM1pY+dOyyB2zV8m5JtUrI81fjnl36c3fHq4tEPnQmnHZlXHDlX7Xm3bHlh1sJHNugDB+SmGxS8GvD+2r4/Lt87BCi41hbJuopt1nCdWqFNz7fqeRYd36oT2nUip1Zob+as1xMW5cVzJdAZSdG0EDzISOmmxo+Kc4ZEeV2cbCMjXUtL13Dyu6rJvfXM7hpGZzW1rZrSWkMx1pKNNWR9FUknx7WUorXVHPu/41Dvf5WhG8vm9eOh1z/+9mDI2YjegdmlNVvr4KSub0zZ0V+m1HKqGgnSymK+LI/NTyAQw/IK4kkUEIebKhanlsrSystzamrza2vBdbWF9XUFtdWxXBastoak05FbDYJ2Y/fszCqwUdbV5nf3/o8Hg349ELL3yIUTFx+BivCJhcjDIZd3HA7deeTigWNXKOzK5ybHsMNJUqjv5qMOX3m4P/SOz9WIgLsxZyJB15MKwnPRT9DMBGZJmqSmoFKNqNfh1K0EjRGrbsM3t9PVeuPc3Kh1fci0PLq2MuhYr5gYonYaCQY9uqG5uLweISmllcrqVVWDfYqlCc3ySMNkR1mfrnzIUDrQzOtTs4Z0wvFW6XSrdMIoea6XjDZL+ppE7Q1iVa2gppItL+PIxEyBgMHh0plsBpPNZLAYNAaDyqCT6VQSnYwn4yGwAiqNyGLShKii7JDDvDunCCH7S++dIZ/eW5n2iHT1iPBRiCAqFBXyr9LiFDEFzsEWCLAFwrjbxCPfUXZ+yr10pBQSw0IlMZFJXGQCFwPiYNLpkARsargInlCKSyvDpZfjUuU4UDURVE8FqVjpBmGBillQGHUpO+piftyNotib8Nib8NjrsPgbRfHXc2OupkVeTrp/PvZOaNTVk/cvBNwJ9b9+2v/KKf8LJ/3PnQgIDfEPDQk4d/rE6ZCgUydPhJwMPhF0ItD/ZIBfkK+v3zFfn0NHju4/eOTAoWN7DhzfsefIC/t195Ede47v2hewbdexk6EXV0yr/+t/v01PCXgZOQDAhsPSWSc1CNCdYlynANfFw3TxMW08ZCsXYeBA9SyIjlmoY4G1zPxmWo6alt1Cz2lh5GkY+S30fC2zyMgp1rNgOmaRjl3UhAMJQFdLsu8042JV2JhaWERlYXhl4T05+G5l4X154f0a+GM1IU5LT27nZ/VIivqlsH4JvE8EbePk6eiZjfjEctjT8oIH4tSbnISbCnzuUBVHjsyKOLbzxq73IeFHhytJwHwrYBvzeNbcXivg9gAer8fr2fC4N9wOh2fZ4Rq3uUZMrmGLp9tprnANJFlqDrqFX7nZ71rpr7mpmx34Py3KQzesfQDgci4o5mA/W5Jfsye9bo/baot/05r4hiVxqzVxiwO01ZG61Z6+xZ75piPrr56s1xezt5gaU72ucat72uoct7yYr7cP2az9TnOvc7XDPq+3TavsEyrHtME92mylp437fri0bcv6L29bvv/z3K53rcXx7mapGZ4wsefDkS/+NH756DwfMVrLX2oQrdazVhTsVTXf0iJYraP10nOGeUW2Fv6aimNS8hwC6Iz/55Zf/2z75fW5XzfP7vzLwp7XZg+8Pn/gjcXDf13y/Xg58PO1gI/MR7as7//Taswpl0Zg0wjsBpHFILZpBTYd16Llmpu59haBs4VnUzJXqrBLJZB5adGsDDYnLZ4RQfrpqW3k2CFB5rA4v5uX28rI1NEzdDxwbwNjUMEbaOT0NjC76hkddfS2Opq+hqKrIuurCJpynK6W63jJ0JfLYf8LDAW8GwDgXLGsHj9384PvjgaeejA1uQIAgMnicP/HcR4vYLU7F8yWsYWlWp2xob2zobOrxKhnKZvo6mZikxpT14iub0Q2NEHq6h6TSXllZYQWDUmvb5wYn3bYFzfcFR0dAXcf/HgoYMehk/uOnQ+8cP9ZDgpUhPUJub7zYOhPB05lohgzjo1R09qQaR0prbgUn+N79fHxCw8CbzwJuRd7MSrtTgr0USEhBsdLYpdlSOvy5CpIXQtaoccp9Rh1G0bVhm5QV44MVY/2lXa3amcm9CsL5RMj1M42vMGAVmuhtcpcuTpXWpPLEUBYdJKAIi2hN1Zy2hSyHrWou5Hep2KOGoQTRvG0UThlFE8ZZVO6kpFmSa9SZGgSqOq4tXJOeQlTIqbz+HQOj8li05lMOoNBozNoFDqFRCXiiBgoDEyjEVlMGpeE48DzpJhCEaKgFA0tg+ZJ0VBRcXoJKkcEy5LCkriYQioOzsTkslE5IkyBpDC9JC+lDJHBxqXSMclcFEiATuZhU3i4DDokgZDxUFScUIpNK8OlynGpVYSUWhKokZbSwk4zirK7ShH07MeZDy/kx94sjL0BjbsOi78Bjb9RFHc9N+ZKeuTFxPvno2+fengl6M55vyunfS6EHD8T7BsS7Bcc6BcY4O/n6+vnF3DMx+/QEd/DRwMPHA7Yd/D4noM+e48c233k6O7DR/ce9dnv47/3+Mm9x0P2+Z/eF3B6n//pg0HnDgVd2HM05OzVO0umtf/wv9+IoS9XHm84LJ114he5fIcA187HtPMxrVxkGw/Zyi02smE65guMFrTQczWMHC0zt4WeraKkKYnJCiJIQUxREFNUpFQlKaUk/15V0f0WQmwjKkKafYUHOitOv1ied7Oi4HZ5/u3y/Dvl+WEluTclOdfkkHuVsIgGzDMDM7Odl98jhfSWwHtliD4xxsgA62m5VYjkGmw2N/tpZMDOW7s+Qz4InK4hePvrgTkDYJ3acLm8Gx7A4/JuAC4A8ABuwGt2OaftjnGHa9TqaLe5GzccHGAy06G6aC3dZeN/bmW+5qa8YcZtXqq6ubHWB3hXTCrYLOg9a+IWV8xm55PXrE+32p5utTzZao3eao99yxa31Rr/pjXpLVvSW+7ENxZAf19T5rmsg07Hc6t9xGwfsNoGbdZ+u7nXudbtWml3zuvMs82uaS0wpbGwEqd93xve+8ZqwgXzneCV795c/+b1pf2frj44OLr37eFvX5m+5eMSE6cVwtnmEqta4tBI7NoSs0q83ixcrmP0UHIGOYU2tcCs4FnVIislc2bf/5i3vWrz/dR06efliz8tnP1x4dQ3S0FfLPt+uujzyeKR99YPvunc9xfT/q3mrLtmnXhVI3DoRHadyKbl27R8q5Zva+HZ1Oz1evKyHLlQCl0sKZovhc6XIZYrMLNiWA8ZZMTHDvIyhyXgHn5+OyvbwMrSC4p665nDatGwUjCg4PU2crsb2Z0NrNY6uqGG1lpN0cmJulq+w7L8X2eoFwC8q+sWv3PXP/nhwLGg6w3KtrmV9b6JyQWL1f3/dojFbHO7NgAAcHuBlXWzfcO7YHEMzy31zy70Lyy1TUxKlM1ijU7S0SUfHBpzO+fcjjmXvbqv90T4o5+PBO48GnIw4PLxM3fuJ+SnQUlHQ259uzfkRgpYNjQi7O/gtGsqhgdxtU2Pwdjg2zEBVx8H34458wh05VlOeAYyCk5PosmyxPXgymZEUytO00lr7aG39ZKM/UR9L1nbWj89WTXaz9Gpmqenmufm5M/H2N09pLZ2tEYPa1JDa5sKymuypfJUniyRxk7EEFKKIBI2rq2W3V5F7FfSRrXcCQN/2sCb0gun9OJpvXhCKx5SCzoVPF09u7GSVVPGKJMxxEK6UMDksuksJpXJoNIZFBqdRKER8HgUDFrAoBGYDCyLgeHQMSwaisXEshlYPg3NIyGEVIiQBBXgIAJ8Lg8HZmHy+OgUPhLEwmSysPlsbD4bmc5GJ7HRSTx0ihAD4mFTeLh0OiSekh0hQcSX4VIrcKmV+JQaYmo9JUVJT9VyU1tFaf1yeCMtNy/ycn7M9cLYa9C4q7D4a7D4a0WxV/OeXkqPOJ8Qfib61qn7lwNvn/O9cPLwCZ+9Pkf2HD2y/9jRgz4+x3yO+/r6BR7xCTxy/MQxvzPH/M8eCzh79MTZYydDDwWdPnTizLGTZ31OnvM5cdbnxNljwaE+J0OPnTx7/NR5n5CLe3zPnrt5f/FlPfSlqjfwmzEUAIAN53pnncggQHWKcR1CXBsf08ZDv2BoG6e4lQU1MIr0DLCOkW9g5RnZuVp6Zgs1TUUCqUiJSlJCEyGuER/bhI9TEOJVhHgNMaEBGVmWd6uq6E4DIlyFiWjGPdWR4vSkBCMluZ2e1kpPMdKSdZTEJkxMdfFjKfheOSKqkZys4eS0CqBqfHYDKmVYTppS8VVMSFTgrrC9X5KjTs3I8U59qXug1rticLtHXS8Lmi4X4PYCZu9a27IRPq7KMS/rHGttrnmpa4XsXii09adZVPGOugiH2M/OeMdN2TKPe2NJFe1Y63M7hpYZV9fjXjfHbfU8ft316FVrxF/tD/9qv7/V/vAte8Rbtsitlsg3rU+22p5usT/aMpf4tcOAc671bFiGbOYBs7XXZum1m3sc691OU6dzweic1TrmW+0jDc+ht0eObZ7Y9/oy6KazmuPko+dPH1z75m3LPzavfva79c9+P7f/Yxs0al0MsUngLgnMzsmdxCWvlhBtzSVratFiNaOTlNPPLLQoBKYGnlPNXykIW9y+ZWX7q6vXdlhyrllz7ljzIxy5D5z5952F9+2Fd525N0w3d8zve2tx/99ssMh1HX9Zw3FpRE6N2KLj2bQCWzPP3ERfrsQulhUvlUEXZOD5UshSJWqpCrNShZ8WQjtwSQbMs35e9qAY3Cso6OTkGjm5BhG0v5EzopYMq8QDCmFvE7+7kdfdyG2vZxtrGG31dF0VRVvLd1hWAADw/rcY+r/7Q1bN9hPnbn/1/ZEDx69EZsASCZQkIj6LTsXKSti1tWXNmqbOTv3IcN/M9KRpZWRxYWZtzQ54zS7nqmUdAAA3AJjdTtu/d+M5ne55i2XSZh9dX5t2WKZtpgn7OlfTcuLB45+OBO3yOX0k+Jrv2bv34nLSCon7/C6df5DCN/QLhgZhzbX5deX03k5wZV14PtLvZpTvlYiA2zEhD5MvxeaHZaAioPREijRTWJsvVxU3GXGaTkpbD7Wjj9jaT2kb5HX06RcX25fmm5+P9Kytdq6t1z6f5HX1Uls7cVojokmFqK2GVVbnyipTxfJEjjSewo+FY/kMnLaCrivD9NaThtSM5xr2pI47qRNM6oSTOsG4ljfUzO1RcAy1dHUVvaGCXimjlYioIgFNwKGymWQmncSgEek0Ao1KIBFQsKIcBgXHZGAYNBSXguWR0FwygkWGMCkQDhnKpRRxCVAuFsLG5gmx+UJ0lgCVwkemsFEgNjaVi07no9JEyFQBMpWPSRFhQUJsqgCXTit6Rs+LFBfHVeDT5LjUKnxKLTG1kZKiYqTp+ekd4rS+svye8mJcSlhu1OWiuGuQ+MvQhGuwuKuQ2MsFTy9mRpxLvHvq6Y0TDy8F3A49fjXk6LnAwyF+h074HT7hdywgwCcwyPfEicDAoKDAEyeDToYGhZwLOHXJ//Ql/zOX/c5c8T1zxT/0mv+ZqwGnr/qfvuJ3+pLv6UvHT1/xPXPNN/TGgaCLl+9FvGToSxf8zXL5F4Unp7mzTmjgIdv56DYeupWLauUiW7nFrSxYGxtmZEEMDLCRATYy8ltZeUZmZgs5pYUMUhOT1cRkFTFJSYhX4OMU+DglIUlNTG4mJNbAHlcV3a+FPlCiI9XYqBZ8zAuAdjIzu1hZXazsTlZWJzOzk51pYKY1EePlqCf8/HtliGe8nIeEpxeZSTea6dl6ITTjtl/YgS/JUWdnS3FWBd+ulzjGahzrXXb3gsvr2vC+2LjjtI1wpxkHx3P/tsAIdi002MZLrcpYh/6xzfDY2l5oaWWa9UxH1TMr40sr/rVp3N9XDfnOpX7Xkm4Rus/x9BVz9Nvuh2+6HrxuCX/HdudtZ9ibzjtv2sO22O9tsd9/0/HoLceDLea7f59O2+9o53jWerzrfQ5Tj3W9y7HebTd1OVc7XcvtjlmDY1Ljmmp19zaMJV3t8P9yqeDRRkOJtUFkr0QtPgxY+Odry1/9ZfXzzdYvX1/47o3xbX8b3ffRxIEPJva827ntb/V+389ywAtq4YpKuFDN6CDl9tAL1xp5S7Vcu4I7m3Bm6cfXbNtfnd/9xtTuN5Z2b1088P7C0fcWj76/7Pvp6olv1oO/sx75yLbjzdlDfzfjox061moLw9UscLVILBr+upK1VEmYL0HOS2FLMtiSrGhOBl6Uo1bqiMs1hCU5bkoAaccmthQ/7WVnDooLewX5ndzsNl6uXgjtV/BGNCXDzbJ+laRPIepuFHQ08NrruK31nNY6pq6KoqsTOSyrLxi68d9j6It5eZt/6O3Pvzu+y+f67dTChxj0bUjR5cysMHBReCE0AlocAS2ORKBiiYR4CjGJRoKVSWnKBq5GJdSqGwd7mydGtNPPO5dmJm3mJZdzwWqeNK1MrJueryzN2dYtAECQSe7ngkMfx/9y5ORev3PHT9/yvxh+Pz43pQAHykHp+ic14ws1w2MsfQu6vprX3Q2pbAjLgR2/Gel3PTIwLPZkROqlBPCdLMxjODOZVpopqgPLWxCKNqymk9TaQ+3oI7X1U9oG+O19xoXFMbt11Lw2vG4asjvqJ6Y4HX201m6Stg3V1AKrU0CrG/PLanKk8kyeNI3GSYYjhWyCuozSIkN21eD6GinDKuZYM/t5C29Cy3+u5Y22cAbVnG4Fp7WOpatmqeTM2hJGhYQuFdJEPCqPTeIwCGw6gUHFMqhYKhEJA2fRCCguncihkHhEkhCPExMQfAKEQ4SySDAWCcYiwlk4OBtbxMOCeehcDjqHhcpmozK46FQeKpWPyhQgs/moLD4m9QVDhfgMKjialhshLY6T41LkuJRqQmoDOVVJS21hpRkFmV3ijP7SrJFaWBk2Pufx2aK4K5D4S9CEK/D4q7DYK0Uxl7Ifn0u6G/L0RtDDSwFhoT7XQ45cDj56PvDwGb/DIb4HT/gfPBFwKOSEz+kQvzOng86dO3XufOiZc+dDzl4IDr144szlE6FXgs9ePRF6NeDsjYBzt/zO3fQ7d9vvwj2/iw8CLkf4n78TFvVs+f8fhr6MQ80dtUIdF9HGRbbyUEY+opVb3MqBGVkQI6vQyCw0MAtaWflGZo6ekaGhglooyc3kZBUxWUUAKfFJSnyCkpCoIiSpiSlaSoaWlKrExtXCIppQkSpMVAvuaQv2iRIdqSHEGshJWkJiGz2tn5c3wMvv4ea2c7Oa6SAFDSSFROWFBUWf2JF5+UBp/gM1JQUcHnD70Jf4qNDJEtRqDduiENg7RJapGqt5xOOwABtOr23eZTN5gfXl2ojFzDfWkjabuDeAFY29DbeK32ehHTSJLrgG+KaRFvO0xqHNWSV8YUVtnsf/y9HDck11Oyfq57K+d0b+xfr4HceDtx33ttruvG27sdVx403njTed19903NjivLnFeWer4/YbMzfeX0LdXteLXEvtTlOHc7nTsdzmWO10LHc4Ftqcc63OKb3judY2oXWPtwBtNZZSGtBS7qogm8ARk2d+Gf/p9eF/vTbu893z4zuHf3hv6qs/Tn/2u/FP/jj58e9n3vtd++evD8dfXq4izddz5hs5s5W0dnJuOzVvqZ692MC11rEHwgKHfnl3dNf7o4c/Gz784fND7w0feHd039vPd22d2PHm5I6t09vfWP35Ffv2VwaCPrbxM5xq2rqG4WzmO5SC5VrSXBlyWgKbE8OWpNDlEvhCCWyhDGGqoyzXk+er8Yty3AS/sBUVp4ZFdTMzB4TgXkF+Jz+njZ9rFMMHlYJRnXxIW9HfUtarlnUrJO31gvZ6QUejoK2era+itTbKHBYT8FvEoYtW65nwh98eCtwTfC0qH5PFlqUy+bE4SjyBHounxeBo0XjGUzwjlsR4jMRezs6NY7HSJOJkIe8JlQjiczOl0tzyMkhNFaaxjqJUVA3095iW+lcXhk3LK4CHV1O1MyjkRkLuhccpvxw5tcfvvM/pWwGXwu8+y4DiOKMLawuA57nNPm51DK+t6cbHjcsrmOrGO5kQvxuRflcenwiLPf047XJ84b1sfCSCnUwrzxLWFcpbkIpWrLaD3NpNa+8hGXsprX2ctm7N3EzrwrRhamxwZaHfvFY7OcHq6qW195K17ZgmLaRBW1SjKiitzZPIM/nSVDovsRgr5BJVFdSWEmRHNa6nntzfxBhSsIZUrOEW9lALe7CZ1adkdzVy2+q4hhpecwW7voRRKWGUiuhiPkXAIfKYeC4Dz6RiGVQMhVAMzU+nYuACCppHwjBJGCa5mEMGc8gFLCKMRYBw8UUcfCEbV8BFF3AwuRx0DgeVw0Vm8VFZfGQ6B5XKxqTy0Gk8dCofnSrCgkS4NCE+gwJ+Ssl+IC1+JseBqvAptaS0Bkqqip6mYacZ+dndouzB0vTR2gKDtAAadxkcfR4SfxGacKU4/io87go05nJu5Pnkeyef3AgKvxRwO9TnWsiRy8GHLwQdPO9/8PTxfSHH957yOxAadOTCqeMXQ/0unw+8ciH40qWQixfPnL9w9tzFS+cuXDl3/vKZs5dCzp4PPhMacDo04PT5wNCrwRfCgi+F+4Veu/4wYmV97T+87DeMQwHg//B2V9GNXmff8PO0YU6btHnaNG3acDLJZBg9Y2ZZZpk9Y4+Z2ZYFZrYYLVssyyIz25JlgW2ZmZmZBIaZ8XcwTfq87/re7+RNvrWuU91He/10Xfe99/5fPDs96m/idZWi+rjovjJMLw/dy0X2cgt7WHk9zNxeZm4PK6ubnd7FSOmgQ5T0ZCUtWV6cLKcky0jJ7aREWVG8nJLQUQLppKZ00VIVlGQJLlpGjG7DhFRnejTmPmrKfyxG+7XhgtvxYQpilAwfIcOFdxcndFLAPawUJQPaVgIW5oYEGv0Qb3NHlO7fQ4dXZwdGmF3KfWw+Wlqw1Ujeaik6VpZpRqo0a4qzo9mL00nNOnu+LeRoofbpyeIOz1md9MZGzPtbzbCLo9HdprQdyJ80GZ/vEq2frUnPL/YuTrr2KpyOER9r8988ZgFOpxqPVwe1M/WryV+cBb1z6v+hxv8DzeM/nnm8p/N4T+vxgc79fZ3rezq3907c3j91/0Dj+sZqwJdb9PhVCffZ7vDRfo9us+98q0e3PXCy1X+y3nuy1nu23H220HM61aaRM7RVqCNC0nqo1ZrV54uX31n++oMZvS8nwpyXich1Omk1O2Yp2GnC2XTM+u646fVhgysqV7MlVuF6a9lmK3+thbVSV9xTlNpLTd9oZW6I2av1tJG82NEEr2FY8FwefCo3cSInejQjagwaOp7kP5LgMxzrNR7mOGh/fdT8y37f++p6zEk761DBOJAwtquJm6L8jfKCzQrETgVyvwp91EDaqSFs1RJ3m+mbTdT1BvJ2PWGBm9ONjpYVhg4zUyf4uaP8nBFB9gAvq0+EnmwXzPY2TXU3Tqnqx5TVw7KKEXnlsKxiWFY+0s4faOUMyWt/A0OfX1xcXGxpjz3hwff8TE1D7fwzoLGFRUkYRiGnlt7YwWhRMCQyjqyD065iSToI1eJYDC1XUIOsbcmrak0XVmVW1mZUNabXNafVNqdXNZTIVV0bB6NHh2NHW6tPT3jNLXo2TpcNgV5JuY4RkKtGgHumzka2vuYufr5RsHwKX7mwpNpa7NvZGNnfndUejR3sTqpPSQ1Sn9R8U+9wU/cIgG+CQ2iae3yefwYpHF0KplenCVrz6pWY9l5S11BJ3xh9YKy4d6y4Z4TdN9S5syWxQhvMAAAgAElEQVRZmWmYHJrY3x4+2mteXWSNjVEHx8jdAwS5Ct3WUdAsza1pzq5sSONVQhn8RGxRuYDeVVvSWYHpaSD1NRcNi0vGJKwxKXOmjTotZU7IGENSWo+ktLeZ3d3AUtSyxFWMRhG9RlBSUUYRlBbxmWQenVRKI7BLcDQiCpEFpxGQXAqmlIJmlqAZtEImLZdNzWEW53HIuXxiThkxu5SQycVllOLTuYR0LjaNh03j49LKsHAuFsrFQXl4KBcP5eFhQhJURIaXk1NpuVEl6YFCdFwdCdpcBGsthkuoMBkzpas0pY+fMVKeOVGdNtOYNdOCKc0Pzgl3LIx3K0xyQSe5oRNcEbGu2REgiD8wyss6wNXisYOxB9DQxVrf0eKBnZmerck9oPE9W1M9RysDENDExd7MzcnKHQRwAwE8QLburo7urs5uri5ubi5uriAXJztbgIWluYm1hSnQysLowf27N64/uHsvMMD/6HD/Nzb0+cXF05/Peh721Zd2sAr6ShF9XEQPF9FdWqBi53WzcnpYOb3sbBUzo4uR2kGDK6lQBTVZXgyWF4FlRUkycmI7KV5OSeigJnfRIJ0lEEVRkgQf3YwKa8NG1GR7V6a6NuY+akcHyPB+LYXeUox/V1GkDB+iJId3UKIV5FhZUXwbJaEBG5P5yARsd5+d6FOd6c9PfZzieLPAQ7+HmjZTiV1roOyIaccqgWayQbPV91Q7dKiCzDI+XxJcOlsvP99Q7qP1tbGvrcT+8UBFODse3WQE7vu+ro58dxVnfXE4+lQ7vNcUsJ/zt6dZ7+9lf3xWBz4ekWl2x05n61aSLh0Fvql+8uGp58dat490oD+cgP6ocflAB3r31PFdjfP7+y7valze2rF/YwtiMkyI21IInm92H2+otOv9Jxv9uvVe7XqvbrXndKn7dKHzZL7rpLtyxE9/5d5761dfWfv2d6vfvzZl+MVkqPsCLmetnDFby5uoYc3U0pZqSpfL2StcwiobvchGznKxizX0tRbeWit3s5W9Wl/SSYZ3FaetNNHWWpiLDbTZyqJZIWGqvHhaRJ8qp05XFE+WF08Ki6cExRMiyqSwaLKMMFKUNY2H7fLzNVLGVh1xpRa9VIlYExZuCfO3KlDbNZj9eoK6pVgtpm3VEteqCduNtPUm6mp90WYdcaE0twsVKckLGGTCJ/g5Y7ycUX52Pz+3uwI7IRPO9TROqxqmVA3jnfWjHbXjXfXjXQ3jnXWTnTXjiqpxVeupdv/i4vmzi6cvQuH/bw395Tdb2nXrKNMvXP/0k+/nl4DXfjC0uXTH8fIdp5/0gO6RYWGI2BhyXFZZDq6uiNFeSarj8TqbxNMjrVOzjROTyuVl8cxc1fhEad+gaGhkYGdnXn04d3yw/PSE1y7Wd3S9Zmx/3czVKznPIRJyxcjygSnI1C7Q0tXPLwqaTmDjGhtRLXWYlnqyrLm4s5XZIysfHcqvqHmUkmfyKNzUI9LGB+wYkuYel+eXQQzHcMCM6jRha269AtPeW9Q5TOsdow2MF/eNUbtHuH1Dvbs7XVsrkrnJkZ3N4aOdxvkp7sgId2SCPTBKVfWSFZ2YNnlhsyS/vjlHVJXB4cFIlOpqYV9jqYJPlFfTeprpw00lI82cIQlropky2swaFtMHJUWdrcyeenpXHV1WQ2+toDYKKbX8okpukYhDFjBJPDqBW4LjFGPpRAQyC0bFF7IoWCYFzS5GsykIdnEei5LLpGSxiVmlhOxSfBYbl8HBpXFwqaW4VA42tRSXysWnlOHgZVgYDwfn4VLLcCl8IkxAhAoIyRVEOD07oiQ9SICJqyNDWsgwMQUupsLbWSmq0tR+fvpgRfpETeZMQ/ZcM1LBSUVGuyITPFFgdxzYC5vkiYrzyo3whPqDoryAgSDzx/ZGnkADV4C+o+VDO/MHtmZ6tqZ6duYPHKwMnIHGIDszVwcrNyegm5Odm5Odi5MtyBHo4mQLcrRzcbJzBFpbm5tYmhhaGD7Qu/bjT59/cuOrvxlc/T7c1/t4/39mIv5Whl5c/GIou4OZ28vO6+Hk95Tmq1i5HYysLnZ2Dzurm5XRSU/toKUoSuDyYoi8CPxzwkeirChBWQLupEO6aNBOSpKMGNeKjmjDRXdQEqW4yJps75oM94Zsz3aUnwwT0EkIU2JDOvDhHaRoOTFKTopSUeNbceFN+CgW3DvXx4QQbIf3syYHmGd6PYA73uzCx00J8qaq0Ost9B0ZX9dfcz4v1h2MnO40bhXfOEC+vFdudLrfoZvm7ab8cBz+1mrC30+GeWdbHVs5gAO3d4+evLKfe/u0Gr6G19tMef855H0t+IMdnOm5nHEwKD8/nn2+Jl1NvHfo+cqh97tnLn/SOb975PyexvFDrcMHZ8C3zoBvqu3eO7L/QA14Z9Pji52i6AFqlmaw/nRZpl7s0q72azf6tWs92pVu7VLHyYJSNyvXTMueDzUu+FsufP/GyoO/zDreXI73WC3KWq8uXWrgLdayF6qZC9XM5QbOakvZUiNnvo4zV8eaq2PO1dFXmlnrreyNFtaOmLPRxOwsSlWQ4Iv1JavNjJVG2nxV0XxV0VJNyUJ1yWI1daGWOldLna8pma+jztWVzNUUTVUQpsvxc5XE3WbaUgVqsjRjXpC1WpG3UYHYqsTuNZCPxVS1mK6WMA/E9LVq/HIlZrOxeLWBslpH3qghzZfmdiAjmrOf9NMhU4LcCV7OaFl2Pz+vuwI3rahY6muZ72me622e6W2d7hPP9LdN9Ymne1pne1qmVY2TfW1nuv2Li2fPLp7+kuv5f39/6MXFxcXO6bZDotlXbh9cefKvH+xuXTZy1LMIeGDq89FnVy+Z6BkEm9wMvnE1+OpVvx/vBv9kGH3TLOGhY5rNo3yPUEJ4VlkWqZFIlXHYqqqKEXHbYk/31sisbrOqR2Hs7X7VwvaOlcd1E5cAWL5LJPiygcV9E5CpfaC1W0BABCwLSytqFWPbZWhJK1bSChfwk/lcfJcELij1AGcae4aYekTY+CY5hqS4x+X5ZRDCMZwkenWaqDW3Xo6W9hZ1DFF7Rqn9YyW9Y/SuYWHP8Nj+wbz6eGx7c2p/Z1Z7SG9uiC5ERuZjIgswEfnIiDxERB4qsgAbXYiNyUfH5iBiMnJzkWh8QQ4hP4tFJwtK8S1VZHkzRyXlDEjYvWJhv5gz0FzU3UBT1TCUNQxpNa2lvKRRUFTLK6ooJQvZxDImoZSO41CxrBIMjVSIzIYW4/NYxWhmMZJFQbCK8pnkbBYpk0VMZ+MzOPhMDj6djUvj4FI5uBQOFs7BwEtxcC4ezsNDeThoGQ7Kw6Xw8XA+ASoggPn4JBEBQs+OpGYGCTAxdUXJLUVQMQUmocFkbJiKkzLATxsqT5+ozpyuzZyuyx2rRdHS/BFxbliIBwHiSUh+hE7wzo5yTw5yjngE8HMxe+Rk7Glv6GZr4GZrBAIYOlrrO1obOlkbOdsYu9iZuthZuNpZudpbO9sDnOysHWyt7G0sHYHWjkBrBxsrG0szU8OHD+7cvPLtV5f+9enVbz57cPVbg1s/eDnbHuxt/28r7Te5++7fhh711XGUjJxuZk43M6eLldXJyuxiZahYGSpmeicdrqTClFSovDhZRklqJyVKiQnt5Hg5JbGDmtxJg3RSIR1Fie342BZUeBsuWkWFdhWDW1EhNVlejbleEsTjNoSPDBXcRYjsJsV1k+K6yAmqEnA3NbmHniTGhjdiwnnpj7HBloXehrmgu0gPvRTn6xVpvstVmDFe7lwNdkdM1XaXnskoezLG87P5k0naZv4nR3mv7lU6Pz3uPezDbMb9RRP42hrsh6fzjU+nmtai9Xad31d7vqF58q7a989HYS+fxL6mi3p/M+nSOiVus6VMPdd1dr5wdjS0kud8bP/GOehtDegdrcNrGtu3tMD3ngI+OLf8QGf97hngfa3FhxvWfzvI9NmqJK40sbXDjceLsqPFrtMV1emaSreq0i51aubl2jm5Zrr9eEpyPtG2Tc2bj320gUpZLqMs1bOX6zmrtaWr9ZytVt5um3BPWr7fXr4nFe1I+Jst/LWm0tVG1nozZ1vC2xKXbos5e21lm83MDnKanABbaaRvSDhbktKtVs62uHRXwt1r4x22Cw/lwkO58EguOpQLjpXCIzn/UFq63UBZLsfMcXOn2BlzvJzl8vyNGvRuHfGoiappY+qkbLWYddTKOGilrVVjlyuQm/Xk9fqitVryejVxrjRXjoxoyPLtpYKnBLmT/NwxXs6gsKCnEj+lqFgZbFsalCwNSReGpAvD7fND7TP9kpk+8Wxv63R3y1S//Ex38O8N9r+ioc8uLrbO9pzjAZ/b/fGyxxffWd787r7NTVP/2+aBP+m7Gri6W0U5u+R5uKLcjZMfXgn+563Iby1TTIyT9Uxhd+/H3roVeu126NXbITf1Ih7qRxuYgc3ss4ABOF+fXH8zP1cDJx9rt2iAV0RYTpYnPF4P5GTk6G7pFQh4FPgkLC2XWCqenJPMrzdOzNSPTFNbVPmiZlZvfzKD5RiRbOQebOoeZuMb7xiS4h6X75dOCkOxEmmVacKW7DoZStJDUgyVqEapvSPFPaPUziFe9+DA9vb00cHI7tb4wd7Gs3NGda3j4yALZx8rdz9rd19bNz87j0BHrxDQ4zA333AP3zAvvwgPvwhXTx9ISiaxmJaVnoTKjsYjwBwCvJJW0MSnKmqZfU1UVQNdXkVvr6JJKktaRMUNfHI1lyTiEARMXBkdW0pFc0pQ7GIkjViAyoEW43JZJShmcSGTks8k5bCImWxCeikhlY1LZePTWLgUFgbGwkDZGCgHC2VjoKU4GBcP4+GhPDykDAfh4aECAlyAhwoISeVEsIiQzMqPYuSEvDC0uShZXAyR0KEyNkxVCh/gpw6J0sYq0yeq0qdqc6Yb0TX4uJxwu/Qwm7QQQEqwDTQQGOsLCPa08HUz9wZZejtbujuYudiautibO9mYONiY2APN7YHm9jZm9gAze4C5PcDSDmAJsDaztjaztjSxNDUCmJsAzIwtjA0M9O7euPLjpa8+//5f/7hx6Zv7V38wvHvN4O4VT1e7w/3/Xw3trmHJaVmdtMwOeoaSkapkpKmYaV30fw/vsuIXUUiJ7eQEKSm+jRArK0roKAF306HdNIiCHN+KDhejwxWkOCU5Xk6KkxNjpLjwVkRAc65PS56PuMBHXPBYXPC4DeHXjgqUooNkhPA2bKiyKKaXCZVTEvipXggfgxyX2wUut1EeeuQwy4my7KUK1Bg/b6meoG2lnHLjJ4OvTZKiLi42D9rSNqB/2E39YL8+4kLTv1YXsxX6tubR7zcKTJ7t9qqV9HWvr3XA9zQu76o93tJ5/EHt95Em6M+70d8vFXh1YlNWlfXPjyY1p7Pak+nduoxlp4+f2f7h2OE9te27OsCfzy0/emr5ocbqjzrAW6dmr25Y/Hk9wW6/nLwpKT/qKFf3Vh8vKDXLveeLnafLSu1Sh3ZRqZmTa2ek2imJZrz1YKxZO968285fbxSs1Fcs1Jat1LP2xGWH8nJtV+2Jqk7XWaNRVqsVlWpF5bG86rC98qBddCQTHcnKD9uFB1L+vpS30cTsIKXJ8LC1FtZOO29PLtiT8Y4UwiO54EguOFII1UqRWilSy4W6jnJdp/BQytppLFqvwqzwC5Z4eSvCwrVK1E4D4VBM07VzTtq56jb2kYR1KGYetNL3WkpWq9CL5QWbNcSNWvJaDWm1Ej/DyWlHhNdk+XRTk6cEeZP83HFB7pCosKcSN62sWB+WrQ7LV0cVS2OKhRH53FD77KB0dkA639822yeZGew40x1e/JwE8isY+m+NL56pTzYKcJGhYLOgRAt3X0sLM2MDYyc9Q7e7ho7mnq6mIZb3Q2/ej7xyJ/zrm6Gf3g35wirRyBps7pQHtMt3BGQ7OBQ4gwrc3Qq97DPtgRkA8xSjG9Ff3I/58WvLK59+d/8fX5jcMHewTfQ2AwMdoc6uyZ6ucB/v1JAnCdA0fLF8YWzseH3ubHvluXruVNu3tde9uZeIKwb4RhmA/EzcggE+sQ6hcPf4fL90YhiKlUAtT+E3ZtZIEa0qkmKouGukpHuIrBou6hqkq3rbVhbFc5N1owODO9vrz56xqhsS05HgdHxiBi4hExufhY3LwsVl4hKycAlZ2KQsVGIWKiEHGwFOS8lEiWtbGfBkVqRvSZgPIsC5MMwLFRuAhoRRCpNry/CttQxJJVVcTmkSFtXzSFUcgpCJ5dPRXBqSQ0WwSwpZlEIqIRedm1yCz2W9AJScwyJlsQkZHHwqBwtn4VJY2BeAwlgYGBsD4WChpThYKQ5WioPw8L8UlI+HCfBQEQFcQUwuJ0BY+VHsvDABJqaWDG4ig8WUZDEtuZ0F6SqF9fHgA8LU0fLU8cr0yeqs8Zp8KQOSH+WU5Gsf6wkIdTbzdzDzBpq6Ac1BQAsnWwtnOysnoJUdwNIWYAGwNLe0NLOwMrOwMje3MDU1NTYzNTE3szAzNTM2NjAx1jc21jcyeGj4QM9A7/7Du3evX/3p0rffXLv0/a3LPz64ef3hnZsG9+88vH/T3dXx4GD3f1tpv+H+0JPDriqajJrRQU1T0lOVTHgnA66kQmTFie2UBOmLLM+ifychS0lxUnKcsiSpmwbpKk6SEWNbUGESbGRHUUI3FdyGjVCQoobYUAUxSoIIaUeGdePjugkx/cXRw7S4YXriMAM8QEvsKooVo0MaCp5I8GFSciwryTnT5Waa7eVC55s4r4dyQsxiVeG8CDEhRGy3UE5E+fOu38zqv7FaHHPxfHaN7rEX89Y+9JPD9uyLvc7lYscd31cOXF/dJj+6OBzarUpfs/vwHPCm2uFdtdNbWqe3D1w/2oq8tU+IXhJiB6pIJ2s9TzXTGs3k6d74s4XGRbDJjtkHasB7Wpu3TyzeOzN/78TyXY3l21rTVzct31mJNt1jE9abqg976o/lbF1PhXaxS7vUczrfqVtQ6uYV2jm5ZqZdO92mnZKox1o0Iy26UcleV+12C29XItxTVB6rqrTdVbru6pPuGl1XlbazUttRre2o1nbUaBRVx/KKI1n5kaz8qL38SFa+L+XvS3mbzSwlKbUNk7zSxNxp5+3J+Acy3qFCcKjgH8rLjhV8jVKg7RBq5fwDMWuthrBUgdqoxi4LC5d5+WvlyN164mFrsVbG1spLNe2lGin3WFJ6JOYctDD3W2h7zcXLlch5Yd5mDX69hrRaQ1qtxE+xstoKQyvTH6lKwJP83Imy3HFB/nB5QU8lbq6ramu8Y2O8c32ic3Wic3FUMT8smxtsnxlonxuUzvVL50a6zrRHFz+/9vx1+tAXT3p2vDnZRp1XIJf7EVOKrE5RPBsdkhn/OCr0cVBcqHtSEAgW4pIa7ZT+BJQGcofYucSYOUYbWkc/MIx5aBB92yDqmkncPUuokQXMyDzF0CrT8F78F3pR331n+ZOJrY+Bmd+PRmY2EBAIY2uXed8k9idj8FXbFFMfeEQCOvtJnr9HnkcQMTCpLC6vIZvQWkxprojKRQO8I4yd/UzdgywfR9oGJ7vH5z5JJ4QgaHHFAmhZXUZ1W2FLF0E2WNw5UqwaJHQMEDv6OX2D3bvbbfPTtYN9cxrN9vMLWmU9JJ8IK6BCC2hQBBWOosKR1FQENRVBTUMUpyGK0hBF6ejixPSClGyUtKZeBI2pCHGrTwzihHoyQ9yJfrZFkAhMXiabimquZUiqqK2ionoeqaYUX8nCiugoPhXBLSksLSnkUApYRXkluExsLphOyGaR81ikbBYxm03MYuMz2Ng0FhrGxMCYGDgbm8LBpXKwcA4W+r8aCn0BKA8P5eOgIhxUhAeL8EkifDIjJ5KTFyHAxNSQwI0kcCsFIqZBpMzkTja0hwvr5cOHhPCxirTxqozhykwpI4me9QSR4I1O8kEm+OREP4YEu4c9cnjiCvRysnZ3sHa1B4DsgY52tnZAW1ugLcDGxhpgbWltZWFlZW5pZWkNtLQCWliYW1iY6evr37t339jQ2MjQ6IGe3s2bt25cu3bn+vV7N248uHP3oZ6ekaGRvv5DT0+Pw5+/Kf189d1vauiBQkSWUGBKKlxJhSppyf/Wk/wiUP4FnbFtxJgXUXTKkkQVFdxZnNiGjWxBhsoIMd00SBclsR0f3UMFDzAhHeRoKTpYiQ1VEaMGKfEj1MRxJni6FD5blj7Ly5wV5syI8iaF2YNcaBcjsQkTSgyzTHO8mgL4Pt/xhiDRda4if74yb06EmBSiNBLaMTV5wfSTXYM/bDIhz48619Jun4W8up/0qaaX8GyleSPj3oHXa+tO7x6K4Bf7g1uUyFXLd3WA3x8A395w+tu6/83tdNcjdsZ2PWtDVXs01/r8sO9MM3GqnjjdGz/d6z2R4Rd8r66av6czfeO58csnpi+pTV/Z1/9w2/rHzWTvDRFuqUm029VyNtqgUbLOBmp188qTGbluWqGeU2pn5JppmWZSqpmUaifa1GMtJ0Pi08H28772876Go9G6w5GWk75mXW+dtqdGo6rSdFVpu6p0nTUvGFUrKo5komN5xS+SHkgFB+387VZOBylVjEpaaWLsyvh7Mv6hnH+o4B0oyo6VPE0nT9fBP2ilr1fjF0Wo9Rr8gbjkuI2+WoHcqsVp2ugncrZWwVHLStXtpep2rrqdeyzlHko4B62svWbaXjN1qRw5x89br8atVRNWq4krFbhJZoY4L1iU4tlJSZzg5Yxzc0Z5uUPlhb1VuNnOyt2p7p2Z3s2ZntVJ1eKYcn5YNjMonR5onxuSzQ/JFsd7znVH/zkN8uvM8hcX5xcX58drU40FG+IkdT98qxMyVRfTzgwS4cKIuYlJyUle4dEeEclXDFxumbs6evoKS/EDbehecba0sUAgTCfREhDkODg67DHE1Q3m6pXt5ZXr6ZoKcEywum1v9MUNo3/8aPCDsYFdgqNNhql5yh2TxMsGkC+BGXpPMiLjUFkhhFA3tKsdwkEffusB+FvjqBvfGF118o+xfRRl5PTE2DXA4tG/DfVNwwcVlsQW8SHc2vQqSUFzF146WNQxUtQ1QOgYIMl6qocnty8utnVnCzv76zrN7vOnjJraxHx8ckFJUkEJuJCSjCAnF5KghWR4ITmlkJRSgE8pIGQWUhJS82DZBdJqETfak/fYvDH+SU2EZ7k/sMjxRm1BShmLzygmNpUXNwtITXxiLZdQycJUMNEiOpJXUsil5JcW5XHIuSxidgk6FZudSMNmsgm5bEIWC5/FxmWysOksTCoDBWOgYAwUnIlOYWNTORg4BwvnoGGlWHgpLqUU92KWf1FwARYuwsFE+ORyAkSAS6ZlR3AKovmYmBpSUjMZKqZAJTSYlAnpYEFUpdBuHmxAABspTxmtSBsQpTSXRFfhw4gQZyIYRAK7EcGehXHusEDbKC+rQJCZr6OxB9AIZGPsCDC1tTIFWlkAra1sAFYAgJW1taWFpYWVNcAKALS2BlhaAW7fvnfl2k0TM0tjU4sH+oZ37+nduX333u3bD+/eNXyob2hsZmppY2pu5ePrd3h49Bsb+vzi4ukvhsqEhBZSkqIEoihJlhUnSkixElJcGzFeSkyQ4ONacdGtuCgJIVpKipNT4ruoiQpKbCs6TIwKV5DiOimJckKMHB/TR4OpipMUhJguSryqKLKLGNJNChooCRplhI6xIqfK4mb5SfPl0IXK1Pmq1Jmq9Knq7JHyjL6yVDbEBQr8IcP2CsFLv5uUNFeVt1CZM1+BmhZhTiWMDWTIvNEf9w3/sCvKPJ8QrQf/6zTgnfXU70+mmGfj/NXQL/ZBb6yCPlY34y/WulZhdrtG72jMX91y+VyNit0vL9ltFK618LcHG85Xe56tdD/dH9Bph87U4ycHo5qN3otlmboRtQq23QZd3rb914r9P1Y8Lq9G2W3gUraqOCtNos2OGt2Y9HS8+bCLdzzYpJmVPZ1o1k1JD6cVmkmZZlKmnZBqJ6TacYlmVHwy1qQeaVEPtWuHGvZHqk/6m8/6Go8HqjU9NWpV1XFXpaarStv1wtAqtbL8WCFSK8r/h6HCfSlvR1zaQUprRSauNjP3FMI9Gf9QzjvqEBwpeftyznpj0XIVZqUSvVWLOxJTtTKWTsk5bmes1+KP2ugnHWUaBfdYwT2Sc49kpUftpcdS9lEb+1DCOmhl7bfQ91toS+WoeX7+ahVupRq3Uo1bLsdO0DJas4NEEA8lKWG8LGesNGeMnzckKuitxs52VezN9OzN9W/N9q5NqZYmOxcnOubHFHOjisUx+dKofHmy91x39PzXNPT582fPL84vnp9pFwdr0mZrIzfbwYvitKGKVBkDJsJCcVnQZHDyk7AoD9+QLz6/+v0/b5vfNJVRs6ao7qNIa1mOnygrigoNR8aHpiWEGRvdfWBi4Obnk4vLliq4YhknLisB8MTPxifEPy42LjXcP8ExINkWFGXgBjN1hdq6J0dFoxE+hQFOhSDHAmfTVD2zjCuWYL1v9G/Ye0VaeQTr2z82dAmwehxlFwR2j8v1TcUHI+gxFD6UXZtZ3lbQ3I1pHyIq+skdvSTFIEHSWzEwsv5Ue3yhO3qq3n1+qL4451TXgQtwEHQxFEGFoorAKDIYRYagiBAEEYokQlFEGJKcjaQnwvMzMvOVIgHDD1ThY9sS5cvxtq8KdSXaXqvJg3DppcUEdC2vqIaLry3FV3Nw5QyUiI4UUAvLKPml5FwOKYdNzGIRMouRKZiMOBomg4PP5uAzWdgMJjadiU5loFIZKDgD+aJgTDSMjYZzMNBSFLQUAyvFwbn/MRTGw8EEOJgQDxPiIRVEuAgHLU4P4xRGCTCxNSRwMwXWSoGKaVAZE9rBhqrKYD18eB8PPsCHDQpTeoWpjaRwGRPCyw0kJLmQkj3xSd6F0Z6QJ3aRnlYBLma+TiaedkauQCMngLG9pZGtlaE9wMQZaA6ys3Kws+vbMHUAACAASURBVLQBWgAB5kBrcxsrSwdLCxtrcwtLM4ClpamZuYGxxe0HZnfv6xvoGRkbA00sHcysHM2sQYYmQE+vJ/v7h78syd+0D31+cfHsZE8uxDUT4tspSe2UhDZyrIQUIyHEiPExYny0GBfdiosSEyKlpBhZUZyCHCsjRDUjgyWY8K7iRFUJuBUVJidEDzCgXUVx7diI7hJwLy2xnxajKnrSU+TZS3HrLXIboHqOcZ5MlQVO8UIm+aGTwojpivjpauhkNXxYBG9EBKU738gBXefHu04Jchaq8hZqchfKCxeqCKcy1maq58rDN7bM3zmuKdA25G67/0Hr+4flLL1nSxWniuJ1z08ObF5bevzlWb/g6XTrYti9Y4PXDoxe34qzOZaVL0tr1+S1OxPtT3f7L3Z6TuY7zrb7T9SDusOR8/3hp2t9p4sq7ZRE3cbScFHH9Kx9au4+G7NZTVpsZSy28nZlNacj7eczHScT4i0577CvXjfZdj7RejIpVU/KNJPtmsl27bhUNybVjkq0I5KT0UbtSJ16qFk9UKsZqD7vqdP2Vx0MVqp7ajSqao2qStNZpems1rzoQ5VVamWVWlF9LK86lFUcysr320V77fxtCVdOSmlGxK+3sA6UwkOF4LiduydmL9eQZ0To+Qrsei3pSMLQKbhaBfdEydUpuep21noN4UjC0CrLtMoytbzsBaMH7ZzDNs6BhLkvZuy10ndbqDtNxYsVqJmy3JUq7FIVbrESu1SOmWRktGQGCMCuMnzseGn2WGn2SFnWsCh/oBIz1yHaX+jfWxjamR/YnOtfn+tfm+1ZmVYtjncsjXcsjimXpvrOTo4uLp69iJb5tbKRLy4uLs7V6x2i7AFhzGwDdLw+rVuU2kiFshAJiIyEBHCCd1Ckp0/0gztAg2uOFnfta3FgOexanddfOI+MC/290aEhEQ4OP3752Wu/f+nl/3r5d797808fvAsJdF4cbAiL8frjV//9yXdfhwQHRz155G2qF+lkYmN41QloBLAydg+JAhei3QOdHodbx8EciJwoX6iVbQhQ3xro6B5i7vLkgf0jA9dAy8cRDoGJHrE5fimEoAJqFKUMyqzJEbTlNalQ7X20nkHW4DCjd4LRP5FZUxaEj05ixOTwU5C1GLqcn4MjJWUjorIL4zLR0Vl5sZmIhExkQmZBYkYBOBMBzkJBsrGpuYRISGZKRo6wiESJCRUkhTGjn9RmgGWozEJnwzpcFpdOJaPzBGyiiIUX0JAiOvIFoLzifG5Rbik5h03MYuIzmPjMYmQKKi2ehs5g4TJY2HQWJo2JTmWgUl4UEwlnImFMJIyFhnKw8FIsrAwL5eJgXCysDPs/+1AoHwcV4KFCPLSCkCLEwCipIZz8SAE6poaU3FgMaymGiqnJMkaykgXp4sK7y1J6uSn9vNQ+QXoPP7WtKLabk9pKScImgbIj7OD+trEeliEgM18nUy8HUw8HMxc7Mxc7cydbM3uAsT3AyN7GyAlgDAKa2dmZA4AmNhZGQFMDiwc3TX76zvDeVTOj+1aGhqam5kbmtgZWbmYAZ1uAu6WNn7GtjxnA3dTS64Ghk6uH397BwcXFL/fe/TaGPv+PoQohppUY20aOF5NiWwmRrYTIVkJUMyaiGRPego2QEKOkRdEySoycHCPGhDYVBrZhwlWUBAUpph0f2U1N6qUlygkRXUUx/UxwPyu5jxo/worpozzqJjlJERbiPPOWPFMZGtBNdu4kOMgwth1E5wGGz7gwbEwUMciL5cFd0E8MyMH3WvICF+sQq9WIxTrEUnnBUg1JLaWth1vuPHhrw+Z9TXX+HtH3APTavvtbWwjgxUbzHj91zfaPx1avLkfcejrTqusSLbldPtF/bdfwrX1M2PFU+9GY8nxt4ORo7Pxg+GxdeTTberLRfbI3pN0bON0bOtvs1yx26mYU6iHxjqJqSyLYbBWuN/NXG8vWWvl73fUnUwrtbIdurkM32rop4RyrKk7HxNoJ6clEu268TT0u0YyJNSOt2uFWzXCzdrhZO9ysG2zUDtRrBmrVfTXqvhpNb5W6u0rdXaXrrtZ2VWo7KrSdlZrOSk1nlbqjSq2o1Mirj+XVR7LKQ3n5Xjt/p523L+d3UNJaELGbzfQ9KXu9nrwoRE9zCxcrcFtN1GN5mU4pOFEKNB0CtYKnU/BP5GWaNtZmDf5YTDtVlJ3Iy7TyUq2Cq5ZxDqWsQyl7v421J2Hsiek7LdTt5pKFCuQEN2upErdQiZ+vwCyIkOPMjKZM/zKwSzsuZoKdOcLJGOJnjQpzR8tRC53lx2sjBytje8ujO0tj24sjG/OD63N9a1O9q1N9S9PdK3PD578Y+uvlyz9/enFxpt2V8POkzJgeQXInH9bChAhJ8ZTCqJz06JikeA//CGePyBtXre9csTF5AKTnRDQk3+a6fpptfiPU2CLK3kH/x8uvv/rGK6/81yuv/e7lV9985aWXX3/pJUcLc89Hrn/6518/+vSv/k98ve1tgLdv2N65DrIwNrp58/Y3Pzz2Cs/KRgcAreAO+mXJdtWFnnFehgCjB0BLGxd3X3MX/4eOfvqgIHPvCLvARLfYLF84JrCAFFHEhjArsgQthc1KklwFKSo2cve4bmWfRCzKqaYBM9yscoCWmQDrNIcfPG7bens89gsxtHM0cXQzd3aycHGxdnEHunk5efq6eD5x9/L3fBzo4R9o6/0oFg7PzUorgMSiING5ieFoSCw9C4yM8CjD5VCIOHxhVlkxSkhHlxUX8Irzyyh5L+oXQxm4dAYug1wILUyJpqLSGdg0BjqVgU5lIOH0F4VKYSLhDASUiYQxURAWGsrFwMuwsP8PQ0V4aCUxVYiGFcGDSwuj+eiYGmJyQxGkiQJpKQa30cByJrSDDeviwLs58D5uSg8vVVWWIi1OULFg3dxUWooHNgGEinNLC7SP9bYKcjV77GDiZW/q7mDu5mDubGfuADS1B5rZ2ljZWVvYAyyAAAtLC2NT/Qc2hgbWd6/rff/1nSuXASbmlua2RkAXS8dH1o6PrRy8LR18zG19zYBepgB3EyufO8YuTl6BOy9m+f/Eev4mhr74x396siflFjaiw1rxUU3YiEZMWBM2vAkb3ogOaUKHtODCpeRoOSW2DR/RWBjYWBjQjo/qpMS34yKluAhVSWJHUawMH95DTehnJPXSkgaYkHEurIcc3JRtJUMC5EirPoprDwU0SHcfYXr3l7gOUN37StyURIcuipuM6NaC9WaD7QTJTlVgkz5M8GotarkKtViPWqxErNSRdM3EGa9bO/ff3rb6UM0DL4ItDkHvbbi9vUPyu9iWrmN9Nqzf3jJ/dQ0CuFjsPa4vXrH65/MHb28YfXjMy7rYHHm2PPJ0Z0y9O3S2069blh1MN5+ud59sD2q3B3Sbfaeb/brVHu18p3ZKoR5tO+hr3utq2O2sPext1I1Iz6c7TmY71DMK7YxCM9y03sI46hSejrVoxsXaMbF6tPV4tFU7ItYOt+iGm7XDjdqhRs1go2agUd1Xf9xXq+6tUffWqHuqNd1VWpVI2yXUdQp1nUJtp0jTIVR3CDQdQl2nSKss1ykrNcoKdUfFcUe5WlWhUVV0UVLrc8OnBMjZcvSsCDVfjj1s45z1Vj3tr3k+UPusr/pZX/Xz/pqLgZqL/pqLvsqzLv5OE0Wn4D7rFp118s+6+DplqU7B0cpZx230/Tb2noR1IGbttzB2m0qWRMgJVsZiOWahEj8nQs8LkSP09IbMwNJEVzEmcoyTOVaaOSjIGhHmjpSjFrsrtdvjhxvj+6vju8vjO8vj20vjW0sjW3MjG3PDq7MD6wtjT0/Uv7xy+tXy5Z9eXJzpDurZ+VXEqGZaYgMNWk5MZmJi8HmRGfCo2IRYt8eBDi5+7qCgmFDoI/dHeLg/M/QnssOfCB7Xs7wMoI8NzO9/+/LvX3n1lddeef2Vl19/881X3nvtpTffeeejh0bW7/75s3f/9E//gLAgH28QwPz+tct3bl69+sOl699ecnMPSM8tjHA1xzw2YQSackMtsl30fE3vetvYg5x9zJwDHjr46YOCzb0jbAMT3GKzHsPQAYXkiCIWhFWeLWomtHUmEClvf/in37/00tsvvfa3P/53cPQTMD4qCOntW+DqluN8L8jAxsfVxevxHXPL2+ZWD0z0DSwMDCzM7hmZ3NQzvHpb7+bd+/cePjQwNjYwNYsDgxMTYqICfWJCnkSHB4QG+kYGeoNDvZIiAxLiopA5qWxCHrcon0PO4ZCyWYRMFiGTTcxiE7PYxGwmPoOGSaWiUwm5SbmQUAoihYZKoSNTaEg4DQGjI+F0BJyBgDORMAYCykBCmSgICwnhYmBcDLQUC/1/NVSIh5UTYC8MpaSG8FGxAmRMLSG5ngRpLII0U5IlJWAZA6pgwzrYMBUb1sOBq7gpSjZMTE7opEOG+KmVSP8iCKgI4oWJ80wNdoh9DAhwMX/kaOJhb+ZiZ+Zsa+YENHUAmtvbABxsrJxsLEFAC4CJvvGdWw4mxsCHekb39cxNrJ1sva2c/AxdA8xB/laOPibOfgbOgab2/mb23kb2j4wBAbdN3RwehWz/29CLnzfL/YaGPjvZk5bm1xYGNaFC61GhdcjgOmRwPTKoARXUgguVEMPayRFibGhtnk8jIkCKC1eQotuwYTJCZDcVLCdGKUhR/Qzwz5U8yIQOM8EKjI8Maa/C2w8Vu0ywfSZ5AdO8wKmywCluwGp15Fp99IIoZIYf1FXsVVvgXJHhWp/m1Jh0f74oeKcOt1qDW2rALlQj1xpIZ1WIOYfvd+6/v2P9ySHSbcnv1qHnX1dc3jtkQS5mWzcTHh6avrpp9PoW8snF+uAeNXnJ9H2d/hsrwM+0MurT9cHzlcHj7SH1zuDTrX7dnHR/rOF0petko1+72a9d79Wt9+rWek5We05XerUL3Zp51clc1/l819l85+mcUjsrV8/I1LMKzYxMPVi/1lRypOSdjjSqR5u0o82a4Ub1cJN2qEk31KAbatAN1WuG6tT9tdq+GnVPlbqnUtNTqVGVa1UirUqoVfG1XbwTlfCst+K8v+p8oOZsoPZsqPZ8oEGnqjtUVG1JhCvNZTN1rAEBWUzOoCb6EqLcWRA/QUZIZW6UMC2sAZHUhIHWo8D1KHALFtqKg7XhoHIivLM4vYee2c/KUZJhg+zc+WriSkPxtph5KCvVdfLPuoVn3UJdV7mmQ6SW8/cl7L1m6pIIMcFMXRAhFyrQsyLkgggxSk9tyPDjxDu3osNHOemjpZlDgswRYe6wCD3XXandnTjenjramj5YnzrYmNlbn9lbm95ZmtpenNxYGNtann56qvs1DX3+83GnM+1+eUkOOz9CgI3n4SAsZDI5Px6RFp2WHB0fG+3h7e0Ccg3wehzl9wQaHYKH+uU5f5lt9hra88+okE8xcd8ZXX/vjd/97o3fv/Xqq2/8/vU3X3/1zdd//+rfPvnE2MAEAHAwMgFERsR5OTvZPHzgoP/w4dUf9K9ccjR84Ovlm5OXE+nxAO7wQw7werbZD1G3/up96zPQvbvuDo9NHZ88sPPVdw580Ye6xmT5wLCB+cWR5LJkZnV2uYQk6bptDXzppZc+evNd4+9/crlzKzXISVqdJ65MljekMVjgfGJiHAzs5Pbo0k09I1Ogv4dngJ+XqaXZQ1MrPTMbU1tHgKvzLYO7l3+6fO3qjcS4BB9PV2cbU3dHS1cngDvIwd3e2tnGzMpc3w1kn5+dQkGnMwmZdFwGA5dOx6YxcOkvio5NpWFSS5DwYiQMn52QkxxCLoDQEHA6AkYrhNIKoLRCGL0QxkDAGQjYiz6UjYJykBAuBl72fzBUgIOK8NByAqwSnyJEQ0vSwwSoOCEyppYAaSTDmikvxnlIOx0mY0KVLGgnC9bJgilZ8HYGtIkQr6QmDXCSlIwEZppHEdgDHeOaEmgX7W3l62DoBnjgamPgamvqZmfmam/uamfhBDB1sjZ0snzgCnjoBTRxtTC2NzYCWtlaOXrYOD2xcw4xBwWau/jbuvhaOj8xcA0yBgVZ2vuYOngbOjy2sPV/YObq8iho9+DF3XcXPx8outjZ2f31Z/nnF88vLp7pdhQ8RAsmVIwJbUSF1iOCawsDaxH+TeggCT5USgxrQvjVZD9qyH+iIEfJiZEtyEAFKUpVEi8jRHRSYvsY4AEWZIAJGWBCh1jwQQZ0iJHYRXjSQ3IbLHYZo7mPMR5PcALnBBELwqjl8tjlypilyqjVmtjVmujlurh+dkh5ql0V2FQKubVNCzlsIKzVE1YaCQs1mO2WEi07dcr877smn+zafbYTfmvF46eDx58vgz4+rSM876te9flaa/jytsE7+0zwxYZqO9N97/6rar1XFzx/OBur0K1261Z7NZuD2s3Bs7Ue9WTz/nDdyYJSt9KtWenWrHRpV1SaFZV6WaVZ7j5e6j5eVOmWunWLneo5mXpWqp5pO56SHE+1aackmoGa1XrSoZxzMlSrGa7XDtdrB+u0Q/XawXptf62uv1Y7UK0eqNb0lut6BNpugbZboOsVnPeJng2UPx2sOh+qO+mrPlDyl5poQzyUgpZZXhBLgQRioh5nP3FJdLIOtTTwN33gZXDH/u4V4M1LwJvf21z/Fnj9a5trXwCvfml35SvbK18Cr3wBvPKF3dUv7a995XjtS9fr/3K/+bnXnS+97331SO9rn4ff+Op/G2j8Y7j51VjALbDj/VxfK3yEMxv6pK4wRlmSPsZHrTZR92Xs9UbiND93qQqzUImdESLmBPlj9JSGDF92vGMTKnSInTrCTh/iZYwIc4fLMbOqKt3BjO5wXru/oN5ZPNpZPNpePNxa2F9b2Fme2Vye3Fqde3p68sLQ5xe/zv7Qfz/lTLPLwWcR0yJpBcklhSnkvBRsTkouPBkeHxcfHe3l5eEOsvf3cAr3dkwO9y5M8MkE3Yx98DbU4f384L9g4r+3uvfRm7/73Zu/e/ONV9589fXXXnvlv/7+h3dNfrrkZHA9yNMKj0nPy4DZ6Olf/eSfNz759P43/7J/cNX5wfUA70fZOdkxXuYxFt9CrC7HGnz1+Npf7a5+Bnhw3cXV1djW64HtI0Nnf0vvCPuARLfoLB8oNiiPGkkWJLPqsyrb82tavvjp6ruvvPzRW2/qf/ON882rgbYGhIyQagqkW5DbREjg5MWnQKFGlvafffnD9Sv3Ip74+T/y/PLLbz/++3effHntlpGVT3ioq6+rpY3lw4cPE2Nj/H3dQU5mzs4mIJCFt6udj7ONp4s9wNLY2d4sJwuOLYBSMalUTBoNk0rDpFLRKS+KjobRUNCSQmhJIRSfGZedEETJh1ALobSC5BdFzQfT8sEsBJSJgDIQUBYCykZCS9EwLgZehoWWYv+XWZ5PgPEJMCEOJnrRh+JThGgYNS1MgIoTIKJrccmNJGhTEaylGNZaAhNTYRI6VMaEdLBgCgZUxoKLadBKZJSEHN/DiOvhQoX5AQXhtilPrGPcTUJcTX0djT1s9UHWD52sHrrYGLrbm3g7WngAjd2B+s4Wtzyt7/kATRxNDRysbexAvuZuQRagEEvnYKCTt72RmbO+gbU1yBL02NHC3tnEygrgZGMNsjcFWBoBH3n57e8f/LzEfjH01/4u//zpi7dXz3TbLbSMuvwnLcjAJmRQCzqkGRXcjA5qQga0ooNqc7yrMj2bEQEyQoQEEyJGB3cUxSjJ0e348K7iuD4GuJeeNMCEDLNTBhmwASZshJs2zoUO08OGaI+GaG6jNPdJpu90acgkO2SWGzHLjZrihE3zwufLo+dEYXMV4UOcgPpMgCjmbmvij8dlUcetpPUW8noTaakKc9TG3CPGjDz8cBf0/T7wH1sOn+4GPtz2+GrZ86tnSq5OUjJv9yedwcsbZh9rqpAXs+KFYNPtq+9s3P9oIR54PtWoXu48WVOdr/SfLPeer3SpxxoOB2tO5+TahU7NYqd2qUP3c2kXOzSLHZrFTu1ch3ZGpp6RHE23HE+2qCda1KNNJ+PNmh7RSjX2UErX9VdoBmu0AzWa/grtQLWmr0rTXaHpqdD2VeoGa84Gq54PVT4bqj4bqDzsKltqpgxy8xrQCZzUkIJAB7CzYbD5dU+97xxufm55+TOjS58Zff8vk++/Mvn+G5NL35n8eMnkpx+Mrlw2uXbF7PoVixtXzG9ctrjxo/XNy3Y3rtjevAy89aPtrct2t360v/mD0+0fXe5853LnW5c737rf/c7t7jdud752vfWly80vna9/7nD1n7Y//R1w+VOrS59Y/fCJzeWP7a7+xe32P0Msrmb4mOOjnXlZgSpm9kxd0UJ90WINYZSVWZPmQ4uxq0cGDbFShpmpA6VpI/yc0XLMfHfN6dHC6fGy7nBFu7+i3l3W7K0c7y0fbC/tri9srU9vbSycn59c/KcN/bX2h15cnGoPihAZWYlhqXGRKQlxsLi4+OgIODgpORYcExnv5ent6uT4xB0U4g2KC/XKiPFO8TCItv5nesBldOLDwkQT4/ufvvLyS2+8/Mqbr7z+2qtvv/X7V7/+w4fGX34Z5mAe5GGJxqZn5aQ6W1rd/e7a3//w5ytff2Z6+1uLW9/6ePtkZCP8ne3iXazD7PQBVz4z/vazu19/de2H723sHYwBoIdAD0OnJ9be4Q4BiW5R2b4QbFB+STSZD2Y1pFdJs6vqLt289v1fPrr0ycc3P/nvK3/+483vvjQ2eRgZFtTCK6EGWedY3oX6Bhg+ML1/+a75PZMgH68gf7/vvr9556HD15fNvr380Bpg5+3p4gmydbI0SYkOh8cFB/s5PfK2fuRt6+Nl5+lg4uXp5O3l/MTLLisTispNJhckU5DwYiSsBAUvQcGp6JRiJKykMJlamFxSAC4phGBTozOi/Si5ydQCCDUf/KJo+WBGPphZCGEhoC+Kg4JyMXAuBlaGgXL/D4YKcdByAqyKkCpAQalpYSJMgggRU41OrCdAG0jQRjK0mQJrLYGJaTAJEyJjQNrpEDEd2kABl+WGtRDiO4pjFIzEBlJcXqhdnJtJkL3+Y1t9T6C+u62+C+AhyOqBs6UeyPq+k+ltkJkeyOq+i/U9T+uHrubGrvaOTqBHNi5B5qAQK6dQG1c/kIUV6LP/dvnbe64Gxo7WFm7//NTlH391MjJwuHrN5vOPbW/c8wQ67m1tXFxcPPt55/JvauhT7VYzNU2Y6laX+7gy06s251FFuntdzuPa7EfVGZ512Y8k6OB2fHgzIkCCCVGSo6W4MBkhUlUS30tPfNGEDrFgQyz4MDtllJsxVJo+xEoaZoYP0DwHaaBhuvs4y3eC4dueZ9OFchmmPBljBk0LIyYFERP80NEyPxUFJEi8yw66pMq+f1qdfCQlr0koW81Fa9U4jZS9ke03pP/hXuCdI/O/bFp/fBhrvWH3z5WgWxfj1fvCtB3jd87v/m7J6etTJf+kt3ogzG7W3+ooP2y7Anvc06ybVWpWlWfLvecr/c9Xu46Hao/6q85m27VzCs2CUreoPF1Q6OZluvn2F6Wdk+qmpNpx8fF4s3qi6Xi0QTNSrxmq1Q7WHivLViqQh63FOhVf01uh66s46Ss/Hax4OlT9fLj26VCttq9yS8aZrMB1UNKEmSHYMCe4h2mw+Q3P+5ccr39le+Vz4JUv7K59bXvjW5ubl6xuXjK78Z3Fre+tb1+2vHHZ4vpP5jeumN34yfT6T2bXr5pdv2p+/SeLG1csb/xkefMn6xs//j+8vVVUm9sW/k2BeILWS3epAMXdg4Ugwd0hhAgeDwnu7lCsuDuUIjVoS70UKA51dwOKtUi+C/be55zPrvb+z/FcvFcZ7xhZ72+sOddc83HQUnTQUrDTlrfTkrXXknHQlHbWlnHRkXPRkXXXlfXSlfXSkfbRlfHRkfbSkfbQkXbTlnbRknbUlLbXOG2nIW2ldhKjLG6mcAwlfUjvlIjeKWG07H4nTYkAK+3UQIdzWczbFQm9acE1HLeBvKDp+rjZ+oSp5qS59vTZ7qIXD/o3V95urn3aXPm4sfxxden96vL71eW3yz/e/fj29tvXF1++vtnc+pOhO/9QPfTPwsDaynJmcnwIAYcxRqsoqEtLKqso6+CwJE5YFIPKxuMCvd28iZ7eQTgvJhnPCfGiuppG+1rHB7qm0fxL0+IVZKV4eHkgYCAEwA8HweB7AHt5gFbqer01DR1NDTUtdVFJsWgjY3kJhROHTiqflsLoK7iYIwMIoYnJ2f4+LkFuVo6GOgpHDhiryBsoK2rKKjnZexhbuRnZeKFdiFZYilNAuAc9jRBXHJJVSTvbGtHYl953Na6uQVFNReX4Ua1TRzX/OCx7YK+Rtpr4sYNHxfZlxNHKyfax5jpsL5yDpbOuiqGWmp6vH84XH6CPcrGwC5SUN5GVN5U4oezp7EglePhYoZMopFgqkRbkRcQ54Lxs/XFO/jgHXz93dw8HAtYxPSUqNzWiOCOiPDe2PDe2Ii+mIjemIjuqIjuqMjuiKjuyMiuiKjsyP56WzCD8zdCqzIiqjPCarMhd1WZH7ZK0KT+2uSCuKT+6uSCmpfD/jaHFsd3Fsd3FsT1F8a05kVUJIZ0F7PZc5vnCyAul0RfLoi+djblSHjtYETNYHTVYE321KvpaVeRgTUz/2eiG1JDLpezhctbVCtbFUlYW2SHUSZ9gq++B0XEx13Qx13bD6LphdJzQ6g4oVXtDFXuUpoOJtqulPt7F2tPR0cubZOcRaOkWhHEJsnENdPEgYXW0A/cCSGIgkqG+l6I0UQSMPX4Aa4h0ET/kelzYVVvby8Dk+/s3uwz9syL6L/U27WxzudzttW/XapLOp+IuZhMvZuF707DnU7zbY1074twH0vHXCkOuF4ZcySFdLwy5UUwdLqLcLKXeq2COVLPG6jgTDdGTjXET9XGzLYnzbYlTTdHjDWHzbezZxtCJauxkledMtc+jBvzLCnRciQAAIABJREFUtoC5Gt/nHezVeyVLt7LfXop8dZHzaoDzrIdxPsW0lqJyJwPzrML+99Wk1TsVX25Uf71a/uF8ydr1xmd0+1kTsa8U42/ofV+cpVejnD+aHXobhuE+vfA52++bFmxRHfKIaLgycWV1dnjjStO3CzVfrza9u9m1Onb996Nb6+/urr9/sPF2ZOvV7cWHPcsPz/16MrT29PrqsxtrT4fXn1xffzy8/uTa+uOrG0+GVhYurc5dWp+9sjZzcXWmf2Xy/M+HPWvj59ce9vy40/CqJ2/lZuPORP/vyYG1sfM/bjU/7ysca0y+mMeoj8Rl4K05tvqBxqpeSDkXTSlHdUknLWlnbTkXHTkXHXkXXQUXPSUHXQVbXUUbXWVLLSWMhhJGU8VCUwWjqWquoWqqoWyioWSqoWKhrmmtoWmjrmGvoeGoqeGqreWmo+mlq+apo+atp+6tp+ajp+aNVPVGKnvrK/kYKPkaqeIMVX0NlLH6Sj668lhdOR9dOXctWSd1aUd1GXtVaTvV01ZqUmbKp8wUT5opnDSRFTeWFTOQPoiUPKh5Yq/mCVGj0/tddSVC7TSjcabtKYFzzZnzTSkzjfFzzckzHfkv7/Vurb3f3Pj6e/3rxuqX9ZVP6z8/rC1/WFn8uPTjw/fvb799f7+1tbHzpyHdP3Auv7Ozs7Wzs8XlcpeWlsjBoTYYS10N3X2iR3l4EIf2yzk74umMcDo9LMifjPf0C8H5BeN9w6iB1AAvX3tTqqcTx8+vKqvwy7svdXVNBihDKAwEBgCgeyCKEmqONu6piVmdHQMNbW3t/R0R8eEoI9PTEvKS4vI6chqWeiq6qoq+nqEJSVkO9vqeNkg/O3uknIqOiqKetpqqtKqbEwll5W5o7YN2IllhKY6BHHdGCiG+OCSrmlraFNHUnddzEWlpBwRCju/fL7NfWPGImMThY3bmFgpHjyqIi+FcrJszY8tio+KZka4uBB2UjbSSlheO4O5L1DP2OC6D3C8uo4V0Ej+uSWNS8rMS/N1tooK981PYMZEhvt62Pi7mZIInwdcNh/d0drX39XFNTwrPTg0vTI8sy44py44uy44qy4g8m8E5m8mpyORUZIaXZ7DLMzh5sZRUFqk8PaIqK7IyI3xX/7MhzY5q+Cudb8yLbsqPbSmMbT0T23omtrUoehegfzK0KK6rKPZccXxzNrs8PrCzILw9N+z8megLpVEXyiIvlkVdLosZPBsxVBk+WBl9tTx2sJwzWBXdWxpfnxraX8y8XMq8VELvLaAUcdxp7gZEe30PjI4TWs3BSNlJX8nZQNkZpeqK1rA1UHZAa3nbmgb5uLDI/t4+3vZeRCuPIEu3ICvnQGtXoquTj5eMdNBBXj8JBF5dmngYQdrP76km46ur4n4Y6qUiba+u6qemvfzh3e6C2uL+mSb94wzd4e5wd7a4XO72+o+hytjOZGxvhl9fOrYvw28gk3A+Bduf7nc5N/Bilv+lHOKN0pDrZ0KvFYbeKWOOVLEf1LBHa9njDZGTjbGTjfEzLYkzLXETjZzpZuajTsrjdspsfcBkJW660neuxu9ZU8DbDvLHS8mrT4a4a683Xlx6N5j86kLEi76wx51hF/NcLmTaj5+xeVHv8nskd32kfulW47ebVR8Hzv4cqnqKN3psI/eNYffeUORroOFKpN17Q+FPid7chctPo91nHWV+0K2/nY39dufi6qOR3w8Hv1/r+DTU/vPBhV/z1zeeDm+8vLX66ubK85sbT4a/PehcHG3/9eji2qMrK/NDa/NDa3ODa/ND6/ND6wuDa/MXV2Z7f073rkz3r02d35js2Zzq3Zke4E5f5k73f7tRM1GfPFGXdqs4piMuID/ANs7VkGauTETJeulJeeie9tCW89JUwOoqeSEVPHSV3HSV3ZDKrkglN6SCM1LBHqlsi1Sy0VWy1VV00FVy1lFx1lF30tF21dV2R2p5IjWwemo4fTUCUj1AWyNYW4OspU7VUKWqKVKV5ajKMjQFCYrcSbr8KYaCBFX+VIjciUCZYwGyRwMVxIOUTgYpnQpUlghQlvJXlAhUPh2sIR+go4xHquINtbz11Tx0lZ015OzUpK2VpMxlT6BP/2EkcwQpdxgpK6Yne1xX5oSu9B9IyQM6p0T0ZQ66IGUS8db9ubS5tqRH7clT7VkvbnbsrL/b3Pz+69fyxvri+vq39dXP6z+/rC59WVn6vPzj89Lil63Njd3Jof/IPvQ/DF388d3Lzc1YT19XQ9NAx0hVSV9d1djYxD6IGkYNi3Rxx3q6edH8iSEB+DBmKIcZSCN5s4i46FDa9f6rXC53a3vdzcMJDgWKQOFHRY9dODf8/N1idVefO5HMScnovTkUnhyjpKZ54OAfspKqRuqGxuoq0n+cdLX1T0rItzTTsTRSMNfVRmsh9TQ1VJWUMMZ2ASS2AcbJwNoL7UywwoY4BrDcGYn42DPBGVW00qbE9l5SYjpAQBQAAMEBwP0Igf3wfXpIMw4nQfWUopGshr+Hn5OVg58HgRISbmnrjrK0c/H2CaWHeuCwf5xQhAsfgggIwRBH9x+QYYQx0+LDic7WEf4+efGs+LAAGsHV18EU52rjZG/u7uno5GyL83ZJT+Bkp4Tnp4WXZEaVZEaWZESUpHNK09ml6WFlaX+qNDUsOyo4NYxYlsb+E6CZEZWZEf/F0Ii67Mj6nKj6nMjGvMjGvKim/OiWwpiWwphdhv7nTKk4tqsotqsotqc0oTGTVRrj31UY3pYbdq4wqrcksq8kor8k8kJp1OWzkZcrOFfKowbLYq6c5VyujOotjmtIJfeeoQ+cofcX0s7lUuoSSVF4y1A3NMERjbXVdzfTcjZScUQq2Osp2ugpOKBUiW7WZJw7O5gYFUb39Pa2dyfauIfaOQfaOQU4uPq5mZk6HT/of0qYIAHFnhDyOw7yPQbA62lhFY65iEE89XWcTp8gKSsufXr9F+f+rR773fOkXYbeqE3qzSAO5JD6M3Dn03zPpfh0JXh2xnt0xntczCLdKCYPFfhfOxN0s5Ryt5z1oDriQXXkaG3Mw8b4qeaE6eaYyUbOZANjtoX5qJ3xqIPyqJU81xAwXYOfqfKdr8O/bA742MVYHqnkbr7b4a6uvrnzfjD9XX/4q4Hwp12sO9W+F/NsrmUavu7A7sxU/BxvXbrbtnir/tNQzc/+kll75ec+Ol84jh91hZajrX6GYZ7riSwWM7gzVz905L9qTvp2sfj7YOPSrYGN6ZurU0MrDy9tTF3dWrjx69H1tcfXVp5c/fl46Oeja+tzg19utyyOtK3P9q/NXVqdubw6d3Fl7sLK7IWfMwOrs/2rs71rc71bj/q5Ty5yH/VvTvZ8H65/0lFwpyimO8a/0M8yxlqbZaISbCBD1JP005fA60uSjOQIKAU/tLIvSglrqIgzVMQZyPnoynjqyHoilT2Qau5IDTekhoe+hreBlh9Kh2igFaCrRtZWpWooMzUUWCqSLEVxjtzhWOl9yVLCaZKILAlY/ml4oRT8jAS0+BSkRAJUJgkplwRXSAArTwGqJIDVkqAKCUC5JKD0JKDkBKRIHJx3FJgjBsg8Akg/zJ92GJh0GBJzGBYmJhhyTMT/5AHC6SNEOXF/hVP+ytJENXlfdUVPTSV7LQW0upS+griuzDEdmeN60uJGUmLo00eNpY/pyoppy+y30Tqa7G88dJYx1Zv75GbD5urb7e21zd/rv3+v/fq9/OvXj4317+sr39dXvq8sf1te/r619es/7on/IEOXFr8TsL52FpZ2FpY+bt6+HgQ/PMWHSCXSIoI58aY2ru4e3qEkQjCJEBhA9Cd4R4WRU6I4uckpZUVnHz9+0tTSKClxUhAEE+ZHyByTz0wtOXfhZmFlq4cPjROV2XtpKCYh0UAfLSElLy2taKCpY6anoSAhaW/hmZiQZm1poKkkpSIlh9JGYUwtUCgTextPf1KYLtpO39ID7USw9A5xILHcaIm+UQVBGdXM0uaYmlZJXUMePiAUDIEAQWCAgI4upqzhfFphjYczyd0CGxOWgQ/ieGEpgSERxhgnQ3NbJ3esvKLqKQkpAeg+AYiAAAgK5RU9sl+WHMJMj49kELFhJN+saHpGVGhkkGewu00w3t2f6OXl7eLgYO3n5ZKRwMlK4mQnhxWmhZ9J45xJ4xSnskvSwkpSmcXJjJIU5q6yIgPT2MTSVFZFOqcqnVOdGVGTGVH9H3Fqszj1OeENuRENuRGNeZFNBZFNBVHNBdGtZ2L+p7epOLarJK6zKPZccVx9OqM0xr+zMLw1h9VZEHmuOOJ8cfj54oi+4sgLZyMvnOVcLI24Uhp1uYxz8WxEz5mY+qSQ8wX0vkLG+TxaZ1ZofUpgJtWd7GpCcjT2c0D52RthLZHeplquxmr2hspuGN1gXxc6CcsJDQpn0rBYnIunv61rsL1riK1zoKsL3l1D1evYQaq8lP8hUMCp/XiJ/V6n9uH1jXzE97pLHMEambodEg1Slfnx5cUu5/6C3b/L0OvVCV0pvt2p2POpPn0ZhP5MYm+a3/kUXH86YSgvaDAv4HpR0K2z5Dvl1JEq1oOayLGa2In65Imm5Knm2IcNjImGkIV2ypN26kIreb6d/LidMtcYMFXjN1eDm6/1e9Ea8KGbsnw9bf1R689n3V/vl3y6FPPpYsTbi9Evejj367FXzlgPZRu8HQjcftz4Y6J9aaT15826T9eqf3ZkTKLE31DNPkQ6vjDYv5Lt+5iEeuqq/r4hYW3i4uLtrrdXml9ebnk/3LU8PrAxd3V17tr6wvD6wvDawrXV+cHVhcHVR4Orj66szV36NdX/+Xrt0t3mjame9en+takLq9O9a7Pnf833bz2+yH1y8ddsz4+RpmcDBXeqItvifYtCbOLd9JhWqmS0PMFQ1s9YgYRWDkSrBqFVg9FqwWjVAJS8P0qeYKTsZ6SBNdDwNtDAGqljUZo+KB08SsffSDPEQI2irUjTkGWrS8aoHItXOpokdzBNSiTvlFDRKaFqSeF2CYHu0wIDcoKDSgI3VeB31GAjWohRHaFxpOi4rtA4UmhcR3BcR2BCR3BSR3BSW2BCEzGhiZjQFnioJTCmhRjXQoxqIkY0EPfUEXc1BG+qCtxQQQwrwgdloQOyiHMygo0S8KoTkJI/wDnHhJKOCkaJCbKOilKOHwyVOxGsIU1Ayvgg5Vx1FKyVpYxljunJiOvKShjISRrKnTRVPm6nfcwPI1Uc7zU6WPZr9d3Ozub21tbvzd8bv1d/by5v/FrcWF9aX1teXVlc+bm4tfX7n2To3/36y0uLWC9fQ6SRsQFKXUVDW0PfBONs5Ua08w4lR2Y6Y4Mcnb3dXdxtzG3M0Bh9XR0Xe6sgvFc0m8ZiUJMSUxUVtCAAIWGgqOAeIWHQ/j/EpDU0TDAmnjbmuOT4otqGjvCYOIyFg4aO2Wl5DTnp0xqKknAIPwplnpSajDLWkz4hJ3tCRfKYooaanoKyGsoI4+pG0DayQ2I8UQ5EC89QBxLbjZbsG10YmF4ZWd7qxYreIyDKB4KAgUAQEMS7B3rkD7m8ug5OTokHjhoaHB8ZU8yJLfXyDcPi6HpGFipaSHklNSA/WBgGOya67+Re4VOiwqcPHj+x94S+qjYjyI/i78sKIQX4OETRcLEMP04IluTn4u3t5ObhYGtt7ufpnB7HzkwMy4hnZCex8pNZecnMMymsomTmmUTamUTqmQRKURK1OJmWFemfEU4qSWWVp4ZVprGrM8JrMiN2VZsZUZPJqc1i/83QhrzwpsKI5j8Z+r/9ocUxHcWxnUWx3cVxdWn0slj/zsLw5mxGe354d3FEdzHnXFHE+eKogbLIgTJ2f0n4xeKoiyXsgdLwzrzIqtiAnjx6TwGzO5fWnhVanxJYHIlnYy0DnNBER2O8PQpvY+Bnqedtoetmru1thyITPZjB+Cg6JYrFCAkKJpEoto54a9dgK7cQe0eCg4qaj6IiXl3X49jBAE0ZV7GjXgrSXrqaLgdg3iqKOB2kgzA8RF/j59L7vxn6r3mBcP9m6Ehr1uAZ8lBRyFBB4KXcwIvZgX3ppN5UwoVM4mBewHBx6O2z1DvltPtVjNHasNGaiIf18VNNyeMNMaN1zMlmymxb8EJ74OO2oCft5Eed1CcdlPlG/5kq37la3/k636ct/m86GD96OD8usr9f4SwORCwOxH+4GP/uYvyr8+GjjdirRdbXco0+DNG3nrYvTXT8fNC8fqvm+/Wq75Xs+zp738e6vAt3mLCS+dmc/LYq6WNN8ofLlYuj3Z+v1i1e71i7e3F14tLyXP/y/IW1mcGVuaHl+cGfs5dXZi6uzl5cnRlYm+lbnzq3Ptr+afDsz3sNm9Pntuf7uQuXtmcHNia6Pw7XTLWmXcolVzIcUzyRETbKVFPpILRUoIlsgJlSgIVqkIWGv7ky0UTe31TRH61MMlIiGSkHoFQC0OqBJtqhpvpUtCHD2CDc1JBtpB2hqxKvqZCofjpV4WiB3P5KWeFGaYE2GcQ5OdiAAmJICX5TCTqqiphUg0+pwmbVEPOaAnNa8Hld2BwSPIMELuhDH+shHunDFwzgc3qwOT3oPBK6oAtd0IXNaUPntKFz2pDdh1kt8Jw2YE4XOK0NnNICTOmAJ7QhuxrXBI9rQMfVEWNq8AeqsBEV2B0V4WEV0cvKIt2ygo2nBc5KCuRKwJMlBKJO72UrH2Mh5cgoVW8DVTM1OWPZUwbSJ1CqUrZGCraGks6mUlFUu9cvxrlc7tbW5ubW9u+t31vbG5tba5uba5u/13/9WltfX9na+o9b8T/IUO7i8rKzs5eSkraWjpG8ooaUtKqEMlIBaWlojcUFR1k7YU+cktfWMtJUM9TTRZuamltZmDtYmzvZWdraYCRPyQD3CEOB++B8ewV5RWF7BKFAISCvqIwEEmPqFZdcmFdVQ09IUNU3O/iHspiY/OlTx2UlDh85uNfSyj4mORWL85c4pnj6mKqavL66mp6cgoqBgbGVtbO2oa2umYeRPcHSi2xPCHOjJWOjCwLTz0aV1KmaWPHwAkBACAgIBIHAQACMZw+EyAyPzC9GW7s5OAeEMHOCyAUu7mHWdngzK3tVTRUVZUkFqSOyx/ZKHYKfEOU/JQJQEtunfPSQ7GFhNWkxpIYiJYTkZId2sdPzdDF2cTBxcDC1skXb2GMwZihfN8eM2LD0OGZqHDUzkZGbzMxLZBQkMgsTaIXxlIL4kPyEoMLEkMIEcjqHmBkRUJLCLE8Nq0pjV+3uRjPCd/W/DA2vzw1vzI9oyo9sLohuKYxpLYpuORO1m9G3noluLYzqKIrtKo6rz2CejQvsKOA0ZdFbc9ldReGdZ9jdhZHniqJ6iyLOl4SdL+b0FUX0FbF6SzhNGWFno0hdebTOXHp7Frk1I6g2kVgajU8OcQlxQRMd0UQ7FNHWCG9t4Guj72Gp621vTA/04VBISZGMaBaFFhqQnJCEx4daOBEx7sE2bgFuDh7uDi6Odm7OljaO1jb2GqbOZtaWpiY2qsqO5g42uvomR48Sra2Wlr9xudyt3fb6f5+h91szB8+Qr5dSb5ZRbpTSh4vp187QhwqpV8+QrxeF3Cqj3K2g369ijlSzRqpZY3Xhk01R4/VhDxsYk02U2daQudbA+Rb/Ry3BT9rJjztpz7po842k6UqfmSrvR3XYp82EV+2hn9rpH3qony8xf16K/Xk5+ctQ4scriW/6IscbcDeK7W/mm34YYm4/61yZ6FgZbVi5VflzuOZDBvG63t5vxfRnSYQxltvKYP3a6KUXlxvf327/Ntb57U79r+ne1emLqzMDqzO9qzN9azOXVmcvrcxcWJkaWJ3qW5vsWZvoXh3v+D3VvT3R+e1a5dpI8+K9hke9ecNlnNYYXKG/RbyzVpiFAhklSUZJ00zkGebKNHNlMkY1BKMWZKYaaKoSZKIchFYJNVWnmGmyLHQjrQ1irQzjrQ2TzTXTUArZBtIFOsfPahyqV9/bqiZ8Xl1wUENwWEf4vp7wQz2hWT3BeR34vLbAnLbQnCZiTg06rwpaUAUuqALm1QCz6oA5DeCCNugxEvwICXysD3xmCH5qBHxiBHpsBFowBC0YgB7pgx7rgR7rgR4hgQt6wEf6wMf6oCd6oCdI4GMk4BESuIAEzukAZ7RB09qgaS3QhBZ8XB02rgobVYWPqsLvq8HuqUJGVYGj6qARDfADDdg9DcQtLaGrmkLXVPb1yonWyIpknxZMkBWN0z4VYaBANJS315Y00ZTEGCrYGCu4Waq426imJVK+fXvL5XK3tne2dra3d7a2tze3tn9vbf3e3Pz16/fG9vZ/biT/kwxdWlkPj0518QqwcyNYOvk6eAbY40MdCXQHr1BPn5DgUIaFtYOBkRXG0s3awcPO1cPFw9PbG+vrg3dwdD92+Dh4DwQMFIQAROG8ogg+EQifIIhHFKluk5lVnZhbnFhcSImL1zN2PC2hpa6oaG4oY2Mq4+tlFRwSxIlONLNwOHb4lOxJRR01A3VV3eMnpcxMLOzs3HZzeZQj3tI7xDGQ7clK9o3ND8ooDcst/UNGac8efigAAgJCQCAoCAjZwwOUUlTDU5gypzU8nINDaJkkarqTD80ZG2zl7KJvqK2rfEJyH1hcBHhEaM9BOM8fQnySeyESgryye4EKfwhpKUoH+RNcnCwcbXXt7ZDWtkb2jqbWdiaOztZW5mhvJ7uUSEZqND0pOjQtnpqVSM+Op+XGUfPjKPmxoXmx/rmxxLw4/7y4wBSWX0Z4QElK2NnUsMrUPxn6Xxjl1GRyarPC63Mi6nPC67I59TnhjXmRTflRzQXRzYWRzYWRuxhtKYxqKYhsOxPdeSamLoNZnhDUUcBpymK05LA7Cjgd+WGd+eHdBRHnCthdZ1jdxeyeovDzxaxzJezqJGpJBKEzl96eQ23LCm1OD6xJwBdHYLOZXgxvDMkRjbc1wlsZ4Kz0sVZ67ha6XnaG9ABPDpmQEs2IYgQwQ/G56YmpiUl4EsPClWjjGmDnHmrlEWDnSbRxI5s7h9i6Eq1cSKZOeGt7gqV9iKmttwnKwhtL3L3r+Zu7vfnX4fy/yNCNHyOtWYOF5GsllOsloddLGNeLmNeLmNfO0K8Vka8XB98up9ytoN2rCLtfGT5aEzFay7pXE/KwIWimJWimJXC2JXCuJXihOfRxK+VJO+1pF+NFN32unjhV5T1T6fWoDvu02edVm9/Hdsr785S3A5T33ezX7cxXfazXA5HPOpgPKrA3851u5Zq/v8zYetK5Ot75c6z+++3q1WtNC2GulzHiX5vSfw41vukpXbvTsXiv59PtnqWpyz8enPt+p2Vt5vzSbO/ydN/KRN/aw77ViZ71id61id618Z718e6t6R7u3Pntqa4fd+rn2zP6U/1rmE4pWEO2gxrdQoFqIk8xlqObKzAwSjRzJSpGlWKuHmquFmyuEmKuQTHTZFvoxlvrp9saZtujcuwMC2z0i0zVz+rL1mqdaNEQ79HYP6glcBOJGDWEzqJhj42hL9CIlyYCL03gz02gT00gT0zAT4whj43ACwaQeSR0Xgc8pwme0wTPaUCmNMAzGtB5NdicOmRBE/REF/xUH/jCCPQCBXyOAjw3Bj1BARcMAU+MQM8NIE+RoCd6gEe6fAu6vAtI3qf6wBcG4JcGoJcGwJeGoOcGwKf64Ed6oDld0IwOaEoLPKkOnVCFPVRCjCkKPFASeKAieE8NcU8Ddk8DNqIBu68GuaMBH1aH31ATuKIE71GEnlOFd6khGpThVcrCWZqHo5CnKMbKQbYGbqaqbhhVXyddPNakrjZnc3Nt56/YZeXW9vbW1tbW1tbfRpz/FEP/rDEtrf2KTsyxd/e39QhwxIbYuJOssf72+FBLN6IxxtEMYy0vr6KoqGvr4GPvhnXzJXjhSYRAcjCFQ2XEyUjJ8/PsAQGgIIAAhF8EyicC4xOB7tkL3nPAzsYvPqMgKieTERuPNnZRl9PRkBU3Uj+Ad1PB+6CoDP/w+FiMpYWyzGk1BRVpCbmTJ6SPHTslJ6t48qS02HEZSQVNOQ1DbRMbfSsXI0dfV0pcaMbZoPh0wSNH+XgBMH4oGAjjB0GBIAgEBAXyw6WlVGWOK3raE0j+kemltbS4NCKNZWZloa4srfDHvlOCkCMI6CFB0AEEYB8UcAQBOiYAFEfw/yHAK75XwNvVwcXezN5S28ZCx8rK0M7RxNrO2N7RAmOi7+lgmRhOSY4iJ0QEpkaHZMaSM2NCs6JD82Ip+bHk3Fj/nBhSbmxgbkxQEgOXxiaVpIaVpbDKU1mVaeyqdHZ1xl9KZ9dksOuyOPXZEfVZ4fXZnMbs8Ka8yKa8yOb8yOaCyJaCyJbCyNbCqNaCyNaCyNaCqLb8yJpU2i5DG7PojdnM9nx2Wx6rPZfdkRfemcfpyA/rLGSfK+ScK2J3F4dXJIUWR/i159Jbs6ltmcEt6aSaeL/CMM88pnccyZ7kYIi3NcRZ6WMt9bwtke5mWt62hrQAL1YoPiWaGckICKeTclOi85OTIlgx9s5YFzeitWMgxplo74y3caRgHEPMXH0wznhzBxLGnmRlHWDiSERaerr7kb8v/uRyub+5W1vcP90S/43eJi53k8vlbq8vPmjLHi6hDZfRb5RSrpfSbhbTbhTRr5+hXy0k3ywh3y2n3yln3CsPG6uOGK1iPagOHWsIfNhImGr0m2n2n2sJmm8lL7RTn7bTn3axnvQwn3XTZ+uJU5U+s1Xej+t8X7Tg37QSv3bQvp+nP6rxuZ5kPVUR8LyX/aY/8kUrdazc+0aB/a1czKdL7K359rXRtpWxxm+3a79frptO9J9Nxn/trfhx89zrwcaVsa6VqZ716cu/ZwZ/3ur8dr15Y7xnbezc6ljvz9G+lbGen+MdqxO9vyb7d6b7fo21vb9cfLcivCnKPc3bgI1RZJjIUVCyFDNFhqUq21I1zEyRaapAxShNUlTsAAAgAElEQVQHm6qGYrSplgYcO3Sco0mKi0mmC7rAUb/cVrvWQrnRRKZHX/wK8tCg7v4BVdhFZcBdHfiMsfATE6FX5kKvzOGvMZDXGOgrDPwFRvClucBrU9grM/gLc8RTM4Fn5kJPzfc+MRV4bAx4agR6pAdYQIJmtUCTmqApVdiMqtBDZfCoKt+oNv8IEnDfADSCFrhvcWjETnzMTfqhl8Idm5PXUYduow4+MD085SQ96aYw5iT9wFJ81OTQmPH+URORMfO9DzEHHpofHEGLPNCH3dMF3tLiHdfkn1Ljf6gCfKAMGVGCjSgJjCiL3lATuaohdFMVcVsFPqwOH1QDX9aBXDUQGDYSumUkeNdI4I4B4iYScUF7X6PK3hyVw8lmqrEeJmQ3Yz9nVLC/VXxcwJvXC7uI3P6rgelv849/lqH/+ZXl1TVKWLS1M87RJ8jJJ1DPzM7WA2fu7ietb6libK2kriciLCYrrY0ycXB09XVww3qRAl0IJGecP42TYGRsycPDDwJAQfxwEEAEDBCF8glBeIX4eBDHjyozwpPZ6Rn0+AR9tN3RgydOHRKTFz9ka6rk421GDSMz4yI9vR1PHt67V3ivoMABIEAACIDyAYC8fAAAHxgIhAHBUDAYCgQjeHgFlJH2zMw6HCcGKCrMxwuA8cLAADg/EMEPBEP4eRB7+KE8/AJgsNjBg6LCYoG0qIKq5ojEVA0NRTER4EEEryiEXwgIEAUDD8ChohCAKBSwHw7eDwUcgPIegPCitBSdrQ3tLLQdbPTsrQ0dHFC2dihbexNTlJaXIyaBHZwQERjHJiZz/DMjAzOiAtKjA3JiQvKiQnOjQ3JiQnJjyLkx5ES6X2oYsSiZUZJCL0tllKUyKtKYlWmMqnRGdTqzJp1ZnxHWkMneVWMWpzk7oiUnsjknvCWX05Yf+R8VRLQVRrTlR7TlR1Ykhp5NCGwv4NRl0Wqz6a357JacsNbcsNZcTmsupzUnvDMv/Fw+p6sgvPNMVEVySFGUb2sOvTmD1poe0JpBqkkgFLJ88mkeGSGOIa4GOGsdb0tdTwukB0bX2Vgda6XPxrtFBGIzIpmRtJBwDr2ivLSqtDwtMZNG5cQmZFGZcV5+FHtXfysHgpk91sTWx9QGa2aFNbfCmlt5m1pjkRgfLJay9H2Jy+VucTf/Smz+DYZu7nB/c7ncrY3l0Y7c68WU62X0m2W04VLyjaKQG2fI14sY14qYN0vod8pod8sZI+XUkfKg8erAibqAiXr/iQbSdKP/XEvofCvlURv5SSf1aSfjeTfrRQ/raRdttp4wX4l9XO71vMbndSP+XQvhU2fAYg/5Syd1rNj3RW/S0sOaLzey3vdxJutxt0sd7p+x/HE5ZnuyeW2kaX2k+fv16s9Xqj5eqn7dV/H9etvSne7Fe92rE72rU71r0/2/Jvp+3Gz+fL12/UHXxv2ujbtdv0a6tia6f093rYx2veyvuJzDyg+0DnNQC0BLBxrJkFGKdFMVhrkyBaMYaqUUbKVEsVJhmCtH2mjGOuune2IKPa3KnI2r7LRbLJS60Kd7jY9dNT5031h0Gi34yATxxBT6whz21gr20hr+GCMwZyYwawJ7bAZ/bin4wlLgtSXsnQX0vQX8rRXijRXsjSXknRX8jQX8rYXAW0vBV+YCz01gCyaQBWPYNFrgDkpg2GjfsJn4FSPJ/OPwFn3xB0GmE2FOUwmEhYKwD93FP+73/5i9+fPZ+Oqb2R+zd7+MDH0Y7JgqTVh7fG/9w5Ofr2YXZ+8u3htYGu76er35w9XGbze7lm6ee9tfcZfjcY9lMxHtctNOfkhFsF8GcFEOckECdEUGel0ecF0VMqANu4oUvKuDuKUPvWsMfWAMHUXBxtCIURRs1Ag2hoI9MIDeNhC8pw+7hoRVaQgl6xzNcjVI8XdlBtjHxQU+fjLN5XJ3uFub3P9m5v89/kmGfl9atnZ0l9cwVDey1kBZaxhZmDt42/uSLXxC8axEF78QlKULkRyFo0Zw0nI9g+l2eH9iRIxHEM0vhOWFCwCB4QA+MJgfDuIXAfOLQPmEYXzCAB645DGlsMhkRmIiNTYGiTLbv++IMGKvEBi6XwQsuhduamXHiElwcHPcJyIguv8AQnAvAAgFAEB8ACAACAYDQHx8/AAAAAjgB/CDeAEC5k5EekYVPioBeujgHl4gdA8EzAcF8IER/PxKx/drnjqgcFRIWfLA8YPCYqJHTEztXX1JwSzWCaljIgIAYTC/MAgiBAIKAvmFQABBIJ8ohH8/HLQfCjoMBYjBgKcOCDiYa3m7GPp4oLzdjN0djZ3sja1tUShDDU8H8wRWYBLLP4ZBSmD5p7H9UzmE1HB8ZiQhJ5KYHRmQHRWcHRWSHRUST/VNYRHOJNKKk2ilKfTSFPrZVEZFKr0ylV6VxqhKY/yJ0Yz/YLQpO7wpi92UzW7JDW/NjfhT+eEteeGteRHtBVGlsYHFMaS2Ak5dJq0mk9acx2rJYe0ytCWH3ZLNactld+Wx23PD2vIjyhKDiqN9W7JpTem01gxyexa1PoWay8Kmh9qmhVhzfM39bJDeNoaeNmgvW2MnUw1PKyTTzzUqAJcZEcYJDkiJ5vS0N/R2tpzvONfT2Xeue6Cj60JjS2/p2ZbsvOrElNLIqHwWKzMkNBlPjPbAhjm6U80cCH4E2uKP5R0ud4u79feK/Xdm321xudytjeWxzpwbZZQb5ZRbJaHDpdSrJfShYsbVEvpgCXWwjDZcEXy3gjBSiR+rIT6sJT2sJU7WB041BM82hS600J+0Mp+105930l90sd52sD+0s192MGfr/eeqfB9XeL2o9n7ViHvbRnzfTfjSH/z1UsS3G8VbHye2f8x+uJ/37FL4SD3x9hmXhwV2S1fi1sdr1x40r91v/nqt+utQzafB2o+X65bvdK2N969N9K9MnF+ZOrc60bU62vHlavXiUNXv+22/xzp+T3Qt3W9Z6MrpSw/OJ5iEWyoFG8kSjeRJZiqBpipkU/UAU3V/M9VQjBrNWo3tqJXggc7B2RR5Y6o8jJqdNLstpC8ZH7tpvO+eicCCKeStOfSDBeyrFfwLBvLVAv4FA31vjnhjLvwGI/jWSviVldBLK+HnloinpogFNOKpucArK4E3FrC3FvBXltCnFtDHFtA5C4EpK5GHdofG3U5O4+TnQlELUR4LUW73mHYvG+I/XKxYm7s62V6jAOA/G0nbXn3/68sC9/cXLvfXJvc3l7u5e6fib0z9Wvk2dqmJu/X9z6zh/yMm+1o/PrjA5f5YfTX5YqBptjKr0Ei1UlO6RHF/N1r4lgHsoanghBVsxhw0bQ6aMYfOmUBm0ZAZE+i0MWQSBZ0yhk6goA+NIJNGvJMo4G1DoX7dvWe192Y5KCWSnZOTWI+ePeJyuTvc7U3uFve/3+9/459k6OLyMsbW+Y/TyhLK+qeU9CSU9CQU9BV1rM3dgr0o8YkljQXNfYVtA/mdA7kdvdmt59Ka2s70DGRUN/uEMHFBVCHR/Xy8AAg/HMwnDOITgfKKwPlEwDwC4gdP++BCWYkp5OgoRVWNw4eP7tt3BAJAgAEAKFRQS9+SFpmsrW8ABENEDx0R3ncQAASBQSAwGAYCQkEAID8ACACAAAAgPz8IitjngCWHpJaGpufvPy3Dw8MH5QWBePiEYGBtuWN2OvJmchJ0V0dbTWVVscMYFRUvayOyvw+B4ANFgKAQAAIERPABBMC74hcBA0VA/CIA3gMQ4EEIUAwOFoPzWejKkNz0ia5InJO2ly3SwUoXg9E2QCp42qJTGKQ0OiGOSoil4pMZ+BQWPonlm8r2zeDgMsOJWZGBmRFBmRFBMaE+uwzdPaYvSaaVpdDLU2gVqfSKFFplGqM6nVmbwarNYNWls+ozwhqzOI1Z4Y1ZYY1ZYU3Z7P8oJ6w5h92aF9GaF1EURSqKJrblh9dmUKvTaY05zOYcZksOqyWH3ZzNbs5iN2ez2rIZrdmMllx2cQypOMK3NYvalEFuTCUXc0jBdqYexposrAnVTYuAUbVHyqlLiytIHtPXkLNBqWEdUcFEF2qQb2I0OywkIJdJa4zh1EfQGiLoDdGs+rjwhuTYpvSUttzszuKilsralurG1tq2lrrOxobu2obuqrrOs2cbGuvbVlY3drjcHe4Wl/tnxf7bP8/QnT8Z+uvHaGfqjTLS7arAkbPE22VB18qp18uoN0uDbpYQr5UF3CjHj1R6jVZjR6uxYzW4yXr/qcagqYagmabQR630J22MZ53U552UV92Ml52sF53M55202XrSTC1uoQ73rAH3sonwrs3/Yxfxc6//98vMtdEi7o/7G68Hl+9nvR6KGm0Kulfs86LWf+V62s+x2tWR5tV7LZ8HK78N1f4Yblq53bH+oGd1rG9l/PzKw+6V8faV0Za1By3frlWu3KhfudMw35nZmYpPJRiTMYr+hjIkI5lglEwoWibYRI5oIk8yUw6x0GQ7maR5253xsK1wNK+z1Oq2UL5sJTdsIT6COTRjIvLGVOSz6d4v5iKfrYQ/2wh+tkJ8toB9toB+xkA/m0M/WcA/WcLfm0PfY2AfLeHvMJC3GPhrc4GnpoIzxgIjKOgdE8Ex26MT7tKzJM0FjtWTZN/XZ+ifmjM+9lV9v923Pv/g16v5re+vvs7culqfy115wd36urz8Pp5NlxE70Fld9PHp+NydCzcvtv/eWlvb+fV7Z32L+2t7Z3N7Z2u3iLO6+G78QtX2yhsu99f2zs7u/d/tv/wytv4aWDzZ37Ew1PXfNMtmUNOxTtHOepPVUSM0yxumexdMgc/MeOYs+B+bCDxBg+eNgQto0KwxaBoFnjYCT6GgD41hEyj+SRTwoaHAuJ7wRaRAPlIkE2+Rk8JeeDrH5XK3uDtbu2/wf4ChSz9/evqR1AzMdcwcdcxckOZuSDN3E1sCxiXE0ocZV96Z3jKQ3t6fee5S1vnLWT2Xs85fyu65kFrbSmBGE2hskUNifHuAUH4YhFcQwisC5RNB8O2F84iKgI9qalnQYzLJkfGnpGT5+PgV5FWljstCAFAIWFjfyJ7OjpeSkefhBcEE98EQwvx8ADAABAbCwCABMAgOgghB4KIQmMgePvgRcXlfajwxPp+eWyZvZMbDswfGuwfOx6MuL2FtqK4ndUL36BEnNWX0iaNa++CuSmIRDqezQm3cTHURQKAATAAOBkIBPDAQPwICFIKBRCCgfVDwPghgL5hfGAQQAfIdhvDqSR900ZdwRR530RW305MyN5A1RysZaJ/2sTGIIblF4eyiAl0TKD6pdN9kOjaZhUsOw6ez/TPCAzIj/DPCAzPCA2NCvZOZ+MIE6plESlEStTiJWppCO5tCK0+hlf/F0JoMVnUGqyadWZfOasxkN2ZxGjLDGjJZ/6NsVkM2uzkvvCmXUxBFLIwmNudxqtKoVWnUxpyw5hxWSw6rOTusKYvVmMlqymQ2Z9Kas+iNWWH5HFxxBK45I7QpM6gm3j/C285aVU3zxEkmzpXla01xQeFsDLXkJSF7eMB8PGL7YDbG6iFeNlSiBzuCxqIHNcdG9pNJl0KwAwxcP4twITyoNyKkkxPcwgluDg9tZIfUsUJq2dQqDqM8IqwsOrw8PupsQkJ9cdnP5VUud5ef2//aHPut3Vx++/fn0a64m2e9b1djR8vdRs563Cn3u1OKH0q3u5RgeiPTfqTU536Zz4MK7FgNbqIOP1lPnG4MnG4KnG0NWmgnP26nPu0iv+givzrHeNXLfHmB/maA/rjG926i6WyOw4savxcNxFeN/u/bQj53kZ/XEsaKPO+U+t4t87+dj+tKcSiio3LxajO1Iat3C3/er/95p2nlTtOnyxWL12rX7rSt3e1Yvde5er9r/UHX2oP21ZHm3+PtGw9appoS21NCMknWdHP5AF3xIORJirEcGa1IQimSjJVCzDTZdiZpno7leLdmvNMFb6sLtjq9Ricu64ncQ8EfYxDvrATeWwu/sxT4ZA35Zg35ZgX/aoX4YoX4YCn8yWrfJ4zgJwz8sznkszn4EwbyEQN4Y7bnudmepxaAOQzooc2+GazKHNXiaYrf69KwT61Zi4ONP0cubMzf23g18+vT861vr7e+v9te+vR78dP694+rPz6sr316u3D/Slvp+7k7j+8O/Xj3+t2j2evn6589GPzw6O6be31DdYXcX0ub27+3trd2docdbnN3tna4XO7a4pcHl5q3Vj9xudt/TYvnbu9wd7a5W389cLk7s5e6J/sbdjZXuFzuxs7Gb+72q0ePBjuaBy+03rjSx/356VlN6nWL4xNG4Bkz8BMTgSdoyAIaNG8MmjUGT6EgkyjIQxRsFI0YQ4HGjID3jWD3UdDbxgIdBntzHTQyWfiJh7e5XO42d2vrv80V/h/xz+byi1higKm9m5UHycoj0NabbOcdausRbOdNsceHx1acz+wZzuwdzOgfzBy4nn1hOPfScO7AUGhGvhORTI5OOSqlsIcHAOGFQngRED5hKL8wgk8UwSMK5z2gpGjmTojwZ8RLyany8PCIHT4mdVwaAYHz8oK0dS28fAKUlNVOyyhLyqoeOyFz4oSU2BHxI+ISYidkxMRlj0moyKkaqumayamiTO3wOEYyLjqLllOB8SHx8PHB+XgUju+zMFA/vne/5vGTZnLHzOVFbFUOGp+EuCtDi/1kY+1Oo04I7geDBKECUAg/AsIDhwAQEKAQFLwXBjmAgO2FAYXB/AIQoCAIIMrLo3wYYal0xEbpoLOmuIOBlJWhrIWRgoHKCWN5cf0Te3XEYGbyh7yNFWOIDmkMbCIdl8ggpLACUsNI6RzSLkMjgzwS6biCeEphAvlMIqUokVqSTC1NppQlUc4mUytSqJWp1MpUWlUarTqdXpfOqM9g1mew6jNY9RnM/1ZdJrMui1Wfw67LCsuPJBZGkxpz2ZWp1MpUamNOWFMWqymL2ZTFasxkNmYyG7IYjRm0pkx6fQYzg+ZREuHXlBbckEKoT/IfKEuje7gbKqigVdXNNZTc0Ore1igXSxPpE8dEBeFwIO8BYYgJUi2AgA1iBCdGUdsDvMtOijZKwJpPCzTLibaqHGrTOdluJNNhodLloNvuZdFNdD4f6NVHIZxnBJ7nhPSEh7YwQ2rTk34uLXG53L8/Ee6/5af0m8vlbv/6ONYVfeus2+1q99EKhwdn7R6UOo2Xe9/Md7tX4H4nw3rsjMfoWb/xSvx4DXGijjTVEDDXFDzfGvKok/KsJ+zZOc7z85yXfZHPz0UutHPGmujD5f7nom0uhJg8CHdqJGiX+mvWUgxfn0/+PpjfxbFtp2FayMb1gUalXsgUR/lYy9OxpsfvFxNW7hat3234eavh5836TxdKF4eqV282rd1uWbvbunan5de9tt9jHRsP2ubaMyvojiwreZzxMRz6BBF92h8tTzJWJqDV/C2RYW7WWUSnmiDHLpLtRW+Tm47qIxYnp0xEJ5GgxwbgN6bQT7YCn2xhn6xhX62FPlsLfLKFfrSHfrBFfLAV+GQr+N1K8JsZ7IsZ5IMp+JUJ8JkZ6LkF4qWt0Fu3Qx8Jp75QlV+H6T+Icly727f9Yn7zzbNfH19tfH796/Ob9S+vV769Xvr6Yvnr8+Wvz5e/vFz++mrl6+vVb+/WfrzfXP34cfbunfbSJ8Pt1ypSnw93TbYWD6ZTiwmW5UTzGn9Md3Lw+rcnO9yNrZ3fW9yt7Z3NnZ1N7s4ml7u9tvR5ZLBja+Pbn/MNdra4O5tc7iZ35/cOd3NXXO7G0+Fzj682/vrxevbe1ZcL97c3f7xfmL51rntj8fPq2tLuP/6yo3QAuf+hEXjalG8ODZgzBs+gwNN/AhQ6joI+NAZPG/NNGQMemIJHzPlHzEGXUCIlDmpZTN/RkWtcLpe7s739f6Aeuhvflxa9/IgYZy8H3xB7X6ojjuGAo9p5BzpjKQ54TkxFX3bfnczeoYy+oay+4awLwzmXbuT2D3mHx2E8cFFZRYq6Jjw8fNA9UNgeBJRXEMIvKMAnLLhHFMIj8scxDQ2UFzY0VlXXiIdnz8H94khNQykJif2HjiipG9o7+WjoIK3sXSlh8S5eAd5+oXZu3laePmgndxWkmZK+lY65m7Gtt4VbgJUPzYOW5BOVGZJe5s2M2S92RFPhuCNK3lTjhMQ+hJQQwkjqoNIhwEkEj4TAHuQxforRkWCDoyaSiEPwPQgYCAYDw8EAATAQAQYIgoEiULAwFCQKAwvDQAJQsBAEJALgVTwq7G6q4m2h6opWdDdTtTVU0JQ6JCEElIIA5OH80mAeORiPmgif0QmRMC+LFBYunu6bQMclM/1Swghp7IB0TkB4gFsSwy8/jpwfF1qYQC5MoBQnUUuSKaVJlLNJ1PIUSnkyuTyZXJVGq0qnV6fRalJpdenMunRmXTrjv1WbQa/NZNZlsWszw/IjSUWxAQ05YRUp1PIUSkMWqzHzT3o2ZbEas1gNWczGdHpjBqMunZFGcS+NxLekhdYnkZpSAy6UxxHtjHztrL1s7LSkpdQkxcy0lU111K2NDQ20tA/vPwQC8v0hhiD5uFKCCcWR9G5H867j8AFJ3gsye/ql9pw7ztN1lKfrD56OP3hbju5pEOerO85fdxJSf1q4Xm5vncLeOrXDJWaaV6sLN36tcrlc7s4Wd7f89O/4y++2n27/+jzeHXe73OtutcdIpfuDCtfxUsf7Z30eXUxfnG+f7WSPlHo9LPedrCZM1hEn6/wnav1n60KmGsgjNUFXCwn9GdjGKIciskmyty7TWjkEJRuEPBWkI14ZarvQltYe4VbkodZN0XvVSvncx5g+6/yy3P1VoeNCkvkEU+seUea2s9Q1Z9mPdSHrd4rWbjX/HK5fulr9qa9oeahq5XrdynDd2q2GzZHW9btNcy2pFQxHsrkszkCCZCoTZCrpbyKJM1MIsteL87EtCvCqDfTqxtlf8NC+6Sg+abf/qf3+d8573zvCXpiBXhiC3xnAv2EOfLHe/9FW+KOdwA87kR82wt9sEF9thD5ai76zFnltJfDcAvzSGvLSAfHGa/+HwBOfGbLLsVob6XpbOShuoclOsdmXAut7ufjlFxOrn9+tvnux+OHljw+vlj6+Xvr0evnr65/fXq1+fbPy5fXqt7drP96vfn+//uPjr6Uv3PXFr7Nj4x1Vo/WZqTbKBQ5KzT56BVaK8foS9T7GVW66Bd7o+bsXuFzu9s7O1s7OJnfn76Ljxo/vE5e6ttYW/3LX2vmzXrp7IL69m/FvPRvufz86sL3yvr8wuT8u5GoW42ZhzN3yzPkrbQ/7au/3tXC3fkxXJvVrCz/UB06hATPGwBkj0JQRcNIIOG0MmkFDptGQGTRwzhQwbQ59iIFPYUBjlpBzZqLlBPPqgrh3n9/scP/shfv/WWP/FEN3uFzu9x+LLl44jLOXIy7E3pfmgGPa4si2XgEuWKojnhNd3pvZcyvj/FBG71BG37Ws/uHcizdy+q54cWLN3XGcjGJNE3seHsBfDBWA8Asg+AQE+QRh/HsBwCP65lgSLdHK2ZMPCBUWEtPVRispq508LaegZmDv4mNgYmZsbU+iR9v7BHoQqe7+ZGscCe3qraSPUdC31DJ3NbDxRjsRzL3JrpR4b06Kf1KBf3SqmPgfaG1JR2M5OTEAUkZY8SBc6aCg5F74IRD4EB9QCsqnDudFH4PaaxwRE+KBQPjAEAgCCBQEAQWA/AggnyAEIADiFQYDhKDAXbbug4Kkj4qa6sqg9aRQuhJoDanThxFHoDynYPzKwgKqQgh5AfBpCJ88jO80iEdXXIhDsE0N802geSYxcCksfCqLmMoiRgS6JzPxuTEhebGhBfGhhfGhRYmhRYmhxYmhpYmU0qTQsqTQsqTQihTK7qayKpVak8qoTWPUptH/S7SaNFp1Or02M6wmnZUXQSiOC6jPZlUkU8qTyPW7e88MRkMGoyGT0ZDBrM9g1KdT6zNotWn0DKpHWTShOZVclxhw/gyt+wzT0UDGREs20MuR6G5vrKWO0dcx1lQz0dFC6+rJScnvFdl7UmyfC8aMTsKfT4tp15W7IAUY1AaeUwP2KAK7T/OekwX0qSLOyf1ftH1VdBzn0u1IGtYwSyPWiJmZmZmZmZlZspiZLMmMMkOMiZOYkjhObMeOOTHJkkXD1PdBdnLO/9977kvOt+qh15qZnq+7Z/aq2rWrCnFITWpZA3RKC3xcBXRcCXRUXeqQlsRuFdC0u/6Fmb4N5oYIAESASAT8l/xQAPgCzyLe2k/Hm29Ox9+cS7o1n3RrPu6H6YgfFzM5L88AnHtPLvV8M5Hw7Wj0teGIF2eq7x8onC+xP1Trs1DqMZhu3xRmXOmtVeignGetkGepXGKh2mKuPGwqP2Yv/8NEOrB69I+D2Y/rLDf6zTdmjNcXNNl7VXmzCrwh2e1mErOSwMrCcqIIH+NV3/UGM68OMW8c3P569+bVmQ+nRzYvz2xemWV9s8j+ds+TQ527i4NKPDTTnZTT3bVSPAySXE3zvZwbooJHsuP3FsQfS/Y6H2x63Ytx34f+KpD0IQS7GoJfDyZvBhM/ekJf20P+cISv+eI+BhDe+hPeBFH+CKS+DCQ/88M+9UY+9Ua+8Ef/GYlfSaWuFipt1+vyOkwEvRbCYRvhhD1/ypEz6cgcd2SPOwjHHD8OuN/uS2L/fp/7/j3n3WvW+z+ZH96yVt6xP7zlrL7jrr3nrq1w1z5wPn3gbqxwN1d5W5+4zFWRcP394x9uH5u/NFrf4KE1E2N5Msd9b4brQpr7oSyfuWjbnkiH325dBoDPg9124vUdppP3afXe+cNCzvqOCyr6IkEXAYAQAHgAwAXEACB8eevSi9tnAWDr6mR7j4f2oJdqiwOtw0VxOMhwItxiPM75/nDpQTvqdVPoHTvEfWfUL86wBy7Qh67Qh66wB+7wh56Ihx7wR+7Sv/igfvTH3PfB/+aFv+ZF2BtvcM1eHMgAACAASURBVLC38unj+0IAEIj+wtD/J4z+kxi6+vGThY2bk3dYWHJ+cGKBT2S2e3i6s3+yd0ieX3xFzdTh7pNXupavdJ+83HX6cvfpa31nrgyfvphU0+wVnVGya8w5JAEEgiKlkNIS0khJDByMgUshkZIoBJQkAcJbWnoXlbbaeQYS5Rk4koKymrGJhbuesaOZlVtwRJy1i5tbSFhScbVvfHpIcnZESo5XRLJTQIyxg7ehraelW5iDb5xzYIpnVE5UTn1CRUt6W09mfaeWlq6vvY6HpaqMNMhclagri5RDguSQUmpouBkO4UaW9qNjHGXgXhoYXQoEAZGCQuEYiAQaBkNCpFAQSRwCTERACFAIEQHDIqFYOJiEhChT0LqqVDtzhqWxogpJmgwHyePB6gSYBgqiDAPLISFyKDgdDlZESCrDQE6astWpQW3FsS1FSW0lKR1lye0lKZXpka3FKb11Of31uYONeYMNWUONmSPN2SPNOSPNeSPNOROtuZNteZMtuTNt+fPtBfMdBfPtRfPtRfPthfPthfNtO1Ywt6tgtrNoblfpXEdpb0XSaEP67q7iqZa8mZa8pa6SPV0lS53FS53Fi13Fi10lS51Fi135S92Fi51FfSWx0w1pe9pzF9vSr++rvb63PT3Qyd5AOdrfprU8OzE0xNfNydfTxdfVJSYgJMjD30TbgIrBoOGIlITwq901h7Qpl7QR51zwy46E44bwk2oSh/WkDphCjulIHVYDHdKTPKaNOqgicUwDdEQXdsBIckYbtD8r4Prxg9scrggARH9J8f4reXlACAhEgFjEW713vPG7qchb8+l3d6feXkz4dir+yljS5cmcA+2xg3muXYlWPfHm43mO7672/bq/7Kv20B8G4u/sirhW5XU2zepYsPYxD9XTjooXbeSuW8j+aiPz1on80Y+8WqCx0q632iYrGCAJ5gmcIwTecYz4KJK3F8GZQvB64LwmDLuIwEzBrWYrfRyIZl+a2P56afP6/PqlyTen+tYuT2zfXHx1evBgbVyZn3G2s0aus2aWs3aup2lpkHNPasxCQdq+9MiDoQ6HnVUvOFK+dyf84kd8Gkj+05f4RyD+dTDxQzD5TQD6hSP4pTXknSfmXSjxdSjxZTDpeQDxaQDucQjmWRzxTZbcerkau1lP0GUk6jMRDZrwBo15g8bcQTPukDl31Jo7ZssZsWVNOLInnITj7h+G/a4PpjGf/MJ7t8J+/4bz4S1r5T3r4wp77SNnfY2z+YmzucbZXGVvfORsrXK2PvGYmzz2pkDIevf0p1vH566ONy1lex/J8zlV6LUn2/VEZfjJsuDFNKfBVPcX964DO7MF/hZdigBAzFv/cPfiIR53WwAAYrEA+KxCF+28LgAAnlgIAPy39755fusMAKxfn24f9jPeH2c9HKzd6anc767S7ajY56A4Ykk8YgT7zgL9kxP2viPkV2fJ+66wXzyQjzyRj72gj7yhD3wRj3zRv/oj7wfCHwagb/pRTyRaXpxuePn0IbDDI4j+2tj/c/2TGLqxuR0Zl+ERlBCckOcTlalu4iavbadnGegdVuwRU1oxfqD71JXO5Ss9y5f6T1zuP3Ft6OTl0RMXMmpavSPSizvG2qf3kWWVISCItBQKKYmBS2FgYBQMgoJCsFIglCyZkZVTYeniK6tuQJTTUNG21tB3osobGFu6B0YkWzt5mDu5hSRmuAfHuPiHW7v6WrsG2HuFG9l56ll5WLiE2HnHOgYku0dkRWQ3xFV0pbYNpdV129k7BzkZOupS5NEgJTxUGSfFwEoZkZBOsuhgJUw8A51hQInTI4ZoIAINqQwKDgVBYMAQaRhMGgZDgCFIMAQLhRPgcBwUQoTDCTAoCQ5RIqAsdZSdzDTUaUg5MEgVB5PHwWSQYBm4FBkmhUeA8QgYAQ6lwCEyUEk6DORuwmjIj20qSmgqim8piW8uSixPi2wpSu2tye6pyeqryx6ozxxsyBxqzBxqzBpszBpqyBppzB5vyZlsyZ1qzZttL5hry59tK5htK5xty59ty59p3bG86Y786Y6CmfaSmbaSjqKYkfr0+a7iieacyZbchc7ixc6iHQxd6ixe7Cxe6ixc7Mrf01202FE4UBy30Jy5tz3rSG/mvRMtP50Y3NvbGOlhGxfgWJWXWFOSUVedV1qSWZKbVZiekxSZbKpvg0YQEFBEa0XOV4UxxxnSX+kiTlkgly0gJ3TBZ1QkjmpLHDKROKkNOqEmcVQPekodfogB2msgdcQQcVgXNGmMWG4tvnz2FJPLBwAAEP6dA/3nMVS0I28S8Tkf7xxuvD4efnE0dLnJb67ArSPGtDJQJ9ddNc9ZscZdfTjQ4GSG/a1m3+fjoSuzgcxpX86oO7PDbLVY8UMS7WMIac2btO5E3LTEbpphOLY4kTNS5I9gJWE2StCCXWhgAsk7jGBdkOZeRgovIPknpbn7UbxxaV4HllNJZGbhP+Ypr40m8K/Obl9bXL8yt3J2bOXs8McLo+d7MpoijPPdGDmexlmepoUBDi0JYf1xIWMhjgdCzK4GMr7zVbjpKXvLjfKTF/1Hb9mbntRvvEjfu+O/c8d+74a/60L8xkb6lgXyiRvhVZjs80jq8xjSy3jy2zTaeokSt1lX1GUC9JuLBs14A0bcAX3eoAF30Ig7ZMIbNuONWnJHrbjjdtxxB+6EI2fGlTPtLpz0/jAW9M1wBvP3+7yVVdaHN+yP7zmrK5xPq5yNNc7mOmd7xz5xmes81qaAvSXkMAVctlgkXPn9lztHZm7Nd17vzttTEHK4NOhAsf+xyrCTFUFHi7z2VkX88fAb4P+CoQB/6+PdCwe4nG0RAHzuVQiIAbHo71HEAgAQAW/u3356+zR35eH+muTRcJPpJPPmUK2aAL1d4dYD0TZ9ofptwYw93nIPnLC/O0n+7gJ+7gr6zRP6qw/ukR/uiT/icQDyYSj+l0jM4yjcowjy9XD5M4Uud46Oba2+39nVTj3SfwZQ4J/lQ7eYnLySBvfgRK+IVAffaFU9ewUtBxPbqLCkRu/4qoqxg10nr3Qcv9Rz8nLvySu9p671n706cuZSSH6ZvktgaF5NVt0uPE1BSgKKAEsjpNAIKTQUgoZApWFgaTQYJYuhBfmGWzl601R1SPLqskr6iiqmMvL6tva+oRHJDi7exhb2IbGp7gGRjh4BDm5+Nk5+1q6BetYuOhaupo4B1p6RDoFJ7lHZ4bmNMRW9qa2jmfVd7u7uLsaKfuayZiooGQxYASWlR4A70qRDlDBxqtKJqrAkNUSqDiZaDRqsiXbWolOR0hgIAgGDw8AwFBRDxcnKEGRkCSQlCkUGicJIgKhohLGGoquFnrOxuqkS0ZCEYGAgJLgUFgbF7KgEkGBpBBSNgOHgMAIMTIKAVPHQzDCPpqKEuoLohuK42sL4oqTQxvykroqMrsr07uqM3pr0vtr0/rr0gfqMgfr0wbrMobqskabPMDrZnDvdkjvdVjDVVjDZljfZmvu3teVOd+TPdJRMtRa15IUP16XNdxaPN+eMNGXOthfMdxQu/G0Fu9tzF3fl7ukqnG/JGyiK2dOWvb8j8/x4/sMzrT8c7+stz/awNFIio5WoBIaCjL4Ow8RQ09PJNiYkyN/LW0VZAyyJkqHK7u9pvBBi95WK1GVNycvaUhd1QKc1pM4oSp3RBJ81hpzUlDihDj2uCz/OkDyqCjqiCz6hDTnEAC3aMS6MD5w9dY7D4QOAGBCJhF9Ugf+8tkkIAGIBAIgFnI3vF5uu90R81RlwotxrIdVxNEh/2F112lX+mJf8DT+lJzHKHwuUNhqUNrvp7FEqe4S81YPbbMKySjC8dBQ/TJrvgxG44Pg2OK4lmu+A4bojOWHSnCwCqxrP7EVz5lDsZdTWJTTrqjTvKyT3DJpzBMedRnO60OwaHKeA+CZH/s1QDP/63Pbl+c0r0yuXxn7Z07CU41vrrpPnpZsWYFQaat+dErWnOO9odsy8s9JJU8gDJ+mVSJkP0TLvomhvY+XfJqi8jlN5GqX0IErulzCZO0H07/0UDhijR3Vw34ZZPInXfJ6q8lsCfbVEQ9hqKO7WFw7oC4YMuf367AE9zrAhZ9iQM2LAGtZnDRpxhs15Y5bccRvOhANn0okz7cKdcWPNerJmvPizfh8nQ28Mpm38dpf36RN79T3n0yp3Y423tc7dWudsb3CZW1z2FpezxeVs8TjbAh5LyOMIeDxABKw/+/X+kamrg9WHy6JPthdcGyy/2JV7rDb+XH30mZrgww0xb598CwDi/+2HCrbX7p7bz2VtiT8/M0AIiAGRCBAAAoDHAziAUAwAwMtf7zy9cey3c7PDSc59YXq9icZ1ccaFQUZNsc69qY6dCSYtiXpH4rV/98X/4Q195od9FoB6EQB7FQR7GYp8FoF9HoN/kUB4kES+mcK4mGt/ub/w9b2rQiFHBABCMSAWi0Ui0f8XQIF/aibdzsHmNic9v9rBJ8o1OMHGM1Rd315Zw8nENiYovt4jtqJu8ujQma/7zlzrP3t16PzXAxdu9Jy50nPinH9eqYajn4lfrLaDlyQSCwUjEWBpBBiFAKOgEBQUIi0tBaNAUQ56prZG1iYmDioaejQZurqarr6OOUNZ18bSKSos2tPNy9nFOzQm1Ts0zicoysMn1M41yNzBR8fCUdfSxcTBz8oj3CEw0T0qKzS3Lrp8V2Zzb1Fjo5OdsaM+JTPI0N2YTEFIyMAk9AnS7nL4MGVMhAoqWhXliwUlqmIjVeDhWmgfXZIKHoqGQmFgKIVAszCy9XD0M9U1Z8gqBrq5JwYHm2mpyxIQVibqtqYMW0MlD3MNO21ZGQQIB5VEw+FIGFIahkBDIdIwKWk4RBoGRkMlKQhJORjI20itNiOsviCypiCqIjc2NyGkLjdxV0lae0nyrorUzvLUrsrUnuq0nprUnprU/pq0wZr0ofrMkcbssaas0cbM8cas8ebc8Zbc8ZacidbcHRtvyZlozZlsy51sKxptzGvMCR2qTZ3bVTjSlDXQkDHVnj/bVjDfVjDflr9ju9tzF3fl7ekqmm3KGSqNPbgr92hP1s1D9Q8udFzf1+Flpi+LwSjLyMoSqTQClUIgyFNJsgQMFSONRsBlZWjSSKS9teVXw53HrRg3VCW+1gR9xwB9qwg6ryJ5WUHyqrzEeQbotJrEshrkmAb0iLLEaUXQOTXoSQ3wghpoKcLl1O75Q0dPMTm8HTWeAAD4AAD8V/ShgBjgiQGhiPvpw8X+jf2pq7NRb1tdnuTo/BJCf+xF+9NbdtWPyg6mCZLJvDKsuA0nGkKLxlHCUQyvD8dpxbHLsbwsND9KmucvzfPAcBzRXHuswIXE9iWyokjcDDKnnMTqIrKncdyDGNY5LOcraf45BPcUknMQxZ2W5vZiefU4ThF+pVTt43Qa9+oU+9I06+rUvcXywQyrmkCNmkDz6lCvttTEocyE6WiP4z66P/ipPnAl/GIh8cIJ9jaK/mec3LtkhXep8u/T5D+kK3xMU1hLVV5JVnydovZ7suZJb/mlUOuXfdmrrbabTcbP85RYTYZAr7GgT5c7qM8a1GcPGbCGDVkjxuxRU86YKWfEjD1qwRq1YI/bcCYd2VMu7Gk3zowne9aLOefDnPPnLgSvTkd805W48uv3/O1N9sYqd/MTd3udy9zkMbe5zG0ui8nhsLg8FpfH5PFZAgFXIODzBQIAANaf//LrkfGrPWXf9JX9cXH/zbmub+c6L/RXXejM+6ot5UxX9oentwFALBb9K9UoAgCxkPnp7rkDXNbmFwzdGccqEgrFfDFfIOYBQkAEAO9+++nR0fGjtbFDsdYDUabtUabVkcYtKXa9Gc6tqY7tqY5LaVbfJ2k8Cce/icC/jqW+SiD9kUR8m4xfSUG/T0M/z6A+yNO4V+v983zdy5+vcPjsLzvgi/9jEul/rH8SQ9c3ma6+kTSGsYqhLUPfkq6ir8SwNbQI84osM/dKTSjbVdw3k9zcH17aEFJQE17aFFpcF5xb7haVZucT45tY4J+YDUXhwZIQuBQcCkbAwQg4GAkDw0nSGAU0wUZd38fOw9jAikikKNFl1JVUVeVU6SQ5Ez2j+IgoB1t7SxunwMgkO49AC0dPTUMLQytXMwcfHTMHHXMnEwc/a88I+8AE5/CM0Oyq+LKm/LrmpJRwNytlbzO5eC8dFyMiDQ6iQiQMKTgnWZwLXsoWI+EtKx2ngk/XpIbIS/upwEuDDJK9TcgoKBIM11LV0VLSUiAryhFkFYg0ZQrNWF3dy97a3lzX2UbPxV7X0VrDx8XQ1kRJFieFgUigoFA4BC4NgWOlIGiIBBIqiYRKSkMlSDAJeTjIgAhPdDVqyg6pz48qz47Oig2qyU5sKUhqKUpsLUlqL0npKE3pKEvtqkzrqkzpqUzpr0odqEkfrM0Yqs8cbsgYacwca8oZbcoebcoaa87esfGW7LHmrPGW7ImWgsHarPqs4MHalJn2guHGzL66tIm2vOm2/NnW/NnW/Lm2/Lm2/PmO/IXOgqWuoqmGjKHSqCM92RenS386teve2baLu1u8LYw15ZXdHVz93P0tjEwNtDRNtTVNNdXpWCwOiZGGw6UkQNkJ4V+3Vh3TI32rLXnNCHpGD3VaHbusCbusCLpCBx1XAh1VBS0rg04rSJ6jg6/SJc8qSJ5UltytATlcETc3OTw2v3uTwwKAL+nZnXr5tf9GTkkoBkQizvOVkylro4y1dtmtfBIrFsfxRYlcMWI3jNAfK4jCsjOIW5UUTgeVO0TijeIFA3hBB4HTQGCW4tnZWE4sihWE4vhh2B7SHBcUzx3HCcBzYoj8DAKvFM1rxwrGMII9CM5JJO8sTHAawjkOY+2Bs8aQ7E4ctwbLKcStlGuuL+ZyroxzLw09nMtdzHFsj7GuSXDpzA4Zjw2YdLZacFQ75a50y1fuQYDcPQ/aOX3YtzbE15HKK8lqq+nqHzMZa9mM1WzGx0zVtXT1tylyL1Nk32TL3U5RuVDk+W4unTtsxerQfVYov9WsB/QaCPr0uEPGvGEzzrAZe8ScM2bBHbfijFlxRq1YY9bbY5bMcVv2lAt7xoMz682e82PO+7N2B7AWQ9h7Iz7NxX7THvfx12+FPBaHuc5lbnKZm1w2k8th8TgsLpfD43H5fK5AwBMIeEKhQCQSCcUiAADWnt3/5ejkpd6K7yaabu0f/2bP6INLy79ePPH10ujXU21XZ9pWXtz/XxgqBgCxiPnpx/MHuawdfZJAtKPVEAn4IhFPDHC+KDXXf7lxtiJhT4H/vkL/0QT7rhibmnDTtkTLvnT7b5ZHbxzouZpi9SJZ9mU6fiWdsppD3CjErZdS35UpvqzWedHl8XKp5I9L86xXDwEBFwAAPgAIPuuo+P85Ef8/1j+FoWIAANY3mI4ewSQlPbqmsYyyNlVWVUZWX0HNUc8+QlbX1dw9Mjyr0i+jNCinPLq4IbG6M72+u6C5PzKtxCMgKbGgPq20HonGgyUkYVIQiBQUBobCIVAoGIJFoFWp8mbqBgGuvnq6RihptL6WlqaalixVkYSX0dUxioqOs3d0NjK3cQ0IN3P2NrRxUtY11jJ3MHbw1ja11zFzNHXws/KMsAtIcArPCM+rSi2tzc0vcLVkOGojbVTQttokUw20vLSEDAKshkHay2K8ZWCeVLgHDZ6mRczUpnpTkQ5kUH+qzYMTgxWpMYoUOg1LksWS5AlkJRJFhURRIVKV8BRlAsmIoejjYBboae3uZOTlYeForamlgCdCJNBgSSQUgoBA0GAwBiKJhEjCoGAEDIKDSikgpDSRErZUaIa7YW1GSGV2TGZ0UF1ecltJantZakd5Wmd5xq6yjM7yjK6K9M6KlM6yxO7ypN7KlP7qtP7q9MG69OHGjJGGrJHGrJHGzJGmrJHGzNGmrNGmrJHmzNHmrPHm/MGazIbskIHalInWnKGGzP7a9Inm3MmWnInmnB16dKo1b6o1f7Y9f6GraLIhfbw6dnko5+ahpnundt1dbri00FyfmeJkai5HIKvTGdrKuobqut72dpnRIQFO1hQcgkSUptFwo40V19Iiz2rDvjGTPGlPvlSZdKWj7lSK53416Al98hF/8yNuBmd1yUcZEnvUkEfV4EfUJPcpg3Zrw883Jh8e7DowO8tmbQGAULSTOhAKAABYXfunZyMDYiEgEgOAiP3ow1H37SEorxUpyCVyY8lcP6zQAyv0wXKCkdw4BC8LzS3H81oJvAECZxjH6cewdyE5dVheAZmfTuRE41iBOJ4vQeCG57lgON7S3AAsOxLLTEdulUGYbXDekDR/HsI+AmMfg3KOIjf2otdmCNujMuw2Iqccy83DrVXrMg+W8K6NPpnOPVRsO5XhOp4TP5qV3OVjM2sl850r5WmIzKtwpedhjEdR6t8GKx+0p10LMX0cqfZnrPKfcUpvE5Xfpai8y1B7k6H+NkP1XaHsZp0K0K7xe4XW5eqAD4tZnAEjVrvGixK57XY9QZ+eoF+XP2jCH7bkjVjyxiy541acCWv2hA173IY9YcMat2VNObGn3Tgz3py5AO5CMGshiL0YytkbydofvTEf/31b7KeH3wkFbC5ne8d4XDafx+FzeXw+TyAQCIUCkUggEu0QiJ9hZe3Zw/vLi5fG2o71VP506Rhn5YWYyxJxuGt//PHs1vWbpw6svXsJAH9VVHx+QAAgFrHWfzp3kMvcAAAAEAtEACAQA0Ix/8u8Qi7n+Q+PljrPZvtfr024O9W0WBTSG2fVnWzTm+0xkOc/mB9yeU//T4uVT6tMt2uVmS0q7CbV7TaVtV267/vt3u9N2bw9x/v4UCxkAQDA3yELRAAgFooAnnjHxf3/R/D/suN/EEM3Nrd9guNU9K21zBzV9MzpcgwyRV1O2VLXOkjbKjAyraqwcTCneSCrdSCrfTB311h+51hx51hsbrVfRHZGaVtKYRUShYdKSiEgEDgUjoDB4XAoDAYlYPF4aYI2Qz8oINLAzBpJoCiq66rrmSuoGdNV9M3t3UNjkoKjYh09fRx8gqy9gizdfU2cPPRsXQzs3HXM7HXMHE0d/aw8w+384xzDUsOzyzOKKuIjQwNslP1M8QZkKXmUBIMKUyXClAgoVSzCigQLVkJGKKP8ZSARdMl4FZQTTsJFDtaZaP/DgZ6q1DgFoqwCkaZEpqpSqRqyspoydHUKXVNGSYMqr0Ymm6opuduYONsauzqb21pqWOkoahCRFDAIA5FEQKWQECgKCkZApWAwKBwGQ0MgVChYGS5lhpd0oCPslAnmarKG6vJWBmqu5tp+doZhblZxPs4pQe7ZET4Fsf7lqaEthbHtJfGdpYndFUk9Fcm91Sl9tSmDdemDdWmDdWlDdWnD9elD9elD9WmD9WkDdWmD9Zl9ValNeWEDNcmjTRn9tWk9VSmjjVljjVmjDZmjDZk73ut4c85kS85ce/5UU/pcc9KV+bJfT3fcO9F6b7nh/GRViLWRvryMjpyMEh5la6hYnBYQ720WbqNvqyKHk5SCS8EMDXTODPde8LK4ogs6ZwpajrP++sji9ROXz1YVjWnJXC5Ivrpv+spU/8EQh72hNicbCg9H+yw5qJ+K9VwK9x9PTeiKTZitaOCsrgGAmA/sOBr/nfnyX9qTiliPV464s/qQ/BqSMIPKjyNyAjEsf+xWMH4jnMCOJfHSMbwyBL8RJezC8vrQ/C48uwXPrsJyczCcZBQvBs0OwbD98XxXHNsFte2B3fInfArHf8yirjXRV3dhWb3orSn02lFl5hXTjWXNtZMO/BuZqz16W5U4TiGGnYlZLdURnah6uVR0qtRjT1HoYln8aLxvt7n6cWvFhwFKryPo78IVVqPlV2NpK0nyj9O0b2bb3ysO+rPA8s80zTcp6n8kKr9IoD9PlvlQoMypVeXvUuL3KALdio+rtS81Rq3sKxcOmgI9en9UqrF7zET9usIhXcGICX/MijdmxZ2w5k7ZsKft2NN27Gl7zrQDZ9qJM+vKmfNkz/vxFkOEeyN5+yL4+6N5BxK4hxK2FhJvt8atP7ghEnN5fA6fz9nxOoVCgVAo/JdOmp8bxP1V0vPh9wc/nz/64eHtZz9cEws3AYD/F9Mt4vHW3rzkcbZFYvGXyQV/l1OKWBs/nj3A3VwDvkw02Dk/b+XVnxeO3alPvuop95Uh6Io77dOe+pdn5vtSPZuiDSfLPR9+NX779MKtE/uHswK/qTFnDepxB3W2Rk02ZpzWj8RtfDvEeXVdxH8vAoQiABADYpFAIBILxIBQLBKLRCIBIBL8J/zciY9E4n9/yz8Zy29ssQLCktUM7PUsXLQNrRWUtGmyWvLKJkaWATqWwX5x5enVA0nVXal1XZkNPVkN/bnNwwWt4xEZ1d7BGZml7SGJORJScBgYBgfDEGAkAoyAweBIJAKHwmLRZCV1U1uvKCPXIDUHLzVnf223EB23EB2XABv/sJCYxIj4ZEe/IBvfYDOvQCM3P2NXH10rRwNrZz0LJ11zBzMHH2uPEDu/GOew5PD0ovDI2PK81LnekpIkRy2ahAIKpICCKBGkNKjSpnJEMzzUjQIJV0b606Q8SbBAJZIdFWWjQHEz1DRSlpPDYhRJssoUWRUqnSEjp0FXUJORV5ORU5NVUJOVV6fLqdNltJXkjDRVrY20rUzUzbXljGgIYyJUDSFBhUlJS4ERUAkEFISCQVFQBBoMxYLBRKiUMlLSCAs1RkHlwCBpuCQMLiUNlURDJdEwKSwcjEeAKUgwGS6hSSfUZMe0liS1liS0l8TvKovvrkzsq0keqE3pr0kZqE0ZqEkZ3DmoSx2qSx+oSeurT+muTmjOC+uvTBquT+muTuqoSBpoyBhuyBiqTxuuSxuqTxuuTx+pSxttyJxszpxoSNrTkXT3SONv59p/Ptn807Gmi9OVE42ZZUnBHibacZ42bYXBe7sTFquDZ9N8u0PsC70sHbQUrHR+kwAAIABJREFUE4O87gx1nTaV/14fdNYGf6mr9MKJk1cOn1pKjZuP871yYOHkoVNHertH/K1P9TV+deTAXGz4vkT/C0tTp/YcPj4zP93Zsbu9a2t9AwAAkUjIA/57PUd2ojShiP3o/QFvdhtWVEEQZOA50XieH44bgN4KxW6FE4VRBGEihlWM4dXjWB04dhdc2Ihj1VK3S7D8dJwgHisMR7GD0WxfPMcVtxIhz2wK2RyLfd/pwTxVy7/X/X6/zea0ycapgK27VZy3+959X7b+bI5/7+DTeKogn8jLJbBT0Rv5Ouzd6Tfq3Y5VB++pyev1sxsxJn/nKv9HsOK7cNmP0XKfohRX45RWk+S2kxWe5Whdr3B92Jz8vsruXa76pxyNlWyVlSIVVh0D6FAFOulAtyrQrw4M6v7ebH+xOfbVXNmfrfYPSnSORCjcytcVDJhzR0yY4xbsCSv2hDVr0oY97cCedmTNOLFmnNmzzqxZZ9asK3u3F3cpiLcvUnAwXnAoQXA4mXsknb+czlxKvr0rfvPJbTEgEgiEAoFAIPiMnv876yL+SwYPAG+e3btz+fDOHd8ZgSkSiXYE86Kdas2/k/JCsVgoFO/k2wERi3X75CHO+vvPJ91e/XTr0v2+qsvhJudMsHesoa8CkR8TcWsFym8azZ9OJswUePdkel2cLP7466lbFw9/fPjjcmPoH7vdmHsdWMcTVi5Vr/y8W7T9esfj3Cm636m7F4r/Rn7RF53/jkj1y2WJ//7ZiEWAWCD+XNT/92X/s34oMyAkQVPf3sjcxdjCWUXNkCajJa9kZmoVZGAV6hdbkV41kFLZnV7Xk9nQk9UwkNU8lNs2Hp5d5xWRnVnZbuMVCAJJwSAwOAQOgyBhYDgUDIdBUNJwHFVOU8/Gz9Qrwdgrwcg3Xs87RsczVsszTtMzwiIgyi863isi1sgjQMfNX9PFX93ZT9PJR83aWcvCUdfEQc/U0dzex9o91M431ik0JTKrLCo5rbSwYLi9rrs2Oz3MyVwDp0GSUkOBjORwQVaGbhryxjgpZ0WsszLZRlHOUlFOX4amRZNRJlKUiDQVipwKVU6VSleTkVeXVdSgKzJocgyarJqMHINGV5Oha9DpmnJyWvJ0HWUFAw1VUw0lGwbNVZ1qKYvSxkJkoSAsDISEgKQhYDQciYEh0BApDESCDgYZocH2JJQuBoqHgpBQSTRYShoCRsAg0jCINBSMhknBJUEKVGxVdkxTXkxLfmxbYVxHUXxXaVJfZUpvZXJvVXJvZXJvZXJvVVJfdUpPdUpfdXJfVVJvXWpTYVRpYuBgfe5gQ0ZXVVJbaUJfbepgXdpgbepQbepgXepgXepgTcpQbcpwbeJMc/KZieIHZ3Y9OtNx71jzD4frT4/mTDUktBVE22kryyNhMd5mjZluFcEmhQ6aNd5GPUkemd6Ww7VFt2oLrmugflAHXfLX+/bA3OGjJ88u7TtQUHJ6Zvjo4eVT+48t5STvjvK9tjB7pqt/wNX2VEfjicUj88XlC8XpB6aGjh8/9InHFgMAAPAB8WdS/78wT0kgAMRiQCRiPnu325dXjxaXoPiZ8M14xFYoiuePEPtL8wKlP0WDmRnS7Fw8pwK/3ozbbMaKK9DCYjgvC8ZKxDBjsZ/CUSuhGIEncdMZ+6nZW/DdnPje/Id9Jdv3DzJfHHsw5vXuYPqTE7W/H69+dW0P/8PX7IdLj5v9VpJownyqMI3KicdvZio9b/C4VBl6tC65zcdk3Jz6q7/SxxDyp3DiSozMxziVzRjF9SSF9TSF7Uzlx0W6Z6uc7/Vkfmj0eFekuV6sKGhgAN26QJ8u0K3J7DR43WR5t0z/TDKjxVs9xJIRZaqQbCYTyJD2VkLu8lNaH/dgj1uxJy05U1acKRv2lB1nxoEz68yedebMuXLmXdjzrpwFD94eP96+EP7BaMGhBMHRZOGxTM7xHN7J3O296Xe6Uzaf/QgAgEgk/r9C51/rX9trvn3684+XjwAiLiDeeaxC0WcR/We1vFgoEouEIkAAiAWASAgIvzSbATg/nT/A/fMB85cbj6c7ryd5njAmXtKVeOgq9SGMyM6U5ZdQ2VX0rQb5zVbqZpfW/TbH/UX2IxmWs7WhZ6abvt7T/ePBkrUfOpnP94m2f91affzw55v/3jRE/GULf4n3P/dBFotFO8Wdwh2QBcRiQPi5wHSn59e/RPqfy6f+ST50ixkanmxg5Gxm5Wlm5aalbyWvYiynYq5p6KFm6OUdVZRS2hVX3BpRVB+aV+2XUe6VWuaeXGwfmWUTnOwUGk9UVAGBwVAoFAqBQyFIKAQBAyNhUmgwFKdt7mbql6TrlWTgnWzgnajrnaDtlajhnajmGWMeFOsTmeAYEK7tGqDm7K/mHKDq4Kti66lm465p4aRjZKtr4mhi42PpGmbrE+sYkhaRU+UblxIaEVdbUl6akVSRFZMR5eysT9FBg6xVKJGuNpGutvqyJH05GQ06XYEqL0emy1PkFKmKyhRFZbKiCklBlUxXIcuqUmRVqXQGTU6FIqtCoanRaAwaTY0mo0aV0ZCha8rKqcvQNeSUdeQVzFToDuoyDqpkKzpGCyNBgoPQEAkkWBKDQGLhSKSUJBIMkoFJ6GEgJmgpYwLcRJFiqEw3lJfRl5PRkaFqUcmaFKIGBa+EhVuoy7cXJnQWxXYWxXYVxfUUJ3YVxHfmx3aXJHSXJnSXJXaXJXaVJXWXJXWXJ/dUJHZXJQw05gQ7mzFI6FB365q8qPbyxJai2J6qpIHa1MEvTmt/bepAbcpATdJAVczpqcqHF4Z+O9fz6EzHg5NtPx5pOjuaP9+c3JYXYcGQwUuADBSwoQ4axdFu7fmJhfHeXlYMb2udw8PNl5L9v1cFf6Mt+X1t1NfHFvcND59b2vPN+L6Tk4vHD5y9MDg07m1+vLnyyv6jS4kpcyGOlxenjo3s3uXhMhTmcnRi9vje5e1NJgCIxQDvc+eJ/0JeXgjw+Tt8KPPFuylvfgWalS+9lYr5lER6F4FhhqG3ArEfsvS39iRsHIpe77XmVsltVqI3amQ3yymfqinblYzNMq2VeJmtQoOtanOWJ3HNmbDRFS6+vcg+1f6wxo9zZ27z5tQvTR6sS1Xvf+xjPj3G+mH/q8mC57M5m0dyP+YqsdIJwjgaJ5K8miz/Q7nnpaaSkTCHeTvco1DVT6Fym+GE1VjShziZtQSlT8my62ky3Ew5YTbjbbnljcaAJ1MVb9t9/6gxeVmj91OJ5ul0xli4QpUjPlZf2okO0caA5CEgDBgkgZSk4UAuOgr2KjLOarQGH6X1SXf+hJlo0oQ/bc2dsefMOnDnnDjzrpw5V868G2fejb3bjbPoydvnzzsQyj8cwz+SKDiWwl/O4pzI550u2NyXebsrZfPpD8Dnqsv/JDv/Nwx98vOvl48DQh4gFosBvggQCnYC4c+MqUgoFghFIrHwX08gFLLebf5w/mZJyHfx9tfdlK+YIb6zhfwaiPqQISMuk+NXKjKrKMwqLLOaxmmUFXVi+UO07SW1P/Yb3x11/Xo06/WNmeffDrz9+TggWBMDIiEgZnM3b928yhNs7FDhYrH4czMmQCgGBMBnAvfL1//lZO6kl4Q7nrJQDPCFgFAIiMT/Crg77xUDwD+ksRevb7MiojOMzb2sHALNHfxM7L317TzVzV01LD01rH2N3CNMfaMNvcJ1PEK03UK0XELUnYIZLiHqbiE67mHatm4QLE4SCoZApKBQOASChELgCAgSCUVLgKWVDO10PaMZrlEablHqrhEM1whVl0iGayTDJcTSLzIoItHZK1jH1kPH3lvbzlPDyo1haq9t6Wxg7aJjaq9r5mhi723hFmLrG+sYnByZWxOWUZyZXzoy0F9TnFWYElmbm5QV6u6sQXM2ULEz0NRXVWTQZOSJsnSCAo0gR6co0MlyChQFJaq8IllWmSSjSqKrEmkqJJoSmaZE2jEqg0JhkMkMMlWVRFWjyKpT6WoUugZVUZ1C15ahGiiQTZVpVioyRrIEKhIqLQVCQ8AYOBwFhSLBUjhpOAWDkscgVJFSaiipAGu9A4MtVxYHL830X5oZvDDVd2Gy98Jkz9nxjgvTnXeXJ+6cGLuzPH5neeLuienre/v3dpb2l8bvyovoLIztLk3qKkvpLkvtrUgfqMvoqU3tqsoyUVNAS4IICEl9VUJNTlhLYXRPZeJATcpAdcpAdUp/TWp/TWpvTXJPZdxUS8rZ6YpH5weeXOj/7Vz7ozMtP5/sOTVW11sYXxLjHeVtGePvGONhG+6knxLk1t1QP9DVXltVlpmSutDftS819qSz4Zkwu5t7ho6ODeyvrvrm+KHlgfFDDW3fHTp2NDl8zkv78sLEV8NjYy5Wy7VZpw8snF7Yc2Zq/OLCxLmRkYnS6rW3bwAAEO6kk/47GnsxIBKJAQAQi5hP3oy7MItRH8sUmb0BwGIhbyp+o9Ppj0brzeUK8eP9m4+nWNcrPtZovK6XX1sM2joYszYf9qk3XLA/8025Das3itkT/NEd98mFuFYTILw88WE870VT6Lsjda+PN/7WH/Fsd/qHn+cEK5df7i+8X+XEuTn2aTH7jS+Cn4znxxDYYbS36YZft6XvzUtZdFV9FKm0Gq2yFSn3KYa6mkzdSKVx0xTWc7RW8rRX83Rf55hey7UfTXVuT/Ep9dKNNyF4K0ONsBLyMDBaCgoFS6NQJDJZTYFhZmzh7e2XbuMYoIjDeOkoOypTXNUotV4KHye9OHNOvDl77rwTd96Zs9uFt+DOW/DgLnhyF705i57sBQ/OPh/u/kDOwXDukTjesST+sVTBchb3ZAH/TOHWvszbnUmbv98GvmDof7jhXyBUCADA+8c/Pbx8AhCLhF9SNyKxaCfQ34mm/85/8zY+/f7Tm0tH7nUVX06w+8pZ9ntjyG0ryffJsuxaVW63unBSVzirL5o24MwZcubVBGMKGw3UtXrq9oAM+5jtxtUQ5s9VwpcHPv148MGZ1tsniu5enROJ+EIAEIs5Yt7mD99c32KufZ66vROsiz+PNPhcEb8TzQN/Ocr/A9t2LlwoFvMBsQD43NheLPqnMRT4tMX0C01SNXDSsfHWsvbUsvHSsPNUs/dSc/BRc/RTdfBVcvBWdvRWcfJnOAZqOoeoOwUznINVnAK1XIOVjCylkEgIFAIBgyFQBASKhEJgcDAUCUNIQhAERS11O19lW18VG29lay8lWy9lK3cVCxclExtLZ6/IiAQfr0ANHSNdI3MzG0dLexczKwdLGycTSweGnqmSlqGumb2Jvaele6Ctb0RwSmF8dkVLR+fc5EBva0ldYUpOVGhNelJetI+njZEsEUvDEeQJMrI4uhxeQR4vo0CUlSdSFUhUBRJFgUxWJJKVCTRlAlWJSFUk0ZRINAUiVYFIViZRFAkkRQJZkUBWJtFUyDLKJBkVPFWVSFWhkFWoJDVZqqacrJ6yoraCPA2DRoGlUFAoQkoKDYMRMSgsGouVRpFQMBJMkgIGlcZ4Pjo78+TSwm9fLT2+vOf3q/ueXtv79Ore59eXXn+779WNfa++3f/qxoFXNw68+u7wi28O3T0xdWZ211RrUXdl1q6yzLai1PrsuAgPqzh/x6qMOGUSloRBETEwIzVqS2Fsc15kd3lCf1VyX2VSX2VSb2VKT2VKd3VyT2XsQmfGtT11Ty8N/n6x/8n5jt8vdh0eqfKzMtKjkVz0GXkJPrP9NRPN+SPN6ftHWvf1D873DEwPj0+N7p4enNk9OHlgcODQ6OjehYOzg7P7+4eXF/aO1HccGRm+ODk55u12sTj17r6je9NTxz0sL09PnBydPJSft1xWeCondq+96riL0da73wEAEAt3WKv/Tiwv/pyFFTF/ezVst5KDZk+Eii/ver9U+q436fd8uz96I8R3pzh35zd+GmedL/kzU4WzEL9yofPTxc4XAwmPCnzXdxe/GUni76v+VOv3wQG17kZmdibzLk29nirmLLf+OV+2frZ741T9y93F67eOC15dfraQ9XIyfv1k6/NKj60IGV4MhhUlvRVMfZnvfrGrdDrU6adQ1dUk5Y0klY001bcZjN/SNe4maV2L0Nzrp93uJJ9ngvNXQ+jTIEpYKAEuhYJLoTEoPElWWcXczDzMzTvLP7o8sWy0uPVg88yVuskLDSMno7OrqASci56qPYPuoCFX4q7yYTaEu8eXs+TJXfLgLHlwlzx5e7y5e3x4e/15ewN4e/14e315BwLZB0K4h6O4xxO5y6mC5QzByVzumSL++ZLN/dl3ulI2n/yNof8Oo+J/MZFYLBLvpGcA8YfffnxweVksFvJ20Er07xl4QCD8+HblzrVnh7pvFAcvOytctMHc9kE9Tydu1qtstegwe3SF80bCA4a8o8b8E5b8czasSzbbV522r3oKL4Q8bDC+WWb+20KGePWqePvXN09vcZm/n1sqm6hx+/pw7f2bh1nsTf5OaaiQ+/DO3a3NlS/tTUTiz5j4dzz/b0vE562+f//o59f3b26vPAOEm//KAvz1EbFYDIiFXwqn/qE6pfUtlmdYspyJs7Kdj6q9L8PeT8XOR9neV8XBT9UpQMUxQMnRX8U5UMU5kOEYpOEQouEUouYUzHAM1HINomsZSYBhUAgUBoaAITAwBAEGQ6AQKRQcAQHDcRQlNRNnVVMXhpmTqomdkq65koaeho6umo6Ws7tbRERMoI+/jpqqsYGupYWZpYW5gb6Bvr4hQ0MbT5FFYIgoLBmFI6PxNBxFniKnTqVrhgaGdDdVDrWXje2qyI8NKogJaitJczDWp+HJFCxNjkiXxVHpBJockSZHpNKJZDqRIkekKBApCgSqIkFGkUhVJFIViFR5ElWeRJUnkhWJVHk8WR5PlseT5PEURSJViURVJJEViSQFElGBRFQgkZQoZFUaVUNBTolKxiFgSDAYISWFgyMISGkMHIGEweFQGAqOwEpJ6JIghzrznn2z9ODq7odXFh5e2v3o8vzjK7ufXJl/fn3p5fW9L7/e+/L63hfX9z6/vvfFjf2/f3O0sSAhwsve3kTbXEdNV1lOiYiGgUCu5obpYYEkOIRCwmDREA9rvZ6KlKaciM7SuB0A7atM7q1M7apK7axK6q6MXuxK//V8//OrQ4/Pdz863fn44ni0jw0EBDLV1nQ20bbRUwpwtqzJTjg+2/zVSH2no9W4tcmCj8NcQshMTsZ8Wfn8roaF/o7F4YmDowt7pufnxxZmJhaHZmZnBqbm2wb2jIwfntwzW1qxv7Z8eW7P/oZdE46O02b6u/Vk96iiFt3NmG+fAJ9L+wDgv5OXFwP8HcpNwHz+tMfxfRb1z55g3umWP8YyPvSlv60KeNkaJrg1vXljkn1nmn0g42WczPZM1saVue2r0xvH6tcGs1a70l51xgJf9W/Uh6w5oD940NjjpVsXJzavDoluzfw5Wcj+qnf1TPWH4+Xsb6Y/Xp36eKLp0S7/j8fqmaPpa754YThuK0x6PZj8W57XsdzQi/46T6KVfopSPhNIH3YmVZjhY9XRrnSUAQ6mjISQUVIkFIxIwCvQlYwV1Y1VVY2NbQNiMlNqesp6j1T1nmsavdYy+23jzO3Gseu1018VDB8t7JkPSs8gkpEOeoq2arL26vKFLiqrcxGi/f6Cve68fV7sfb7cfX68/YG8/UH8/SH8/SGC/cH8/YHcAyG8w5G8Y/Gc5RTOiQz+6Vz+mWL2+Sr+pdrNw8V3+rKZz34G/h1Ddw5Eoh1gEorFQpFI8MWEAAC8f/jTo2un/g2jxFvitVfrP117cXD0XlPGjWi7S870G+6I36JJa2UqggFjYI8FsGwuPG3G+cqBd9WR/7Ut5zs75i3nrR98tn8N4zxN4fxewHozIv6wfH8i78lCB/fDaxEACIX8X368zfr08sJC9VCFy/lD9fd/OMVkfRIAAB8QAwDw26NfNzdXgJ2U0P8ETbGQu8188+rPmzeeHN73bUvjmYzUgx4u06Y6u510Tyc732hK+HW+9c3VQ5tPfhBtfgBEHAAQCgCBUCz4PGnpH8TQT1tsj8h0WQsPRccAJYcAVfsAVYfgLxbCcApjOIWrOUcwXMPUXcM0nMPVncLVnMLUXcJ03cNk1AwkJOEQMAwGRcBg0jCYNBwGhUOhSBgCAZEmkxTtXYJdfKOtXf20DKw01PR11TUsDLUNDdTtHK0DQsN9vb3tLY3NjHQ01JRUlOWVlBQVFJTlFZTJJBmUNE4agUHAUDAIAg5FwqEoCZC0n6v33EDP/vGupeHGpsLogjivmsx4PUUlKpZGxcnK4Kg0PIFGJFCJVCqBTCFQqASqDJ4qh6fJ4WXk8VR5AkWeQJHDk+kEMp1EkSUQ5QlUOo5Cx5FksUQ6jiRPICuSKPJkMp1IkCPg5fA4OTxWnoBVJGIVKSQaDouXRqCgUDQUiocjcFAYDgyWlpKEQxAIGBoDgctCQFG26pN1KZMNaeP1aRN1aVN1qTP1KdO1SVM1idN1KTP1adP1adMNqdMNqbvbsjtKk2kYsBQIhIBKwiBgBASCgUMRUhJRvl5ORgZYKRCZKI1DSSUFufaUpTRkh3WWxPVWJPZWJPZWJPdUpHZVpnZUxI80JJ2drXx6dezJV/2Pz3c/OTf87b5hOyMtKAysoa4Y5e8S5GxpZ6Btb6hZnuZ3sjppRBW3hwZakgeNqYCGFEBTctIDauhOE0q3o+GQp9twROhkavp4SeF4fe1SS+dC39jQ0GBfd/tEz+hE/1h//8h43/CBXb1H2joOtzYeqqg43LGLvflJDIj5gOAvN+cf90OFAFsECAAAEDDfvp2MXSvQ5u0v2djf8rojb7Uh8UWY7oc6X+D78U/XhsQ3Z1gD4U9DMczFHN75oc3lnvXDDX8Mp6y3xv2WZsvcV80bSvvgTnzvp7Ddlb11ZGjr8oTo2uyzXRncc/0bp+qfjSWtLLesnm17u69y83g9a7HmaaAa0x3GC8ZvBmI2Qmk/JVvt99Z4Esa4H6feYqvkpUag4+F4HJ5MkJOVUVFm6OgZ2xoZ24Z5RqSEZrUUttTFp4Y5WAR5R4XEFhS0DVeNHCjtP1Lev9w8e6V66kLd+PGS4aXMzvHshu6QmCQ6geSgpWTLoNmoyeU4Mt7uTuQfi+YcCmIfDGAdCuAcCuIdDhUcjhAcihQcjhQcjhAejuAfjhIejxecTOWfzOSfzueeLWKdq2J91cS/1rpxrPLOQAHr5UPg3/hQQCwCRKLPIfCX5nT/ttZ+u/f04gHxxmv2i/vvbpz8ZbrrVnnCtWiny+6MG16U+3Gk16X07T5d4aItcMxRdNZWcNmBc92J952n4I6/4OdQ/oMY/pNM3ssa3ttB/qd9zHcH3j5Y+vDbCQDYBMS8n5aGny3PiTgsAQAAAPfRw9vvXv5yeLhquiZi/1DJvTuXmMw14At9+fTFQ65o+/O2xHz++gr72a9/Xj97b/fYDw0lV1NCj/nYLJqr7tYk7laBLylC98ijl+SRF8wI37pTv/agXPVUuOarcz3G6nZJyN3ewp8Pj/E234iBL+M9/8GeI2tbHM/ITAVLH1XHMIZjiIZjqLpTmIZzmLpTuLpTuLpLJMM1Us0tUt01SsstWsM1StUlVsU1keESq+0aSqBrSEkhwRCkJBgOgUjDoNJQCBQOhcEgCIQUmkJQyMgsTErL9vTyNzW10dUyMtDStTE2MjfUs7G19goItnd0cnWydbAx19FiqKoqKSuryCuoqqho0cjyOAwZhybhMEQMGodBY3AYEgpKTIiI2zs+fHKuf3mqtbsqKTHQPtjdiYQi4tFEKoFMw1KpODKFgKdgiVQsiYojUXFkGRxZBk+RJVBk8TtGlsUR6TiSHIFIJxDoBDINR5TBEWVwRBqWQMMRZfEkWQJZBk+k4Qg0HEEGh6PhcLJ4Ap1AoqBxeAQCA4FgIBAcDI6SAiPBYDQUhoFLY+AoLAxBhoCslQnNGSE9pXEdxTFtxdEtRVEthVHNeZFNuaGNucGNOaH1mUHNOcFNmYGt2WFh7rYomJQ0XAqOgCGQaBQKi0TCsUhofJBPkKuthY4aDQsjwyUKogO6SlIbsiPaimJ3lcd3VSR0lyX2lCR3lyb3lMcvduX8eKrnxfWxp5cHn1wcenl1fr6xEA8CEdAoLTUFF2vdSE/L9BDXWD/77Cj/g+mRu5WQe3Wg+4ygB7Ul9yhJzNFB0/KgMTpomAbqJYE6SJLtZHAnVbqVQd6lL7/LQrsjLnisq2W4vXugsaOnvqW7sbWzsa2veddwe99gS9/86ByHyQEAQCQW/vVn/C/woeKduRIC1jve+Z6VPJv1/pTNfRVv+rJZXWkvPMjvkgx4x9u3r4yy9pW9TFV/HkHnTmY+zXdfm6pmH+p+M5jEnyncLg/8Jd5gs9b7o7f8B3fK6zQz5kDuq8Z48WLL8/Iw5kje5v/h7S2D4kjYvl9spLvHDXd3d5nB3QZ3JzhBYwSSIIFAgOASNELcbeO70Y0L8WBREhIchtF+PwzZe+/nPPXWqTq7Z+r6MFVT1QUtv770f232fxOt97PE/8cm7w/JlvM5rhMusl9tQbY/ZdGfuOiDnQ5SeBJjeDFAYTRG60mMfq6NkpW2vCSFam7nQveL9wrOYsblR6aXBQZnbC9pPd5/7eapR3urWxMcGVlJRW6BKW7+UZnF5XnV7fnVLYVVXUX1e/Nqd2dXNqWVbl+zblN4VJwSRYahoWmvIW+nLrnGTnm8P5V7Op5zLHLlaATrSMjKkVDO0QjO0QjOkUjO4Uj2kUj20Uj28Rj2ySTO6XTO2bWcs0XLF9Yv/VbKulzBu141e2zdg13ZrA8vBbCAC/N4Aj5X8L8QE4ZhWMDjT39f/jAyfff6h6Pdv68Lvxhpcjfa4rqP6u/elDtMwvNE6sdi5aUaI0GfFf+4Ke83S+5lR/Z194VbvnOPmIvDIctvY5dG81lfavg/ewSLx3nsG3zeG1jJs8vPAAAgAElEQVQwBcOcb+Ov71zc9/TRJQ57AeZynh/c8+LC4aXFH8JGi08fRh7dvdxet+Fo7/Z9HdvuPLjEgpdW/6qF2U93Lk8/vPTl8sG3PRXPS9bciw+84m5wwYZ22oh4Rhd3Xgfzmzb2ojbunAbmjAb2hBrmuAp5ryLuiBH5uovcPQ/ZZz5yw37yTwPlHvpL3/ChXEi0W/z4EoZhmM/7B/OhMAzDP+dZnhHpCpY+qoxQFUaIGiNEzTFM3SlC45dpuUZpu0Vpu0bquIToOjP1nYKNnSOsPWM8ghN09S1pFDkJcZCAo6nIa0EIHBYJAAgJQAKNFgUIEDUra218YpKnp7elua2hromhtr6Znp65vq6thaWrk7udhY2dmQndylxXU1VHS1NTU0ffyMLY1FZGXk1KRoUiqUCmyeHJ0jgyDU+WAVBUb3efnoYdxzqrL/RtH6gryIv31VNWwCDwFKIUGU+i4SVpeBqVQCRjiVQ8mUagSBKpNAKVRlw1SSJVCk+WxBEl8SRpAkmaSJIiUWhEEo1IohFIVAKRSiDSiCRJIoWKJwmNjCNQ8AQagUQjkElYHAEEsSgkFoXEoQEQIQGhkFgUCocCCCCeAEBkpJi+FC4r1HV9ckB+gu/aeO/cBN/sGK/MSI/iFOa6FGZRUtD65KBEP9ucCLftaxOczI2QYqIQCgGg0SAai0FjUeIIJUli0Zro1HCfgjXRQe72dCONvNjAity4soywirzoqsLY7UVx1YVxtYVJNflxraWJFwe2jN/cPfFH29j1ltGrrWPX2u4fqwl3NVKhYQM96N5OlrbGWs6WhrpKUpaaSr3h3n1qmIN2lH4bwoABuk9FvFtVfK8htkcT3aYo3q6CalZBV0uK1FNEdspJ1MiIrSeKlHs6dFRsbijZ0L51W0d5ZVN51c5t2ys3lpcXbS0r3NJYvWthfhGGYYGQof+SbpNgVf9HwJ3mXGiYSDKZ3MZ8WcWcqE3lN68dC1D5mGy+MFAC3+jmHN40V+3zJVVnYVvAWITOzKbg6XXBXxNM5hMsf7goDhsjfnjJrNApc1bQd0fStJvihC11yk3lm4vCVwfilANmwRm3wMB9s0XPu1KmrDFzDALXl8byJ7H8CCuemOlg5XsxhleDVb4kG75MMC6mq1trKchSpb0DokLXbA5N3hqVWZFYuJMZltveeODJjfGnf4zcPHhuZ0ZGb8e+sqZBR79wN5/I5LXbCrY0Zm9uza3sKajp3Vjft3Fnd86myvTsQi0lNVstVVsdWRsNSpyFzGhfCnwhRXAqRnAinn88nnssjnssgXsskXMsiX00iXssnnsijnMygXMmdeVcFutC3vJvRUuXilnXNy/9Xrlyp3bqzOZbbXmcn+//+9RyBStz7J8fpofvT/7+27uhzjvVBX/kh1wJN7vmo3bFTfKqB+ZxGGEkVXKyQG22wnSp1Yo/aAnvN4SPGPJO27Kuui3e81p6HrH8es3yaC7ry3bOTB9v8RiffZnPf8KBP3LhBYGw5rRKKcHMzy/3b557/Ozmj7kfMJ/34uTh11dOLc//EMbmXN7yrYuHB+s33D7bc36o/tHRppl7p75fGBhpK3u1PuJJjNlDH7mnDpSnVuATc8xjM/JDc/x9M8xdY9ItA/LvuoQLWrgjatj9aoQ9WlL79OQ71aldpkqXUwOuZzIvhlreDdZ94Cd300/uzyCVJ0y5m8l2yx9fwbBQ9vQf80NhGIanF1a8IjPkzD2V6UwVRrAqI1iNEaruGKHOiNBkRGjSw7UZobqMEF0G04DubeHobkd3dnX0DA4IS4hP0dbUJ+FogARWgaampWhIRlMlIaIkDk8CcAQJnJKUSkpSemx8krePn62lg5Guqb6OgTOdEeofkBAWUZy+NjchNdDFJczPJy4izM7axtjYwtTcwdzaWUPfXE3XTE3PTE3XXEXHTEXHVNeUrqNv68hwrdhUeKS94uahhqt7qmuK4uXJJBpehkqSJUB4MkQhY2gkLJGAIZHxVBKOSsb/l1EIFCqeTCOQqQQSBU+k4AlUAplKIFGJZDKeSMYRyXgilUCi4ClkHJmMI5OwRAKEI2JwJByBhCPiMTgMgAZRSACJAFAIAIWEkCgsEolHovAglgDhMOJiuvK0xECXtHDP5DCPlAjP9BjfKB+7YBfznBj/vLiQ3JigtXFBFmrSIc6W23KT9JXlJEREAAlRUEIcFEdAYhKQmJiFrnJhclCcv0NeUlBOYnB2PLMkM2prdmRZRlh5XkxlQVxlYVxlQVxVfmJtUXz/9vTH55o+3+ufuNk68Ufz6LXmkUuNI5ebLg1UJgU6hnrZRQe7e7vbm5sb0KgkL0vjvgCnPnX0ATvqoINUnzGuW0WkS020WwfZqiHWqCzaogXsUkM10kTaFBA7tRB1WhIlChLtUQGNWdllkdHbk1KLY+Jrt5Q3NbcVl5YXlpQXFWyq2Fo9Oy+MtlbLpv8OQ/kCWMCDYT5nTnBq58cw9Zkix7nOpJn2XG5j9scEs5VNzOlNMZMFAZ/XOH4K0572lf3iTJ11Jn61JUwaQ7NmyDkz1IIZaskGWnHAsK1Ajg1mxQazYgGxrKBlS2DFHsNygPhueJ4XluWLXPYHlgNwK35kjh+V7UfiBBC4vniuG/gzRPVeksUfkTo/0szepZptctS01VGSocp6MxPDs7ZHZu6ML25K39oVGlfUvuvA8J2JV3fHH5y81JybffLQqfOP32dvqXF2Ym4oqGlvPVjXdqK87WTj4MWG/gvlzYeKtrQWb6jS09CxVVNw0pJzUKeFGku+7k+Dr2azziewzyXyzyZzzyRxzqSwT6eyT6exT2fwzqTzz2Rwz2ZyL+awrxSwr61n/1HKvrONd7+Wd78ZftQxe6ri6Y4MzpOrSy/+nLx+6v3h3a9aKx5sWnMj2fcK0/qCs8pv9qTrjrgHPvhXUaSPWTJTG1UWavU43caCvcbwYTP+CXvOWeeFCw6si86Tg5ajPcash5mciVr2VBdv4QiffY0ruM+DRwTwDAyzhG3vfBjmCzgCPu+vZUo8mM/iLAw/uT3x6c3Y5wkYhp+fPvH57g14kQXzV7hzX7hj95+1Fj8oCnhb6P8mzXmMqT3iKf/WWfK9E2WUgfvsiJlkgN/p0CcHzIgt/o0Z6akJ/pYx4XdTuUu2hhfd7S9G+t3YkHW3sXz09NDXW5cObsjbkRT99flj3vzP2acPThWtORrv/rwy7c9M7/tMvbspLqwPL2EY5gnH6f6R/tDVLtMFlnd4qoKJq7Ktt6q9j4aDn4atn5qVr4qFt6q5l66Nn56Vt565m4mVm5W1kwud4e1g5WFu4GNn6clwANEAAgFi0EQ8ikZCS5NBSRqGRIEIVJBKQVFpGJnoiMTomMTQkJjkhMzios3bq+t29/QdO3J0qH9v+46GopT0mIDAqIDAuLAwB2sbI0MzHR1TDW1TLQNLLQMrHWM7XVO6nqmjgYUbwzPCku6ro2dSs2XjqZ6aywMVtw/V1RbHU0FIlqKEw1CxII4AUkgYSSxAwIJEIp5GwFKIOCoJTxMaEU8hEShkAoVMoFAIZDKBQCYQSXgyCU8mE8gkPImIIxKxRAKWgMcQCRgSAUMiYAh4CI8FcVgQh4VwWAiDAUE0CoFGIZAICTQSBaEADBJJQKHxAAYP4jAIpKo0zYdu6e1g5u1o4eNs5eti7e9iERfonB7pnxsXkhUTmBUTbKmlFObpWJQWrSJFIGMASQKgQMVpyklZ6Wk7Wxr5OZplhLvH+VqX5UalRXmHe9tsWRuzNTuyJD1k69qoioK4ioK48vzYsuyo5s2pp7s2jt8Z+Phnz9iNttHrze8u73r3W+PL0w2H6gq3r42P9LKxMVZydDb38HMzMjHICvAccDTaqyp6wAgYMMD2aKB6FUW7lEW7tBBt6uLNyiItaohdqoidMqLtauhdGmINyiIlKqiWrLjupubmmrrmyh0VG7fsrG2o3dlcuqW6ZHNVfsHGiu21c0tL/z8wVFi1EizNfq9O+8ogT3nKfI3Vf+at9s5W5qsl+bsR4YMadkIL/UkXPWUM8uwJbFuQ5wywHDE8R4LAGSNwxnLdcBwXDMcZs+yIWbKHOHQi25nMdSFznPEcVwLHk8z2k1zyIbD8QRYTsxQArfgTOb4kji+e7Ydje2M5buDPUNXhtYw7ycbfsy1Hsi1LnVTpeooyNBmvkMSYooaYgtaEje2ZVQOxGVu72g4/vTM6fOvd/ZO/7cxYc3zvsbsfZmsHDkeHpVbkla9LKWzctW9Hx5m67nONu89V1B9paD9dW9+vo65jqSrnrK1kqynnYSz9fKgAfriF/Ucu+3o2/2qW4Eq24HI2fDEXvpgHX8jjX8hfOZPLOZ3LOZ7DGkpb7E2eaYv9Xhv+oTToTb7X8zT602C9e3S5W66al+my1+0If9Bxd1ygZ/7Y9xH4bymSc+uU56s0Oc0GcK8Jb78554jNygk656wT74Ij96ob6yZz8V7S0tNC1utS/oeOz+cqnvdnw7O3YP4EDE/B8IJQivBXoVzAhzlcmMeFuQKYIxDw/qqeC6tAX7+Oz02PzX15zfr84nVn+WhryafdVRN1WSMFzNEoiw9MlU8+tCkP8qwrdcqN8s2dNO1BmfWkzHrQpt2kvjtJfnKiDnsoPQ62eJni/2pj8khH+eeTe7/fvbk0McZZmPkvxN2/P9Sze5G1AsMwf4nXmL+hJXvt8ovnkyf2DZgq7HHSXRgdhmGYL+DzBf8sQ+eXPQOj5XWtVIztFAwsZbVMpZQNpZSMpJWNlLStzWy9jEwdzcyc7MwZdHMbbwe7UIa5l6GSn6UO3VRXREREREQEIY4CxDGAOB4PUPAYIoDEEgFJWaKKNElZT9fc1NSe4eAdEZpYULg5v2hzQkpGVHR8kH+wq52jjaGJtYGxgZqGirSMorS0vLSCFE1ORkZF38hGz8BW39jBwNRJz8TZ0NyD7hZhbu9jacVordveX7v+XHfZjaGamsI4KSyegpeDQDIGxOEAEh6kgmgcDiIRcVQ8hkzAUv5mZAKOQsCR8VgSHksk4QgkHIGAI/5leCwBh8VjIRwWIvwyPBbCYUAsBGAgAAMBEASCaBQChZRAIRBoJApEARgkioBEEdEgDsTg0CABhZKn4JSk8EpSRGUZkqoMSV2GEO7lEBfoFhPguDaJmRLhp6MoExvsv35tsqWRmqONob+bZXyoR1KYb0Z0kKOpTnywW15iYGqI48a04MQg5zim45a1MVuyI0vSwrbkRJfnx1Xkx5bnRlXlRfVuz7l9dOeXR4fG/+wbv9MzfqN79HrnyNW2Z6fqusuSS1KZubG+TpZaCjIUfX1dfV31LeG++82UhxRFhlTF9isjB+VE+6VEe+TFBrTALlWJDkXRHjVUuwKiVVqiQw1o1JCoVhLZoE/eVbq2saN7566ehoau+obO2sb2yrqmkm1VxRvL8oo2Ve/cNb/EWmXov5YP/TXODXOnvjwOs5k2RbHtiNMGyE+KIjPayEVTcNkCy7EmceywK444ljtpxQ3HdcNwPECuO5bvSuK64thu2GV3zLILxHLGLjAwS/Y4tiNxyRW74objuOO5HjiOF57tS1rxIbF9KKwA8lIAcdGfvOxPWWASFgJxKz7YFU/wh7/Mp3zHB5lmX4tsx4rsK700HQ3kpaiSnqGJCSXNCRs6U7d0Z+/Yn1JQ29F68N61F4+uP79/+lJdRvqh3sN3xua6Tl4tytuWG50V4eJXvbWld/+t3v1/HDxxp3ff7yfODXftPqGvbWCgJEPXVbPSUHQ3lP+9Iupnc8jMTp8fO3y/lXt8KXP5vMnpczHjQ57dq0TD4UjNp8HKT/zlH/vI/OlM/MMK/MMCfdsCec8Ccc8Gdc8Z+dILNcEE30cTPqfRlgrkOVs0eLU6nFZ9do8hZ6/p8gGLpeN27JMM9lnPlSshy7dTFh6vnX+5dXGkfeXzPvaPc7yFe4KVEZg/BcNL35/deH6gDV6ZFF5i3uombFjA5wsEXC7M5v2vunMrC9zJT4uvn/08t3+sZf3E9vTXeX4fQvU+ect8cJeedJeZ85Bb8JCZ9aX9DCDP+1NXvKXnfeRmfaXnfWiz3sQfXqSfflJzYWqTawOmT/QsvX/Gm/kO8ziCvxXo/zPMyYNhATzy/NmJw3tZ7DmhCuPpfYf2tPXyuYKP129tV5au0ZadeTcMw8KBpn9oTkl4lJm5Bbqzt6S8urKmvqKKupycorKilr6+tbGJg6Ep3drB08TUwcTI1sbEhm5h6cWwC3OyCDRRCTLX8LM1dbC2cqDTSTgMSlwcLY5CS0AS4gCRICktqSZLU5eX1pSSUpaUVqZRVahERSJBjkSUp5AV5aTVFOVUVRXVVOWVlWUV1BQUTfR0nOxs3BlOWioautpGBsb2+kb2BiZ0QzNnA3NXEytvR/dIB+dgZSXttWuS9jVtubKn+taRndsL4yggBg9KQhAJAjFYNAGDJgMoLB5LxmPIGICAg0h4DPnvhsOQcBgiHiIQMQQihoDD4P8yLIT7u2FArNBANASiQSFGMSAGBNAoJAKFQKIQSAANYlAAAYkkolAkCEsAIQghDoiKoMVEECIi4iIiCBERUESE6WoT5mkf6mmdEedtbaSmJS9vpqtjpKNkqqdkY6xGN1PNSwoOdrMzVpXVV5JytTGKZbrmxPqmhbvG+dMTg13KcmJKMiLWpYaU5kRX5MdVrI3akslsL0vZV7v27rFdj8+3PzjbdP9Mw4NTOx+eqH94rO5S3+ba4ohNGczN2SHFaUGh3gw9FUV1OUpjFHOfBnVISWSPouheWbEBSZFBqliXpFi3vESXgni3vHi3nHg7TaSbKtqpjG5UR1Qrim4ylWut3lTX3l3b1F3b0FnT0FHV0FpSVZu3vqRow+a8ok11jS3zy/8+Q+FVxQje5MRoDH3JEs23JwmsScsWBLYtlmuD4dvieHQ8xxmz4gKyXTAsNyzLHcdxw3JdIbYbbsUFz3bBcZyxbCcM2xG7bAOu2OLZDNyyK8hyx7I88CveRJYPnuWLZfkRlvxpC0zyPJO85E9h+VFY/gSWH4HlhWd5A/PuxO9JJsM5Zh822H0p9dzhp+dooChJlXILSUwu60za2J26dXfOjqHUorru9iPP7o4M33774sqfjfn5+3sOXH31vef83S1VXdXbWsqLKtt3HBo68OjE6Uc9fSe7+s4ePn6vv/+MpamNrrykq56GrYoCU1/5WKjFHQvUExPxB6Zi941F7xmJPjARf2Qm/sQS8cQS+coaNUYHxt2gCV/cRDBxPIL6OV7ua5rczxy5+UKlmY2KS6VK7DLl+Ur1mXrdhQ6z5QH7hYOu86eYc5fjF29lLd3fvPxs18rrXt7H04Ift/jzw3zWGJ/7VQDPwvAyDLNhmMuH+VxYIIDhqXdPXhztg1e+C51ODszmw1wuvDpbyf0LaMtznB8T06/uTV058qG3arQ85V2O16sE6zdBWmN+Ml98Zb74Kyx4yyz6ysz5yM37kL/5EL/6Sk4z5Rf85WZ9Zac8ZX66yPxgUKccSF8cCBNOlOkIXW6ey3RtNn/sOR+GOTDMWU0c8Hgwn7M6Qc/nwTw+zINhePT5i5MHDqywFoQ9djcvXT1+8BgMw1PDL5t0NRoN1WdHXsMwzP8lrf//iaG/Gh34MAxPz8zY2zvJyippa2qpKypqKylrKmioK+pqaZqYWjha2rqZWziZGNlZmVk42Fh5uzlG+9CjbHVCTdWjHW1qSjYf3LtXV12JCIiTQACDhORlVSSlFbF4KTJJQZKmRJNSlJRWkpFSlZFUk6apSlPVZKmq0hQlKkmGSpEiE6nKCqq+3j6+nh7W5qYKMlJmunpOdo56BpaGRrZGZnRDSxdjW08TOx+GR6Sjc4iivFZmQty+XdsuDlQ/+W13aVYEFgHgQBoEETEYLIjCASgigMLhMCQIIAgZ+nfDY8j4XwwlQDgChP9/MlTodf4doAAKAFBoCIAgAIPDYCEQQCERaAQKKYEA0JCQoSQUkgJBBDQaj0KY6Ws5WJtaGeubG+iYaqvrKslEeDuEetrG+Dsmhbvbm+la6huRAZyCFFlHVVpDnmimJZ0c6mmhraglQzZQlbPQU7cz0vK2M0wJcU0MdEoOdi3Njt6UHrp+TdDmrIhtuTHbssOaSxIvDpRf3bP98fnuu6eab51ovHm07o8D1df2VFzcvfVA/fpdm9Mri2LLi8O3FQRtzgnKiPSOC/BojwzoU8QOaSL2aABdCqgOWfE+mkQ3VaxdUrRTSnS3lFi3pGgXVXQ3VaRNTqxFSaJeWqzGRrujZktVY1NVU3NNY8uOhpbqhpYN5VVZhety1q5Ly1i7ZVvV/OIiDMOCf52hAj4M87+Pjcc7zNkglhgEniV5xYzAssVy7XB8e8IKA7vihFlxBDlOmBVX4rI7iedK4rliOW6YFRf8igue54hlMyCuE4ZtC6zYQRxnHNcFx3Yjszyoy96SLD/qSgBphUlmBZKXgkhLQUR2IJnnR+P6k7k+JLYnkeWF5rlgp/2VJtZavisw+77Ntz7QyNVQVZom5xKUtKasJ3lTb/rW/uya/WmFde1N+25ceLi348iVg2d6t5UP9uw9//Tj4OXndZ0nzl9+duLA7/0t13bVXxjcc5nhGJCbt61x14GhoQsMexcNOaKLgaqFupy7vvz5RPrXYJVpL+q0L2EukDAbTJgJJ87FUmYTqHPJkvNpsvNZcvNr5eeK5GfWK/7cpPyzVHVqm8ZUudZcteHsLqvpJvvRbeYTze5zVzbMP2lferOH/eEkb+omb26YvzzO507y4VkYXhbmBuHVoZ7/rIyH+TwY5gkEfAEMT71/9fLEfpgzu3otVq8JB16c5XwYm37058TpfR87t42Vxo1mur6ONH7nr/HZS+mnt/ysr+yMj9xPP4V5b9qMh9QHP+UPgVoT0SYT6a4jxRHjLUVf+raMZ/q/p6uNWEk+NSc8NSU+NyW+MCMNW5Ce21C/hBlyCtynt4SwHl8UwHxhoz0fhgWrGiL/8zM5MnH68LFFFkv4Lz19eO/Y4X0wLJh/82qPmUG7scbM+zcwDHMF8D/AUPjvsfz0DwbdUU1J2VBHW1NJRZ4mS8FQpUgKmpqmJhZOlnYeltYuJsY2VubmjjZWvs72Md5WkXRVppl8mLVxWnBoWUGhnoqcKg2rRSPJY/Eudq5aqtriIgg0CgOg8RiAhMNSISwFjaeAeDIGIOKQJByKBKLwAAoLISASSKRSJSE0KComLooQlwIACxo1QF/XXV3PUtPEwMjB0MLN2NrbxjWM4RpBJSvFMUP2NlRd2dt8+3i3v4MZShzCQlQsSMaARACJQ0lgQRQeAgkggMdARCxmlZ5YkLjKUCwJjyXhMAQcBoeFcP+DoUKAgmhIiFEIwAAoEI0EABQIorEgGsJCGAgAUQgkGoEEJFAQEo1FAzgUQECDVAhLQKEkcZCfi01atHdugn9+YmhxUnyMj2ugq5GrrbaTtaGPq52agowUmawgKWOkpeNkaRrgbOfLsHa00LU1VnOzN7IwUHe1NXe1NnYwUmc6muTG+BSnBJVkhpekBa1P9CnJCC/LjS1JD95Tm3fvZNOn+0e/PDn74cGxsT8Pjt3d/+7G4Otrvc+v7L4wVNNXW9xVXdi0PauuPKVmY1JZfsLOTendTMZuFdEhXfF+B/XjWYl7UiN6TBTbpCU6dYm9elKdSoQuSfEOkkgXWayDJtImJbKDLLLT1bylqrKodNvGLRXlNXXV9e07azvLKrbnlJUUbdiWl7e+tHTb3PwCDP/nQYT/BYbyYYEA5sIwzPs+Nhprt2CBXLLDL1sR2aZYtjWOa0vg2OPYDAybAa7QQY4jluOM57jhOa44riuW54JjO2OXXTErzhi2I8RzxHAcAA4dzXPBcN1xXHc815PE8aFwAiS5wTKcYNmVINmVYFlOqBw3WIbPlOUyZVcCZFi+tAVfPNuDOO0m8ynedKLA9vM2912hxr4G6vI0aUf/hPTN/QllvRkVe7Jr9metry0v215e0pCWUtxW3dJbsa2zqfXkrZEjV9/0D/1x8szTge7fDgzcam270N533tzaJzN1w/aqjsbWATt7Zw05kou+sqWqvJuO/OlYq5kElfkI0mIkiRVLnU+izKRSpjMlv+dIfy2Qn9yg8X2byfc6+28d3pMDUT+OZc1f2LB4vXbpfjfr5WHOxCX2x1t/9tZMXD8Mw7PCOgr/v+Z2eDyYw4e5PJjLE/CExufzBHw+F4a5Qnfz1+DEzMSHNxeOw9w5weIM5+Pr6fuXxk/0v2/a9G5j0qt41xdBhsNeCiOeUh89KFPu5AVPwndv8jcv2e+e8h98NUaCTEfj7T/k+H2pzP7aVz916fj8k9ucz+/Ziz9hWABzOQ8L8s9pypxVJZ5Rxh1XwB+Sw+1RgHoUxPukRO67a/GqE7/Vxs0/urQqIcuDYb5QgEYA8/ncFe7KInvm28yHt+NfP3x+9+TZyaFDc9Mzwhtx7P2bQ/sP8GD+ytjHI+a2/Ybq82+ewTDM+5s4wD8Uy89Mu7m4Geno2lla6GpqSVFl8HhJMlVBVd3Q1JxhbetiYeNgYGZqaWHMsDb1c7aO97WKcVYPMJENsdCP8vTNTEw10VVXlyYYyVOVcGCYj4+NubG4qAgakECjkSgkGolES6DRYgAagUJDSAiPwOIQWAwSwiEhHApAosTFxEXICFEFhJgOWoIBIuMImBwaMQpPtKdIaytraWtb6Os7GJm7G1t5aGmZxgaFNpatu3yoZ6CxUlNWCkDjMBARC5EANA6FxKCQGBDACw2LIWExJAxAwACE1UAeIuEwxF8M/V/i979jVEjSvxgKoDAACsSAEASAyFWGoiEEGosCsCgIj8aQISwRjaZiIQ87G6abva+LOd1K30RLS1VKSo4IKEpi1ZVkFOVlQADEYvCy0goqiuq2puZ+Ls4OpiZ0c7yort0AACAASURBVEMXWyN/dxsPumVcqHdxVlR+anACk54X71uaHbUpI2JjeuTapKD1WdGlubHluaEnOzY9Odf288W5H8Pnp56dnnxy4tODIxP3Dk78eWDk/sFLx3YONhR31hW21+e31+Q0V67dUZnXX57XZ2dyVEmsT1ukJ8Hn2MC+Q7v7OpxtdxnSjmxKPFJdtjcxdJehVD9du9tSebc20KkNbZOX2Olj2lpZunVT5daNVWWlW7fuqK+t7y7furN4fVnphur1ZVXb65sXFpZ/3WKrqap/oT90dRCK9/3D+1jGogkaNidxTQkrJiDHAs+2JqzY4VkO2CUHaIWO4dOxPAaW6wJx3ECOG8hxg3iukMAFw3HBrbiQlt0kfzDIMy7S855yS97yS36KswEqP5jqU+F6P2JMv8VYfIi1eB9r8SbB+nmMxcNIs9sRJn8EG9/wM7zsp3nZV/2sh+6Qt9G5JMaDjYE7wizdjXWkJWUYvtGZm3sSyrrSy/uzqg/kbGxMTc5hMpP9ApPWZW/anp1TVbrt8NXXe8+/6Bq82tpxviC3vrP1wsmzL6uajnj4Jaclbqip3t3cud/JxVdBStrOUM9MTcVDV3FPjMXndZaTBfqTm6x/Vnv8bA7+tjthaqhw9kLN7I2O2QdDS6/PrXy8wZl6yl8YhTk/YP4iDHMEf5uDHL5y7euLJ7BQ8krY3CAc7BTKcvC5AgGPJ+CzBQKOAOYKBNzVrXF/Xc9FeP7r0scXk2cGn5Wuebc973Vu9JsY+psArVfu8sMeUqOeUpOe0t88JSd9pL77yEz5yP70lvkZoDyRQh/bkPi1uez7sa4fN8/Nv3vM/fkJ5i79dWD+rz447tzSwYCgPhrYL4XqpUp00lC7qWCvJDAoh94jh74bQoePti4e62KNjgpgmAPzhfPEfBheXFoaf/3uza1HT8//fqFv6LcDRy6dPnPh6JHT+4eunD53/9qNNw+ePPnj5tHBPZ++jv14/3qPt8cue93p949hGIYFbJjPFb5P/pneprmZWT8PH3MDQ2d7OyMDAzkZBQpBkkaQVlfUtTZzsrZ0Mbdy1DOztTa18LC2jPRk5ITQszx1Eq1l4y1VwuhO6dFpdobG6lSikbykFpXgbmluZmCIlEBJiCElRBHiYggJCQRSHIEWBwAxDBqBQaAx4mgIiULjJJBkCTE5UFQXK+aBRcVjwAwslI1D5kKiWSixGAB0IFE0FFQ1NEw01a2MTVzMrBhuzh4+zoz06KDD/S0l+dlkLB6HJUMgAQMRQQCPRmGRCOgvjGIgIgYiYgDCX04oDiJhIeJfxaL/1f7fMPQ/figCjUGCWBSEBzBEEEtAA1gEQktOWV1WRl4KR8QjMQCaAOKkCBQ9DTVVFQUcDgdiiESSDJkkSybJydDkVOVU1OVVdZSU7Uz0bAw17I11gjxt16YHrU32Tw51zIv33ZgetjE9Yl1aRF5q6KasiC2ZzK6y+Ev9Wz48PD4/emPmzdXpVxe/Pz/75fGxzw+PfPzzwMid/U8vdd8+Wn/xcPVvh6ou95ef7q3Y2191bEdJr5HRUXmJfgv0sa2ZBwf2HGzr3OVMH0rwP7h3d9+eI+1pSW2hbuebmw5tLm5w1DmYGTmYmbojKqgkPnxbRELlmrxdhWubKjc21OyoKdtesqlk4+ayDVsqWrp6FxdZvzi3+mD8K/qhAgEMw7yp8fEo+pKRBN8CyzXDsk1AnjWRY0deoVNYTuRFJ+KSE2nJlTbnJjnlIfnZS3rcU/adp+wrD8Vnbqr33NRuumtd9dQ/66J33t3svKf1KW/b4wH0w8HO+0Pd90b5DyVE7E+M7E8M60wKb0mOqo8Lr40KrQj1Lwv02ezvs87fuSiAXuDjkO1uU+Bh2ZPouy3A2tncQFJGxs4jOLu0K7msI21rT0b5vqz1DWmZRX7MFDunkDXR2VtT0jYVFA9ceNp67FH5rmNlVfv277115PDTY2feNg9ca+w43dRweOOmpqq6npCQBCUS2cFE31hdyU5TcXdpxtL7a6yRP1hfX7JnJgTLkzBnFhas/HWWBL/eWvxfZ0jYTsSHYa5AAMPwiz9ufHn57Jfj9esaCfU04f/WXRIekM/nTn9bej88dfPi2KHdz2sLnxYF/plg/ihY/a237Ft3ubcuSqNuct/caYvuUj+8ZH94yvz0kpv0lP3qLTfppTATrDOfypirTOE8/53HWv4fsbYQ5HxhvkDAE/B5MAxzZxYPBgTsl8ccVcUfV8ee1MFc1iHd0aM8NqbdM5V5uSaQd+nA4uVzKxOfYFjAg1c4qwpSvJmPU29uPnv1259Pjl280Nk7+erV8sz0wqcvPz9+Gvk4/mb46Z39e//sany8r+Hx/s7nRwb/7Ci/2F46N/MJFqZQBatO+T/G0BD/QAdzU38PV4attaGugaGWnomekaW5rb29i421s52Vs6Whramxta21XZCHSw7TbaOn5TorrQ1m2kVW1htdPDItzBIMtBKNdLLsLEr8vfJcGUwtNQcpaVsldX1FDVmakiRZmUpSpJBkqWQpSRJVBo9TQ6Ms0VAAhE3AopPxiDQsIgeQyEcj1qJFszAiqRjReAzST4pir65qp2fsae8a6BWYnBDfsL28rqxoc2581aZcZztrEIXBYkgggIdAAgQShAxFIqC/GAqCBCFDhRjFQSTcKkMJWGg14/n38pGwcASiIQAFAihw9QsS/IuhIBqAABBAoQEkCi2OhBAADo3BoiEsGsKDGBwAIUVE1eUV/FwZkX6OwW6W3gwLezMTI319PW11TTUlSZokBkMkEqVJRFkiTopMkpGRVFaW11RTUPWg2yWE+Aa62LjZGoT60rMSg+KCnHIT/NatCV6XylyfxlyXGlCayazM9j/YmP/7iY5XL2+/effk/auH717cHX11a+Ll7+PPL48/uTD64MzYnydGbhx4cXPvi98H3v7W/+LCwPmT3Yd7es9trD6bFrsvL+R4566jPfuPNTZ2xodc2rV93+Dgoeb2Xd70PflJh/bu68xI2+ljP9TStLfj4N6G9uqtpVsystY42GbpyufZaG0M8V8XGb05LWlr1pra4qL+lqblhbn/iJD9S71NfJgn4PFhmD/1YSLGY8qc9Jku+c6B/NKW8IIu9cBB9iZD6TJD+Sxd6TBdZdBZrddRvYWu1sDQ2uGkX84w3OJovNHJpNjJuMjVtMjFbJOH7VYvx63uTuXe7hX+XlWh/lURQdXR0Q3J6W1pOZ0Z2a2ZuY1rspuTsnYnZnSGRTcHMJv9/Nv9vVp9GK1e1h0e5p1OegPOWlV0bXczHRkZmq1zQHZJd1JJV1JJT0bZQE5xXUJChod3tJ0jMykspTwlZXN+fv3+6xWDN3O29lY3Hrt58/OBg8/6h550Hbrfvf/GQP+16JgN+RvqYqLT1QkYVzMNC3Upe1XpjprN8C+vkP/3mh1fOBbG58A8DsznwHwuzOcL9xsJJYlXayyCl3dufnn5FIa5fAGfzxcIhZf+jk4Bj8uZ/rL47tG3W2feH2x5Xlf4dG3Q0zj6k0Djx156L3wM3nlojHmrjfioj7qrvPbQHPY3fxRDf5NM/+Rv8MlZdZyhOEKXHaFLjTlJf3aWWY414mwN/NmWx/vyigvDLBhehrlcmMPjsblcNpfH4/IFPMGqTh1PwINhgWBh8V5u5i1zxYdWis+tZV5ZE95bEsctiR+ssK/McW8S3AQXhxavn1wZfwXDbAHM5gsTtALu3Ojk+K23ry49eXjq+qndfe8f3p8cHf05MjE1Oi5gs2DByo8nt74eaf/eXjzVmDfVmPt1Z+ar9s0r30bhXwor/0As/9dnYX4hOTrGw94m2Ms5wMPZz93dz93Tx83V09XR18UhzMkuztY80Vg/2tg41NSkLCKoNz99MDt1T3rq3szMQ1kpR9JjeqIDNjoYpRqrxhuoFjhZrzXRSFOhputprPPyTvEPDvIKDvCMDPFhxnq6JtpYJWpoxFHJiTgwBUKmAOJpkFgGRjQJI5KIFcsAEWtRiGxANAMlkiYhtsnYoIzpmx8UsGlNcjTTv6W66t7FUy9unH7+x9GW7eukSTgIwEIgUUhMYSwv9EMBNG6VoQAeQuN/MZS8mhv95YpiwP/Q87+KSACERoNoNIhG/ccAlNA5BSAAxIAQDsJASACDBHFoCAcAGDQaB4I4EBIXETPU1cxNjVyXElKWFrotKzoxzNvaysjCVM/fy0VHUwNAQUQCjUyQohAlSQRJAl6KQpQjY8mgqEigu21WnL+Xg6mrjVm4n1tssEduYmBRamBxqu/6dGZhKnNdWmB9SeLR3uqhod0dhw63HT3bc/xc7/FTfUePDR45NHhg38C+wX17+w/v6Ts80HF4b9vxfZ3n9nZf2td9vL99f9/gqaFjpw4eOHho/+CeY/t3nzjQNjDU2HasZ+/hgcFDlaVdIX5n67ad7mhsdbfdnxJycqCvs7hku7drZ+m6vS09O6PD0xWJ5Z52lSkpBbGJeWERBW4+mVYWWxMjl+YnhQXcf3G/PMzjw8sCGOZO/zwS4dduJlNno7TFWqHIWr7QSinPWi3HWiPDWjPNWjPFRivFQTedrpfpoJtL1y9wMi5yMdngYl7mYrHNzbza06zRx7LT17bP1/6gP/1kAP1sEONisNP1cI9b0YGPUmKHM9Nf5RbdTck+7h96Pyn9VULCSFTQCz+nVx6Mj652Yza6n+gaP5zUpuxlx+2l+6wU/c00lGRoNg7eWRt3J6zfHbuuK2VDR05BVV52QUH+VmZwUlFaQWNe9ubcrK0dJwtbzyVvaGvoONvUeLKx4VJt85X+E8/3HH984tSzHTsP1TYPJSfnKRAJ9ia65mrSjirUxk15q0uLBNy/VOhWFTxXV2YK84ICAcz7JUonnBFa3Xvx9sH9729frqpprdJ3cWXu4/z486nbF8b2tz3bXvQ4P/pJgtuTELPHAdrPfTXf+ui+99WdCDIZCbV4EWb7IsH1RXrAm3Wp73eWTOxvnbpxfmlkmHXvxt0Aj1t61Gu6pMs6xCs6hGu6hKs6uLd+2oJtAZ+2x08/vCLgwWy2gLPC4q2w2Vw+hy/g8mEu/5cUKF+o88UXLC283pT3wl5l1F5+wor6wQo/bkkYs8GP20OvbXGv450FF/ZPXzuwNP5UAAt4AljAX20DWPw6NXb33furb4bPPzjVu/f1syd8Pn+eu7y0OMtnrcz+mJn6+QNmzwne3Pl2oGyuPYa9K2G8voD95SX/11KQf4ahwqMsLMynxER721tGeDrG+ntE+fvG+Pgl+fhl+fqsD/AuD/SoDXRvC/PuDg/uiAhpDPfd6OGwwdO5ISlusGT94IbCvrVZtZHh6XY2HipK9jIyDBk5DwXFAGWlGF39NDuHHF+fbG+fTIZLholhmrJ0GhGTDkjkEsEkHGKToeoGe4NQSXQyWmQNKJaAFU+EEMmgRCookYFCJkugNphbbo4IywgOig8K9nNxy4uPP79n991Tgy9vHDm1v1mGjAVQIAQRQYAAoHFoFPb/zlAsSMZBZJzwO0TAQgQMiMeAuF9NS9i/ovj/MBQNAgCEQgEoFCBkKIBCg2gARAMYAMSiIQwSACQQEAqJA1FYCA0BgLiohJKMVEywT3SAa2aMX35qcHyYp5OdhbWZnpcbXVlRDgQwBDyFRJSkEKUIeDKBQCHiaQQAT8OgshICKtcnFqwJC3Szd7U3DvZxKMqIWJ8ZtjEjsDiNmZsUVJga0F9fcOlgw+kjXd393S39gy0D/U29PY3duxu6e3Z29tS29Wxv7KzY0bRle3Xl1srKrVVby7c1VmzpSktuZljuDnUfyEnYv23zwcb6o11dh3sG9/Yd6919dHfvnu62loEdTft69uxrbNgVGXKkZuuJwf6e7ORt9pqd69KPtLbtCg6oY3rsq6tu2tlUtaO+fHv1jsLSdDPz4iCf5bnJ1Xn2X8Hbv8BQvgBmwTC8tLCwMcQ91JgcY6WQbK6eZKWdaaVdZKNVaqVabaO4y16x00FhH0PpiIvqWXf1y16aN/31HoaaDIdZPfIwvGop99bf7FM4fTLa7Wdy4HSCz3em1Q9/87lA6/kgxly4Jyspgp2bzdpQMZlX9mZN0Y/8zQtZOezU6LkIzzl/Z467/Qpdf5muBDvIwjbUZSvqKUuFEEt1ZXkpE0v31MK2hKLW2KKW+HUtaTlbinKL8rJKgoISakqrdxXlbM5MWbdzT9qOQ2s2d+zeey06vHhL2aEdDReHzrw6e33i8tXRA0f/3FjRmpCUI0sm2xgZmakq26jKlhcXwKseKJ8L8zgwn7fqQnF5MIcPs/kwhy/g8AU8PsznwQIuzOf+d4T+8emLmdfvuLM/Ft+++Hn90seDu9+3lQ6XxDxJcX4WrP/CR/m1n8ZYkO6nUKMvYaaTkRaTESbjMVbvCiLf1G3+sL/128VDs8/vsj5P8Bbm/n51ll692mdl3isFdEoDHdLQbmlsrwyuQwq87mfO6yv8MrDp2/BVGBbAfB7M58Bcwarep1AUWcCBBWwBzOEJ0w+spfdlhW8dVT86yn+2pXywI4/aSr1zkBx1JL5nEN/EO/LP752+emRx9AUPhjl8Dsxdhvl8Pm9l9tP7jw+Gx6+/fXtp+MzAwacP78MwzII5fJgNw/DjB2/z19UXb2357c/HyyP3Jg+Xrlxv/XbxIOv7h9V+0n+WofPzs8lR4T625lFejDBPp0hf3/iAwFR//zzfwCLvgHW+zBwfv2Rvrxg3vzCGp6uRiYW8IkNRzUtNm6lvGGZuFWVpl2LnEmxgYSur5K6u7auiE6Krn2JpUWhrm2NskKajEi9DTILEExEiSRhUpgxli515XZjvWlf7msS4itSYRCP1JIRoJkosESMWD4qmoEVSQdEkUCwKLZZuYbg2MjA9IiQ1JGxNaFSgvUtdcfHji8eeXj9yZLBRXpqMQoIghAdBPBqNQaEgJApCIEEkEvq/MBT73wyFAOxfYftf9j8YikSikUg0IPwJhcaAEIACkOIIEIEGEWg0QgItIQahEQCAQKOQSAkEGcL5uXu4ujt7M92ZYV5eHgy6hYUr3c7C3AiPw0FYAo5AxeMl8XhJAoFMIBLJeCoWAciSoOzEgNL8iC3FcSkxXu4MA1cH3XU5UZXrkyuKYrcVxq5PC6ouCD3dmvfiZM3X2/3Dv3U/OL/71un2K0dbjvTVVm7OjQpjhoWEpaRkZeQWp+XmrU3LLcopzFtf0FK+odvLsZMmsltapFtevFON2mai1OFk3Bvs3Z+RsH/j5j21DXvauw627+nq3N/Vsae/vbervb2zpXOovnl/fcOe1u69lVUVnvY96zM6mxpbd7S31Dbt2LmzfUdrfcKarQlxi9PfhDcTDPOFXsLPf3wnnQDmw3wYhldmfvREurdYUg/byF+1lLlpQ7tnLfXcRuqtteRHO9qUg+Q0gzzrTFxwoSy5S634KnMCdTghxrwws28MpWFd7IKPISfaSZAVCZesZWeGz/sbLvoarQRassNcWElh8zlp81u3Lnbtme8/8rV933zrXlZN41JRISsniZMSzAtzZQVaLvhpcV3lYTsa21rqoqVisJWGipKirolr/Npd8fn1Mfm1Meuak3LKkmJT1iQVpGdu6O/c07ypaNOauJwtbclV+1PWNx84fCs9uby4uK+x6UrvwQf7Tj49cOTBwNAfCZklji4+SjQyQ1/fVlXZRl1mY3YazOPCMEe4CoUjdCdXhTAFAgGPL+DxhRH8rzBfAMN8Poc3/WNp/M33h1fH97eOd1WNthaPbE14kuT2PJr+Jp7xNtJyzF//S6DRlzCzr2GmX8JMPoUajwUbfEuwnsl3+dGQxn/9EP7vxiEBDLNgmMsX8DgCHgzP3H82ZG2zR0Nyn57sYX35s/oKl02UrpgrvspgCi4fm798Yn78LQzDsIDHhrkrq4oxXFjAEQi4QqFSwV+ayayVka3r37mof3CV/+RI/cAgjtMlJxjSk46kjw7QSJwF/2zX8rVTK2NvBTDMnR95/1vz4uid6fe3X57rm3v6fPzm25fXhs/sO/roz9swDMMCvoDP5vP5T19OBMetN3CKrN5znLPC/nHz6NLz88uvn7F+TnJhvkAgEAjX0P5jDF2YTo0MZtpbRPi6+Pn5MZlJQYFJ/n7RXp7hnp5hbi5Ma0snQx1zQw1zQ01zY20Ta20jupK2o4yql5p+kK5piIF5uKVdtJ0DU9/AU1KKSaGtUZJPV6TFU6AYSDwaIRZFgpJlSGXWZpvdXEuDQzckJGSGhxTGxBYnZ2anpCQ5mEaiRZLQosko0USUSBJSNBkpmgiIRKPE8uzMN6dG5caGZIczU329I+1dE9yD9+xqH753c+P6LCwWDUEECMSDIAYAAABAowEAgQBRCAhAYUAQD0FEAMSDABELkvHAL3r+zTAgAQJwIBr7y35lQv/GUBQKQCBQKBQAotEgGkCjQRDAEnEEChaDERMVFxERFxVBiIoiESgkCkQikICEKBotYefCoPv7WPt5eUZH2Hu6mdlY29s7GBoZodEgFksg4Kl4rCQOI4XDUfE4MglLwUqgFaVoPu72yXH+SbE+ibH+Ab50GytNV7peYqRrerJ/ZkpAdpx7y+aYq33rJq7u+na749vt9smbHZM3Oj7/0fbmfP2xptw4T1NNCoSVEKMSpGkkJQyOQsKTCWRigpfTgJNFv7zIkBZiSBu1TxnRJy3SQRNpoog00MTqFfH1Bqq7HKw6AwO7Utb0r9u8r7J+YFdD8876zqqGtrrm5p3tXdtrmkvXd+6oaa9vaatra6traa5v7trZ2pqRXeDvNfN5VPhq/6vY+m9oMAsEXB4Mc759uB3IeKkJfdPHzhhgpo2w8/rYRQP8sil+2QJiW6PZNgDPAc+nk3nOUlwvFY6//kqgOSfIYtJB46W+/FKI5VKG+9yGbG5F1Upu0lKQ5SLTYjHcfiXBm5WTMlta/n3wIHfkA+/b1OLbCc6zsfkz12aautmV1ZyNuZw1Qawo6+UgXa67Mt9eku1AvWYnz7TQUVdU09R3iM1tiF9bH563PSa/NiVnS1h0XFRyanLW+t+OX+4pK92cFJ9bsiuhvD82p7yz5UxN5Ynisn07m672DN7rPHa/+eCdtoEbJTX9FtYuCmQSQ1/bTkXeWkMmMzmcy5mHYZ5AwOYLOMIlw/8RXvpFOb5gmbvwhTXxfObhte+nBz/3VI/tLBqtyBjdljS2Jf5z9ZpvOzN/bk98HGv3KsHtU2Hs69I1YzuKRtYEvfIweuWs9Zyh+spR9Z2zyvcYU+42/+m2TO6HYQEMs4XcFAh4ApjN4y7xlrisJR6Lz4PhldHxu9GRf7oYPXQ1eOyk/dRJbdhV/amzxtuiCPj2+YVbl5fHxoRE48B8DgzzYeFWODYH5vIEv7o3hFL0i6zRLeu+OKt9c5X/5iI76SL50ZUy6Uz96Sz51YnwKdpAcHTH8vVjy+NvYBhmTT58Wee6eKvp66W6iX3ZrKfPR+9MvP59+PK+sw9u3oRh4T5m3tT0zzuP3tR0HE8qaarcf3qOBy+Pv5x/ennu3aPlmSmBgC/cvvTPaI6sxvJzsykRIUx7izgvZy97B4aNlyMj1MMr1tMvwTc41T8omc7wNzNyMNK2NNKxNDe0stYxctEyCNA3Y5pYBBkbx1iZh+poh6uqRsvKhkFgHAQkAqg4CZEYpEi0hEg8Fir1di9m+mxLjs0LD89jRmSHR+cnxEU6O2eERBelpsVb6EWgRBLRYikoiQS0SDxaNAEpmoAUiUFKJOpqpPq5xvu7xfu4BdvbBtsyYlyYGWFJp4aGEuMiEEgEBkOBADwIYAEQRKPRKBSARIAoJAZEYyGQAIIEAMRDEAkHUQggRdgligWJwm4nCE0AUfj/AVAhQ/8C6N8ZKjw+CgkhxSQMNVUrizNSAxk2GjIaVEgaQqBERBBIAImCUAiUmISIppEOI9DXxN3VMzramRlo6+xkZGJCo9JANICFcCQ8hYiTxGEksRCFgCGTsRSkOFLfSD8gzM/Nlx6ZGBmXlsaMjtQy1jW3NqY7modF+cfF+ZcVxlwY3HpnqPT9pfrxa7s+/N40cW3X+NXGiSs7X5+ueHJ0y+2hrQfqctZGONuoykkhkAhREQkRERERkUQXhy4r3UFdYMia1GsEDuqi+pRE9msCQzpQr5JYh6xIK1WkESfSgBevI6Hr5agNOuo1juZNhdmd28rryyrrNtc1b6lur6hqrdjRUtnYtL1x146GhuqGlh27dhUUlyYlzH0T1jr/83z/C/2hsLCWwP3+9ayr9UWiyD2ayEOayINVE32hgPyoBX3XRv/URc0agYumeJYNjeOqzPXWEgQYwyEmXxyVX5spCRKcufnBrJoKbmfvQknefITjXBh9Pt5zKT1yadPG5Y59Kw9f/ccF48G8r9Ozv91Y7juwXF3JKkhcSnBaCDFke6hz6NJsR6nfHVSDLPS1FJW19SxicqsT0nckplfFZ5WvySiJio5LXJMaEZXaXtPeW1pWkhKfWVwVmF/jFLmmue10VdWpovX9dR3Xu/beP3Dl3eDl10OXXh/542VsWiEJT7Qz0rdWV7VQVUoOD2HNzcPwr7bIVRPAvEXe4lfO91cL725P3jo2eaLpe8/GnzuSfpYwJ9d6TOZ4fS0I/L4p7tv23Mm2LdNDLd+PDv48ffjDyX1fb5xfGRle+fFRMPfj7rrcg6r4w8qYIUXUIUX0ITnEXXe1leqgz43hC8OXYZgtELAFAhjm8WC+8OQLcwl8GIa5Xz8N5yQN+5i/8jZ97aH/ykPjtZfmsKvWu3UR/Nsnft66sDTxXgDz+Xze/6HtLaOqWru38V0rdtAgXSIIEhalGBhId0gLIirGsUUsQERApUEaAbFQQjERAQVBQbETULpzd677/bD1/J7njfH/fzhnjTkGgw+bvcZmj2vdc84rREC8/sYAJhRiGFuEiURc/nQfBhCNIwAAIABJREFUZ7xrYuCHQMAVzNL7445P2hlM22vN2GlM26qO2c2b2qQ0s0l10lZhNNBQWH6S/fQWu+srAIDeVf8r045+7/BY1d6Jiv38zo99bQO/nn9uvv7kZeMzAIBQKMSAiCMEn3tnLhQ82p94Pela06sfo4zxobkfrYyBD1zGFMCEvxdT4J/DUOYsY1uAr6O5kZ22ykpJycUSkiYy85YrqFsoaa/R0rdZaGKrb7Juvp6Fmu5yVd1lSprL5RUtZeWsFZWsFBXsNBV95itvlpMOJFNCYSQEIoQg+C0ocQuM34LgAkm4YDn5Yz6+B7bv3L0jPNTfb7u77yG/wO0brNfISPkvN//L1dVDRS4QxoWipC0otAXFhSC4LTA+BMUFwMRAXa0dbrYh7o7eNuu9N9msNlnsae0QaOdxOGy7u50dTEJRRIaMioehNARBIQiBYRSBqRSyJI0qTSFLUciSNKqMJEVW+g/T/j8wVIqMSPw/MJSMouS/MRSGEQQhIygFQWgIRENwOMuFmt+e3Rx+efXL46yXty88uZq02WElkYAjwUQYIREhgoKyoskKC+0lS4ytrNbYO1itW7902VJNNRVL02V62vPlJGTlpRUVZFXlJOfJ0WSlJGTxMGKxcW3IwZ3W7jaOgT4Be/d67ti+wcfLzG79snWWa502bNsVGBcVVp0X+b767NCzjP6mjL6mzJ+NGV0NqV1Pzn+pPfOx8mTnzWNvbx3vvHX6yaWjiREenusMbM10LAzVYrzts0w0Li+m3rRWKlspW2QEFy0gXDWmlhpRCnRJ+TrEy7pwvgo+Zx4uXx2Xq41PVcJFqUN5R7YXXojPS0jMS0jNTjiXevxUcmTsxaj48yfiE0+fvRCXeDEuKTX6XEnmJRZ9Dvs7vlYEAACTU/88hoqpgQLmXHv6yWd77Bq2r6/zs7zvtuT2Rr2SJQr56ugj/XltixRfaFNeapI6tdFPehJfDKS7jOVGlquMWml9NNf6bGky67yO6eXE3nuQdzaRcWg3d7MD38eBF7aZs28v83wm516raIQFxMsLcauHAWH3KLuqnp6Sxozaw4pwZgVYCJwMBOtUBBuUW2wMPFYYGc7XMtA18o+I8dseHxh2JmBnrO+WQzt3Hrpd8yA1q/xK8Z2i5Iz4yOOnzuTuiEw/l1H29FVX5uX6khvPHja9u/ew7f7TNxUPX+SW371YdM132245GVmrxcar9BZYaqtvcXXg0GcBACIOnT81wB76TO9pnv1UM9OaP/Xk/OzDGHr1sZmSfaycPayUHXNJYdMJIaOJO0dSjo0VXZy4e53+8jmnt0c0PYWxGBifLf4YxQxQwBdVhIclykNZqpRsLYlCPflyI9WOUFvs+qnJW7H0n+9/W7YC8NtH5nfYGxDr0HljI58OhX1xM/vuZtbtvKTL0eCns1G3o8mvY37CFzVTbXWswR4REAoxgYBD5471TX5qHvvYODXQJ+SI6D3fBh+WD90v//aslsOYADzB4IW4cWfjORcdhqM6015l2kFp1l6N4aAxY68wEajPv3yQ9egq9+tnAMDEm6r+m7sHr0WM3dnfXxHLff1xpH2w/8W39qpnLXX1IiASYGB8au5r/0Rdx6+tR7K8dybvPHH56IXy560vx7+2jXe95jKmABCIRMK/Y5T/IQydo28L2uxsqrtRCtlEJGwiE21RvCNCciQRnSDIgUR0QiBHhOSIIg4o2YmMOqKIAxl2pqFuMjQvKuQPEYNIhBAiIZSED4ZxgWScL4XojxICUJwfhAuUVzzkE7hz54HtYTu3+Plu9fE77Ou3WVPdnUi0pSLrpGluVGgLig9GIT8KGkDGByO4QAQfhBL8YGKQnna4q63npnUu1mtdbDYu1tdftsDQ39Yt2NFt9VIzKiyBojIoIoMikghMg2GyeHCJIOQ/GCpJQSVoFOn/pjSJN/JS/9HF08gIlYL+TWYiIwiC/scFwzAivmAKGZIg46Gl89Wq82PrSo7XFR17UBBVnXvy2G4/GkokkogQjMAQjKKonKKStJLKIlMz05Wr9RYZG+gvVFdWWGVhumaFhbaquqayppK8qryMooyELJUmQaSg69wc/Hdvcw/2s3ay8Qr18Qzz9Y4IWeFmvzHAY5mdlb27dc75gw+LowaeZY42Zww+zxp4fqn3WVbvs4y+pozuuovf7sV/vhP9virq/e1jn25H1+UfuXTKPzXSNzkypDTMPUdbslwfubZMsnyZZJEesVgHX7SQWGQAFWlBRVrI5QWUHFVCjgYhZyGUvQjO1MYnL1EpPvLXsaDAM1tCzoeFJ+zfnpWZkZyceToyNvZodNyhE0lHTiUeOnXmSHTmhXQmnQH+JmZj/0ovLwAAw3gAiPh8VmdDSVtl7Kuqs+23z3TcPP326umWtD3Xttm+Oh32MWHvm9PbO45sfbbDvyHE9/2BPR3bQ9v8fVqcNzXYWj/asOGh+fIP660/29h+dNzY7WYz4bCJ7mxHD9w8s+/QdNYVTmuXkCV+LyEQCfgA4wEAJnnch+30nEus2EO8g16cUCuhm6HQRlWwSfG9yyLftca6utoGCxbv3H9xV2zekeTS2KybCRk3isruvP3a96T5S1PLj9uV9/MuF6fmXL1wsSg+LmnnoYM+O3c4+fuabdqgv3SpjoauprKOvLQqiYjSyGR5lGS1SM9qwfy1Wiq71i0buJ87fOfCSPmJyfLDk5X7p+//NVN3kP7kBLMujvU0mVmfzqjPZj69PNt4faq1lvmphdP/VTA5Ctgs8f9D+DuQXYSJhJhQiAkwTAAEAGBC7qPoyFsbzBrc178ItO8M9/q0y3/o4mHwOHfuSSl9oB8DAIhEIoAJMb4ACDCRSCgU8/CFAADe+OTnoxFd3mY9nma/3Jb2uZkMuJn0Oy8ZjAoAL2rmXjawBrpEgAcwEWd8eLyparwibuhe8uyPd0AAGD+/jDXdmGysmvrQJOROAb5gKD1p3HUJ3V2H7azKcVSZc1JiOKmxnDTmnBSmtuhz8vfQa3PZn98BIBhor+1ryh96emniZUnX48tzH74PdPT/avv+sqrhaVUthol4QlBzv+HK3cY7LV/Cj6V5bYvxDolx2RZddK1q5Hsnf2qAx5oTm/j/sxiKzTHndoRu9rXSt5snuY6I2EM4Nwjnhse5EXBuOJwbHudOwLkRcB543GYSzgfGuUM4FxjnTsZ5obggEiGUSNgCEYJgfBCCC0bwW2B8EEwKhkmBKM4HxgUqqhz0DQwL2703dNsON1f/9bbORosdpCQDEJIPjHOBCT4oFITgfRDEDobdEFwgGb8ZxfsieG8S3l9HI9zZZquX23Y/P2ebTSZGxgs15ruvswt08DDVM6aSqGRUikyWFm/kEZiCwGQIQiAIpVKkaBQpKiJBQyUlqdLSkjISVCnxEkmCKk2jSNMo0lSyFAWVpKA0Ckr5mxAqlsajCIoiKAIjfxcMwyhEIMMIGZaAcLDRgvm7t7j9FbzxYIjdwWCH3X72HpvWSCAoRCSjJBqZREZhhEKlLTQ0Nl5uKq+kKiU3T2GegpqKorqqorGB3iI9XQ0VNWVFVRnZeZLScjQajSJB1jVaaLR86eKlpsYmhus2rFhlba5vttjQ2tomwN/a3d7P3/ZG9pG222dGXmQPPksbeJbZ15TV15jR25je25DeXZfy7eGFj/cS3t09+646+m1V9N2c/bmn/C6d9CuJCb/pu6FUGbqlQbyxALmmi5Rrk0rUcVf04RJDJE8bX7gALtRFL6kTcrRI2QvRDH0oRQOXvEq3PO18WlJSRnRs6oGjMbu2Z2dkpyZnR5+Ijz0Vf+LYqeORJ05GxUT+FZUQk8CiM/6me2P/Tp4SDwAh4AAgEHIZ7XWFLddOv7x2rq3iXNutuI6bcS/zo6qOBbTln+6oTn11P+/to2uNt0qf3akBPKGIy+fNMSbefZzr/NjT1FqdcPFr2Y3RB3UjlVXtxw9/iwju2+nfty+s7+Tp4eJb3Hd9YogRAR4Q8cQscNEYg36vhZ2RxTu+j7fLjRdoJXAwFK7XEm1U++FksHW1ic6C+ZbmG3Kz78Yll0WeTT508sy+A6eCg7bZbLKzWm27eMkqbU0tPS01DWU1Mg4i4nA4HI4AE+bRJHSU55sYGK21tDQxWbpIzyDQbPkBPZXE5Vq5Nkty1hnddFjyws/i507LyYPm9GRHVtkWdu0+VvM5+rsi+o9a+s9nrMEPvMmf/LkhIXcGYJz/II+KmVDiHZQ4HJgvtl/FBAAIAQ8AoYj3uST388Gtfce3/zoe3ncyojtq+2ReDPY0Z66piDnyEwAARDwRhomAiA+EAOMDIBIBwBcJAODze7//OLJ9wM+812v5kJfpqPeyMa/lI27Lh6J8wYsq1otGTt8PDHAwIWD87J6oLx2/c2rwScpYdweHwRh+92ywrmDwweXh1/V89hQQYaOXUsbdl9I9dDiualwXVbqrEstFleOiTndRnAg15pUdYz3MnfvcBkRs1kQvZ+qXcG4Y483wZ4fGvv3se9vf/arrzf2Wptv3RHwBT4iVXb+bnHet9M7T2ubX7R97blbWJ+feunf3Yf/bFvpAF4fB+BP2+U/u5bFZFmNPmL/vCn2npUZBG519DQwdZSTDDA0C9HT8dHV8NDV8NdV91VQCZGW8YMiFRPCSorhLIB4QbgsJF0zCBSD4ABQfgOICEVwwTAwlkUJJUCiJFIASvGB8sIp6lK+fn529x9KlNipqSyQUVHHwEhLkSUUDYII/TPKFSX4owRklL8fh7RFiAAXyohB9UIIHEResN//kVv/9If5b3F03rVm72GixsZ7+qiXLPG0cl+kakfEIBaGSURqKUBCYgkBUGCaTIJhEQihkSSpFiopISFOk5SRkZSRlJGlSf7RJYj6TmMZE+691PEJGYeT/UhCCQDAZIlEQlIJKwhBFR1Pz2P6IXVvc921zPbjD9egunyBvWypKhCAiCiM0FKGiKILAaurq85SVJWXlqdKyFAlJVTVVVVVlWVkp0+VLFy3SV5inIKesIqUwj0JGaWRo6VIjdQ11FRUNZWU1Y+NFTk72FtbWigYmC8ws1jtuyEjY97Dg8K+mrMHmzP7nGf3PsgaasgYbMwYa0nufpnY/ufij7sK3R+c/3kt6XxPXWR1Tk3uwJG5LydnQ2/G7y+3My2RxN5VxNzWIN7WQq6rEK0q4K1qkkgWkYk1cqQ6+WJuYo4zL0yZl6BFTdXEpKrhkx2X5+VnpRSWZ+UXZWZdzM/IzM/MuXMg+cyb5dEzC8ei4qJj4qJjEw0diEhNSmAym+MsEfptG/kvzUB4AAiGP/qq+qPVaTNu1pOcVCc9vxb2sONtaePx+9LaW7FNtFSntNdnv7xQ0XMt7/uAeAECcTzI3NycUADqD87nz2+CvEfHffHb71khVMfdOIfdOMfvBHW77B2yciYkAEInE2RlAiAER4A+Oj9TUjaZkTEQdmNzlPeK/7uc6wy5LrR/W8x86LA22NDecr6OsMG/+PH0FqpIEhFKIOAkIVZSWUleSVVNUMtIxcLJe67bS2sV6Y9yp6JLc3MqrpXcvF96ITWjOzf2UefH1ySPxIQGH90d0FaZ2rtEdXKfVb6vV66w54L9wZM+aibOBM5dPzNZf4nyt5Qy0Cad7RNxJDLB+73sAEABM8Pvz+R0eLPydkvSbBSnmk4oJpCLAxTA+H/CBkNd1pagrKmLodETviW19p3YMxe6eLYoVNeRNNZfSJ34CgAHABiI+JuQIuQwBY5Qx1TPe0ymgD/J+1k9WnBz6y3Us0GLY12zCz2LC12xis9mUt+XoSX9RcwWrtYnb+0MIuCIBoA/8GniUN1x7cazlFndqWMhmTL5tmmq8Ov6knDvSLZ4PTOanT3gtZXgv4HhosN006B5KHDdlnqsaw11lYvsKrDad11g+++EFEPHFqn+xTIDL5Y78GOh729v9qvvd45dPrt/hcXlCAHr6Rj93DXUNjs5w2AAAOoM1PcWY6f0x+baBM9TN53DAb3eVfwhDxadZBoe7NzTQ02Khnc36wJ1H/Gw9Ni1fvXPr3pDgnaEhEaFBO7YHbY/wC4vcHBpguspnueVBD88jbs7+89W9iDh/BO9HxgWiuCAEF4zgAhGCPwr5o5AfSvKikjwpkK+0nJem1hoJifV44nqYpkWSoOIp+oikK0XCh0zajED+MMmbTLAjUxYTiLZkyJcCu1KInijRg0Twn6+x281us82aQEe7DStWmhgu1dHUVpGRNdbR27hyrTxVEsbjxYdEGEKJBJhIhCASgsAohSxJRiVQEllHXdvd0VVOWpZGof2tjv9jBkr7T2HS3/5MYvrn30VGUDKCojCCIqiY6kQhUyVRVFNBZrPD+kMRmw/u8Di0w8vXbT0KEyAIQlEyjUyWpJAlqGQyClMoZElpGUlZOUlZeXUNLRVVVUlJmo6O9korc1kFGRllFTllFSkq2Xyx4ZZgXzUN1Xlq6kpaWvM0VYzNTGzcnUxtNyrqqnl6r6nMO/K2Mna0NWegObO3Oav/efZQU+ZgY3p/Y9qvhgs/nyb21Cf8fJL440HCtztn3leeup0RUXYmqCx+a2X8nnwLg6vzoAoduEyLUKJOKFcmXlcilszDlajiytXwJSqEYkVCoQKhWA0unA9naeGSlPGZvrZF+QUZ2cUpOfkXc0tSc4qTc4vOJmefPpMcHXv+WFTsqejEM+cyTidmpuYWz7H+6OX/PY79bxshTMBnvKy/3HrjTOvNi80V51/ciH9x62xDwdE7ceGtOdFvbma8rs57e7f0SXlxy6Mnv8EXiCaGRjoaX3S1vvnZ2NH75jNPyBcA8KSqcuhJDbvhNvdZFae9mffzF+DwhADDRL/NNjAMCEUA8HiCybGJjpapB1fp1ekTZWf60g6/PxH8PX1//4u7u/1C/G3tfZzWRwQEnjhw8EL8mauXCyuv3X7x7MXLthYPZ8/ks2ltT54ln45Pjo0RDPwau18zUJD2PnJHg5ddlaPVA3uT+vUm6bYbryalfcpIu2em2m6z8PN2x8HUQ5O3MuitD0TD3wFvGgAeAEAEMB4AHJFIIMCAUNxeCzCRABMJgUgkwkRCIBJgf6ToQh4QCTERJhRgmEDEZzIY06M8ziyG8XhAKMJE3dev9J7ePx63r/9k+FDMzqnzhyZzTwoe5zCeX+dPD/AYgyOfHnNGXo+9v8Pobp78+mLse/1o+625r3Vz9VGMTKvpXWYTQRYTgZbTASsmA8yn/MwnfSxGTvryXlxnvXrO6+/mAw5fBARzU2OtV0cb85k/2oGQJ+QzBzoax1tqehpvMsf6xU/dmcuZ05uXMXx0OV7aLE/tOS8VroeywF2V6aE2vGO18EEhs+kW/V0LJsIwjC/A+FwAhEDA5wonu0ZG3vb1tv/8+KS9/mZt78DAxOwUXyianWOzOfw/kwwAMO7M68dDjVcFo9+FAq5YroX9oTP/M54jLDZn9zZ/V2sDV1fHzVsO+rqHebiFBIQe9Are4xm81ydkn9fm8NUWG8ND9oWHHgwPO7h1x4Fdu/cd9vPzkZXxgwkBKCEQwQchhCCUEEAmbkYJPgjRk0xwpRI8yUQ3mGAD4RxgoidEckJRHVgaISjowdLOVIoHFfIiE30QghdKsEcREyJ+A4p4UxE3BOeJENwhvKuibMAa8yCXTeE+nrYrrRbpGxsYmqy0Wq0orWC20Mh+5RplKUkUIpKpEghNiiolLSMjK0GhIiQURSVQlEZBqdI0KQUpeTJCQWEUhcl/15/OnfLnV+qfkehv0Py7/uM0CiEQDEMIAiEQHk+FCPbrV292s/V2XHNgm7eP8waIRIBghEImS5DJUhSqHE1SUUJankyRoVKkZWky0jJaGgtU1DVk58lLy0ivsDC3WL5MVl5eVUNDV1v96MG9Ls4O2noL9AwN9I0NdI305hvpLrNesdJ2zUorg4yYsMaSY31NGYPN2QPNGX3P0/ufZw08yxpoSu1vTOpvSB18ltf1MK3rUeqvJ1m/Hqd+uRf/IOeviuTwstTdlad3ZRuqViyAry6lXrEzKnVfeXmZxhUlYpkyrkARl6eMK1AgFMuilxWIhUr4YlU4Xw2fqEHI2RFQmFOYmVOQlpudll2Qlnkl7VJJdExSVGRsVGRc1PFzJ2KS4i5mnE3JvVRQzmRxgdiX91/MU/rt0yjizXbUl7dUJL2quNh2+2Lb7aSXFXFPsg9Vn9n5sjDxTcWl19X57x7eeHSlvOVho/iVAIDRnr66omsfbtR0VT/qb38r4HExgDXV3B6uq6HXV3KbqtgvHjI/veZNjmAiAQYwwW8hkNiZA/CBYKTv88jHZ5Pf6qZ+PhSNttI/1A2+eQoANt4/zJiY5PM5/9v90weHOh/e3+7tG3PoREr0mSM7IooTEn7cuPZkR/jrsKDOrZ4dIY5NAfbVgeuuBazPD3bL3b2j4tBfN3Z53T+x81lGXGt+8qfinLHa6qnGx6xXzawvn3hDfSIWg87lM/hCIZ8HhCIxEogABkSiP/pNnpDH4M9OsWZHAZ/Oo89MDQ1jfB53emLwU2dPe8vMUC8AQhHARBg2WH1zJP7IeOKRkTM7RuN2T6eeGEnbw644zm4oFs4MM3+29tacnHlTONSUyvxWy/z0ZKq9ZvZd7Uzv84mH+/mZy6Z2LR4LWTUVtHIq2HIyyGw6wHzUz2woykPw4jrzzVPeUI8AiASYaHZ4aLKzfqCxYPJjE5/NEPD4Ix/eTb59PvqpSUifET9zJ6/mz/qtZG9eyN2syfXRmNusyvJSF3hpcr1UJ7db8e7mzzZX09+3iIQ8NhDxMLEJopAnEE39mhp7N/izvefjk876a3d7fvwYn/qfA6JIwOTPDoPZQf6HxyPXoodvnsNGv4oEPMFvXtM/6tvEYrD2hwfu8N0QHODn4f/X5uD97sG73YL2egXt9Q7a5xO0L2jL3kC/0ODgHT4eW7eHHQvYFum//eDerds3L1zgDuECEfEGieCP4H1Rgg9C2AzhvWG8J4L3gfFeKMGZQnChED0RkjMF1kOkEbySHiRpT4HdyER3lOCFEjwRggMKm5AI6xDUi4x4wDh3COdMwnmozNvjvCnAZZPHJmsbCwuTRYu19RctMF6ipa2nJDPPZuVaPw9PRyfHpRYrdY2X6xgYaWnqSNCkUJhKoUiRURqVQqMiVIgAwyQEJokjPH4XRIRhIgKTfhcijkeCUARCxObK/1Pw7yJDJASCEQhBIBQhQVQEkqKiKImgQIMjAty8HDYQiXgShFIQMg1FJVBElkyWR2AtGSnj+ZoKchLy0lJaGtrySsqS8vJS0rLqqqo21mtV1VRl5eXWrbVycbZfsmzpSmtrizVWZlYWZqssl65audhqheEyg20Bm+7mRr6vih9uuTTwLHPgWXp/U1p/U0Z/U9bA86zxV8V9z68n7w/dusnigNfqqKA1lRl7y87vOhHqsMtrbdyBwMoDYSULpe7o44rMyZVx+yqvFN34a2eStlSOlXap79qc9YtydCi58rgsWVyaEiFDBc5WIJ7ThvIP7kxITImNv3jhfGpadm7KpcL0jIL4uIvHT8cdiIrZffjUvsOnDh89HXk8Nj01m8NgAQCEQIj9WxiKAXFfDYCIP/Pm6fXmWxdf3brYVpncWnX+TWVS/aWjd8/te3Ml/fXt3De1Re8f3XhQVvaq/jfpGgDQ3/Ors+4Zt7tfMDg2OzDCY/OEPFFL1e2xJ9X0+kr20wrOs2pGR8Pc9w+c8RERmw0wodgUDsN4GBDwhMzenrd9H5v6Pz8a+fVIMNI69e5pb2fb73sVzHEZw6zJIeZQ3+TXj4PtjV0Pbr4sTK09F3n5WPiVuD03Lh6+nnig9mLU56s5ny9nvs5K6EiPaUk68vjMXzXRe29GRZQfCy88HlZyYteVk39dObnv8oldt4/v7MmMnylOGyu+OHU5daw4o7c8m/WjExPvxQEGhEAkEGJCvojHxvhMzsz4zOBPxszQbPfn3qaHfe11/JmhmZ7vIx/fMgZ7uMO94x9eT7ztYAz2im3tMJFwsPrmSPyxiaTIqXO7puMjJhP2TadsZZVFsOovieaGWN1NwzXHRhpSJttLJr7em/pWN9L5gDv5TSQYnG67NFPoN7Jv4+S29dNBKycCl09vMZ0LNB8PNB+L8gRNV9kvH/J6v2EACEX88aEh5vCgiDPLHhsRsZgYxhPx2YDHBSKhSCQQAAwAbPZ6/myQBStIdy5Imes7j+WnyPJT4/tpsjerToSbC+5eYrVUz75/gfG5fICJRAIgEogAEPKxr83vm67U3s+/fjv50rXEC6+bHn9639n9rWtocGBqYmjy56dvtVeHbhdOlsfN5O0eyd1Hf/sY49EFgCfC+CLsnzyHYmw648SenXmJJ/Zu32nvutUzcJejZ6hX4N7NoQe9Qw8GhB3y9wl1XrVupZbuRmPLv7Yd8ws/7h1xLDxsu6OupjOE84cJ/gjBH8FvRnDeMM4bxm+GiJthkjdC9IMJPgjBhYJ3IRM8EIIzBdJHZVCcog5J0o4Cu6AEZwjnjhDcEbwDGTYmEdbCiAcZckNwLiScE4ngMk8ucI25m42V68bVlosWmRgYa+gZqBktnr/EdIHhUi2thS7OHrv3H9rg5GG6ysZoieX8+fpUmgwJplLIkmSUJkGVpKFUhIQgJBSBUBQmIzCKwmQKSpWUkKKgVARCERhFYBSBxClzKAIhqHg48Of6G0PR/0FVBIURKoogBAIRh1OUIO8K9HKzXUfA4SESmQqRaTBChYmSCF4exRkoyRqoKcpLkpUVZHXmz5eWV5SQU5SWnichIaWjo2W8eLGR8WKbjesX6umqamprLzJasNhk8UrLZWvXWmzYZGJhvspqaf6FA42lx/sb0wefZw08y+xvyuhvyuhvyhxuzn1bmZB7POSwv6cmTUZfSd1cT8tyoay1ibzFgnnziDg1OZm/dgaX79l+dYmSFGsdAAAgAElEQVTaDSP8FQ/jmtys62U1N3cfTDLUqjgRcaXs0q3zcXnrzAttF5e522Qt000zkrqgIxW9UO768SMXE86djjkdE5NwNjn7/KW8Cxl50WcvnI5NOBOXFH067vChyJPHT5+KOZOVmcVm/M6k+5v+/e9oPTEAgIg38/rpteZbya9uJ7+sTH1Zldx5J/lJzrHHqVFvr19qv53/+n7JuyeVtaVlr593iF8IADY4PDoyPCFu4AAGZmaZj+88vp9fMNtwd+5xBePxVdbTm8yWe8zOFsbX9+zhfiGbjon4v42GACbgcfq+vhn90Dz9rZ7VVwfGm0c7Kn+11Mx9fzf8rrGr/ur7W1nvbl56ey27ozSto+jCp7zoTwWx70ovfLya8Lbs9Mvy6JdXT7y6HNNWkNCcf7Yx/+TzwuiGvJiHOaefZkTXp5y8c/5o1YVD1Yn77p89dOfs0cqEww2JhycKk5iFiYziBG7JeX5R4lT+mdHay/yxXgGHPjvcPzM8Ojc1wh7tnfj+kT3VPdb1fPTNI8bQF2bX94mmx5Pt9bO93ZM/ftB7vg5+/cAeHp79+nHu4wfG8MBvH0FMOFBdMXz22ExSJCNp72zstvETwXMXApmlEfQnGdhM7/iXpt4HyQMtZfTvTyZ+tk8PfGZODAEAhIAnYo+xfrT3nN4zFbZ2JtBiOtB0ZospPdB0MtB0PNIdNFxlv7jH/vEWAIEACPj/Q5ICGBByAV8ABAATYZhIKKaeAhHzduF0yEpOiCFriyYnUJ0RpM4K1OQGarID1WZ3LBaVR2HPr9I/vcAwsVCeIwRcsXXVl7aPqZFJ53ZGxgXtuLhtZ3FsdGF8TOn5hBvpqVV52Q9K8xvKcluv5Ly7nvfjesaPsuTOmqtM+pQACDDAw8SN0z+FoVwOLzw02HHjCvvVVua6S+yWrbQ1sti83sXH1c/TMyjEP2zzSmtLIrwWR1gnIRdi67VtZ1TI7mNe621tKIg3hPeFib4IcTOC90Hw3gjeEyG4o4gjGXVEiN4Q3hvCu5Lx7mS8J4x3JpMMERkKTkmLJGlDQ11QohOEd0HwbgjegQwbkQirSYgrSnJGcI4QwZ5IcJSTDlxr4Wm3xnGd5VKd+Yt0F2ktNFJfaqZiaqltulJtgbGZ5drd+yOdvIIXGJjLK2jLyaiQUWkUlUJgKoVMk6RJUck08cFTTHsSF40mKSsrj6IUMZ8UhlEYJkOQmBr1XwD6X2D6B0NhGIYhmAwjKAki4nAqMrTdW7ydNqwi4HAkEkSBIAkYkkCJshScmjRxkbKUhhTZzFDfx9NdQ1NLQl5ZUkFdep6mjIKKhLysianZJluHBTrzDRYt0jYw1DA0VtJbKDtfR1Z3oZqhiYaO9s4Qt5rcyNcVJ4eb0/sa03obxCfQzP6mrJGWvI6b8UFrDPVlaSqScjrqOnqaWqYGupb6Kmv0ZLzNFx/d4ne/ovxJfllDUnLFsV13YyLvFZXfLblRGh5a4utQW5CTV1Zx+eSpjI02NxPO3M3Jz3Wyz/GwLj22I8XfNdHb9+y2LSmHI7JOx2ZcvJSVmZ+WURx7LutY9IWY+JSE82nxSanR8cmn4s/nFZWy2VwAwN8mGP8OhmJ/MHT29dNrzbeTX1WmvqpKe3Un7U1t2pO8k0358e8ri9urL795cPVdfe2dsvLPrz+B38MFrLu3f3h8Evt7pMjjtza13svNoz+9M/PgKv1hGavuCrPhFrvlIevNc/qPt+zJAT6fLfh7083nDLc3DT24PlqZNVR6+ueFPR+jQjv2h7zfv7Uz/dirkriOwviOgrNthdGvik6+KDjZculwS/bhZ5dONmWfbMo40pRxsCkzsjH9YEP6vkcZB+5nHqnPOtacfuR56v62xP3Pz+1+mrD32dmIprjgutiI2vijVfEHnydFzhWlsAsuMIsv8EpSBaXJnOKE8dK0gYdV3IEfQ51NE987Jwa/0Ls/T33o5M7+mOiqm3t3nz/yg9f7a7rh/kzbQ+7Y0GxvL7v7g4gxOT0yMvbjy/iXT7Mjg+IwD0wkGq65NXn26Ny5A3PxO6dPhYxG+s6kbOPeiZ1rKeFP93Jm+3mjHwSzvSLOuIjPBHwuJhDDnggAwJ3j9STETIetmQ0ynwsxn92ynBVkNhNsNn7UFTy9xm6+y/7eDkRckYjPx4BQJBJhAvEj9v9IXAIYJpqrLhgLXyUINgIBWvxgHfaWBewtOrwQbV6IJitMd3LPssnUnfx3DQImR8gDQCgSYQIhAEIWiz06O/B++Fv953c3G9vyaxqzKx6mFtUkZtyKTy89k5wfk5gfHVccHZdz5lxuXGzJ8SPXkxJnJqcwAIAQA/9sL8/hi9z8fGSUaAvnSZpC0FoCyYqErCRTLWhSljKKa+SU7KRkXGCiOwlvD5HWS8o7GZo7GFmupsq4kfB+MMFHXAjBGyF4wHgPlGhDQZcQCasQgiuZ6IXgXVGcB4L3hHEuZJIJIkvFKWlCkutoiCNCdEYITgjeBcHbU2BjiLiaBDsjkCOKs4fxtkS8o7zMlnVWnnZrXTetMZqvZaC7SGfRYq3lK1QtVmuYr9Y0XGa11nbf4ZPeATsU1Q0JJCkKWZZGlqWRZWGIQiVLSEtIk2EyTEL+E0BhGIUg5D/Q8zeGwv//MBSGYQiCYAgiQwhCgPA4nIocbXeIl721JR6HQ2GiNBmWp5IVJFFFKUhdBtKbR9OWpS5bqLvS3ExZTV1OVUNGRVtGWUtaUV1pgd4qG9vlFis0tLSMlixZZGaxaMUqXXMLbVNT3ZWrllpbr1u/Ijdh7/MrUX0NF/uaUnobUvoa0/qfZfY3ZfQ1ZvQ1pg005tbnxvhbLzbSlNfRVNJSU9FRmb94vq6ZrorniiXXYg9fT4y8fvbcjfMZV3PzqvJLqouuVZaVll2Mu5Fx/npp+a3iW7mhwSnu9rfy86+fTzq/1qLs8L7SkqJrl9Jzo8+cjoiIcXGONVt5wdk5Ndg/49CRxCOn4qPj42Ljk5PT07JLE9OvxF/MyS4onRVn0olp2L+5Tf88hoK/MbThRktlysvK1JdV6S9r0t/UZtbln355Nf1tVWlHbfmbx7feNzy8W36z68tP8QtFAOvq+jU1OQOAiI/xuEAIAPjV3VNXWkyvr5x7eJX1qJTz+DKzrpz7vIb/6gnn80vORA9TMCUATEb/t+End7rykt8dCnsT5tERaNO+edVH303fdoV1JZ75VnTxWe7pJ9nHn2Scepwd9yAnrj4nrr4gvq7kfMOVxJYrF15cu9RxK+dF9qH6KN/nJz2eR9m8OrL+8xH77iN2vUfW/zy8svegdf/BNX0HzUcOGf86tPhZpP/dM5G3Y/a3JEXRS7LYRZmMy9mskjxOSQ6/LHv6au5w3R1B/8fhF9WM90+nuzvpPd+mPr3nzHSPdzXNfWhgD/Vw+n5NNj+ce/dUQB8f/v557F0Le+wXmz1Hn5uYGeqbmxr7rXEUikarb87G7WPE7ZyKDZs+tWUi0n8s7S+spXS28y5nehAAAAAf/E6gAyLAFwGREMOAkAUA4E3N9Scenw5fOxdiMRdiSg8xZQebMbZYjh11ETVdnWmtnvn+Coh4QMQXioBAKOQDgZAxwxvs4/T+4v74znjbOtVyd+7Bjanqy4OFF8ZOBTG2L+OH6vNCNLmh2qxQ3ZkwvZnwRZM7lo3sWD61Y8lwuBmzOIb78hnr7WfBly/Yt/fg0+vpmisDlRXDje9+PfrU++DDr/sfums/fq398OHOu87at6217Q1Vz+uvPqzLu3U7ITNl+85wI/0wI92xnq9/sO8f8g/9PQ/lCRx8NqMyVH1ZygaU6EQibEIhG5hoT8A7EIl2JMgWIjmSCU4I3hXGuxBJtnjSBhzkQII9YIIPQvJGiN4wwQvBe8A4VwjniuDXkMm6OIIlCjuTIQ+E4Izg3BCcB4xzphCXkeVpOCUNSGItDXZACI4IwR7FOyE4ewpsAv/GUHsYZ4vgNpHwNlK0oDUrvOzWrV9pqiYvZ2hoomNgsmD5Sg2zVVoWq9X1ja1WrT8cFeMf/tdC0zWIrApCkZGgykhQZMgITVJCVk5KFoVQMYZC/w2j/0f9F4b+7yPR34X8PoTCEARBKESGCSgeh1OWl9wdunnTGnMiHidBQZSkaCpSNCUpiqIkoipN1palzZeT1FKQ1dVQ19LUWLBQV3fRIq0Fepp6BittbJdYrV64ZMlCo0UmZqaGlit0LVborbAytl5nZm9vvnHNX3t9awuPfL1/ZqQtq785vb8pra8pXazv/PX04s+n53/VXWjIPXrIe42jhb6OkpT6PAUFaQUVeRUVFSWrRbpZm20LHZdfD3S+vju89PiB0pMnr56OvXw24Upq5vXcohsFxbWXiq6dji49c+r+5eLifTuTNlnUpSZVpGWk+fll7t1bmJ9fEnXqhK7WHh2pGOdVJ7xtD3s4Rnm6JQT55h/YXRB9Oi85Iyc5uzi/mM5m/wfK/VvnUPEPMYY2V6W2Vaa+rEp/VZPReT/7cWHMm8qCN9VlHfeuv6mrfvf0cc2Vm70/BsDvRhIbH5sU8EUAiOisWQ6fCwDo/vr96dXSmSc3Z++Xsu4Xse/nM+vK2M2VvDdPuN/bOZPdPME4wGa+XctvDfH+5O/0eavjz10eg0cDJs/vm8xJ4LS3iDiM8YGumylxlUnH6q+kjHS/HPneMfv17dyXdzPdH9mjP+ijvYzJGfbs9MDL2p83kmdaqydbK0avnhg+ajmzQ527W5P1lzrrwEL+fh1e5EL6YfWpffM7jgXVnDl1I3p/c9JxekkWuyiDUXKJUZLHvZwvKMudvlE41vaUOfS5t/XuRHv9TNdH1kh//8dO9uwQZ7KX0fedPtrPmZ6mD/bSR3/xuCzmHEMwNyfisgEQYRgfcFhCPpf/mwAlGq25Pnc2ghUbOnkqYPq438QBt9GLu8GrW7NvH3ImerHfnNw/Dif/6V4KgJA125ccObPDmh2+mh5qzgw1ZQYsnfAxmTjmyn9ePv324WTfe7G0nweACGDMb19+JMcPRm4ZjvQZOug2uNe2N2L14LaVg9usRrdtmNy5fnL/+qGjTv1nvEZSwiZzDk+Unp66nTz7+Bqz7f5safxkuBE/ypqbGjaXfYhx6Sg7a99c0pbxv5xG44/S7z4dvPOm++7rTzWvPla1v65u76hpf1PV8ab6TXtN58vqzuabLxty7pYeSThqsWqf4YLxrncAAAAEGOD/gx7MGIfLsXVyhxCKngRlLZm0DiFuQIj2MN4JwjnA+I0waS1MWk+GHWHInUTwIuG9YLwbTHCG8C4w3guBfCCSF0zwggluMM4FxrmgxDVk2kI8ZImgzijijhCcyDgnFOeK4lwoxOVkeQm8khqJtpoGO6AEJ4TggOKdEJwdGV4Mk6yIkDMC2aG4DSTcejzORloieK2Vp906S5NFyrIyhsYmugtNFphYaC5dMd9spaqO3oqVa46eOuMdvsdkk+N8sxWy6hpUmgwCUSmoxDw5JXkpOTJEhv5gqNjC7v9RFASm/H9hKApDYsI9BEEwTEIhAorHEVTnye7dGrB+5XIIj6ORycpSEmrSVCUJsqIkVUWKpi4loSknraUkr6emoqOiuGihlpGRjpGx3roN6yzWWhuvWDnfxGj+Il1jc9Mlq9cs27jJzN7B0sHJ3M52nfP69JR9L24fH225MNSa2d+SPdycOfQso78hva8hpfdp0s/6+J7HZ99XnDkT4mhrtFBTSmqepASZTKJQEByBYKE/P3PNkksKuAJtNN9IsXi1bpmT1bUAtyu7wssPHLx8+GjB8ciS6BNXzydXphfcycovTUgoiDl9Nzf7dkLCxbVLUz3X385JqzgVE29lmLPHuzAlJSXhYsLJs2cjDh60to4w0DqzyeqMh1N86Na8hHgWc1r8ZP/7K/UvYih/7nXDzeaqtPY7GS+rM19VZ765n/24OK6zuvj1nauv7t14XVfzofHp3fLb/d1DQKzTFolGRyd5QkwEwPjkBJfDAwB0f/rx7Eb5xOPyqbuF9JocVm0u41Exs+U28/3juV9tzKluPm8OCDijHS97bpaOVeRP3EyduHph6mYy93HR6J0Seu8XAMBg77fr52JuJ5x++/jG6LvGDxW5PysL+u+WtRXFj7xvGPzV29szMdY/CTDsP4yP+aK+hsE0j6m/NLDDWuyT2vQTGjOX3Geu7Bs4uvZVpHdVXNTV6EPNF47Ti1M5BefZl5PZl1M5pZn8sqzp0pzJtmf8ubGZwe/sqVH66Ah9bGB6vJfDnBJxOUIul8dlAAEPiIRCjCfgc0RcvojF587MMcYmWBNTrKERztwcX8wixUQjtRWzZ3dw47ZMn9o8F+nO2Gc7eS4Uaymf7rjDGf6CASHnPxtvEQa4LMHMNHdklNXTM9X4oPdwyHCQ2YTf0tHNRiPe+iMuer3Ouj3bVjGvpWKvn7K+feBMzgEGFwgAmB0fSD7Vs8Nh/MCm4WOuIzHbR5OPjxQkjtzInL5XzG5+wOxsYP9o4/d3CScHhawpjM/D/rgvAAAm2p/0RawQRBjzdhvN7V0yt9uCtdOMsXPxeIBxf+TWmZq63pq332o6P9a8+nzr5fvbL9/cbu282dpe8aL5+vOGKw31lx/fS71ReCT+5FqbyMX6Ez0fAADiIJR/RqckvlhM5ob1tihMXkCTWIUi6xG8DYy3RyF7lGSLostgSAEH6xGodgjiRsK7k3AeMN4FxjuRcK4QzhMieEMEDxLeHcK7QjhnGO+EEqwpFF0Cao5SnVCiC0JwJuOdUJwTCrkisDkiIYFXUCXRrKkEJxjnDJOcYKILgttEJi0mkZZBZBsyaofgHCTRTfLUDQqSAavNAn2cTQ0WLlBTN1qyZIGekareYgWDZWoGSxWUNVassj56Os5rW8Qiaxs9i1VyapoUqhRMQiVRKWUZJXmaDJWEohACwzCEIDD8my8PowiMIAiCoggZ+a3jRGEEgWEEhREEQmDx/FTc7/9e1iNkCCGLT7MQDBNJMIEo1pyozpPavc1/reVSFI+TRhFVGaqaLFVRElGUoShKUxQlUTVZCU0lGT0NpQXK8xaqq+hrqK6yMF23cZ2JpbmO2dL5S0x09Q3N11hbujotd3ZYae+8ysHV1Gbt3n1+tVdO/qg/P9mWOdqSMdScOdSSOdSSPvDsYl/j+b7GxP6GhK77pz9VR99JOeBorKuKIMbztfUXqFEpRBwO52ZmkG+hV6ZFvLEIKtMllCnjCmVxl+ZBmTpyOaYG+bZrCwM8iiLCcg8cyD8QmXc4Mj82pjQtpTA1+XJaavn56PLUpFu5Odk7wlI9N1Snnc3NKshOL0nNLMvOKsuKijm2elWat1O8lekuNemEPWEsNlMMVuBPxPjUv4ChYra8iEfvbLj1ojqz7W5Wa212W21mR21O/eXED7VXOqqvdjysfPP0/vvmF3ev3xv4NQoAwADgCwSDA0NilvngyISAzwcA/Pj07cXNK6MPSiarL83UpM/dy2I9KmQ/q2C8ezzb38md6xMJGCKRCAAwNzM6NfhxsP1O/4vqb43XWB8ffqm4NNDZCgDo+/npWkJ01bnTX+rvTX3/ONDWOPHphWDs+0R3B3uqn8/l8DlCHoMr4Arn5tizDOb01PjEUN9I78/RF9Uj8Ru5UXq8WF16rObs7d3Cnqa+pM3Pj7tWnDl08/SBl4mRjPwkTkEC63Iir+g85/JFbunFqfIc9tfPQCQS8pgCTCASCAGfD4R8IZcj5PAFLC6XweDP0hmTM0z6zFx/P6O7d6ZncG5gfKy7f25gZO7XEGNiRvRnKDnysGo2LpwTFzB72pt9xIX3l93s2R3ChrKZtlvskS4xj5357l33lfzey5ndOanfk898ijvy/sTedwdDO8PdvmzZ+DVk7bewjR8jnD785fX11Lb+c/u+h20aPrUVq0gV3i8XND4WPL0rfFLJLUvt37F+OOMA79c77ugvbHoKsDhAKJ6Q/kd00x+7BeEfUf/v/WR73cDudbwdi4Xbjdlh+swQA2bwEnrgohFP/V9Hg6Zqm3ruvvtW8+ZzVfunihfvbrx4fePFq+vNLVefNZY/rSt5eD+v+m5ySenRc/E2trFLDaa7Pv79Xv+kjz2LztywwRYmwfMptNVksg2E2wTh7BDIFoFsYfJSFKXhJdQIUjYI7ALj3SCCO0x0gQiOJJwLhPOE8N4wwYOEc4VwLhDOCcI7IXhrCqpLJJuSqY5kvDNKcEaJzmScExlyQyFLlCqBV1QmSq2lQPYI0R6BbVGCAxm3gUowIREWk5ANCGoDEwJNdHbam/uZzQ8yN3BZbaYlr6inq2+4ZInOAkNNYzPVpZY6iy3mqWhZrLI+Gn3WK2yH8VobOa2FCE2WRpNBSIg0WVJeQlYKpVKIEEIiQhARgkkwDCMIBCMkGCYhMBGBIZgEwQgJQkgQTIIhIgQRIRIRIhFJJIhIJBLEF55AwBOIeAKJgCcR8QhEpMCwNI2qrqy4UEfLUFdHT1Np1zbftRZLEBxOloKqyFIUKCQFGqQ2T0JOAppHg9XlaCqylPnKctoKstpysqb6C9dYmM2fr7VomfEquw2bXJzNLKysbDZZujuZujmscHax2rTJwWVdXsr+F7dih9tyRtvyRlrzhl/kjLTlDLdmDzSn9z9L6W9MHmhI6Xmc+PHO6XeVsbeTdnhaaOvPo+prqlBRlADhtq5ZfGmx6nUTySvLyZdNkCs6cJEGsUwLKVKGsuSIF2WRJAWJZB21NAuTXKdNeb6bC8O3X4rYmRkekb97/6Woo4VxCaUJybkxUTnxkcUZKQUZ+UXpWZcyc3PTC8vSMrMCvPJtzXIWq5xSQzIOR9DFe3lM+LcL87+zUwLgbwytyWqtvdR6P6fjYd7re/lPSy98eHCtreZaR13t2+dP3re211Y8GeyfAACIAODx+T3dPQAAAYZ19w4LBHwAwPfP39pulo3eLxqvTB+vvjhVm8J6kM9pusl8+4TT/wnQhzEOQ8gXAAxMjQ2NDXz62lHz/dXdzy+rOAMtX+4XDn54AQAY6P5UkRBTcfbEp2ePxXcHAO+Pzzp41/428WR8QWLWwYCdx8L3HN9zYF9waOT28PXLVxekZYDO8rE4fV68Jjt+4VxZ8OS9s33x61+ddL8VfeDWqf0d5yKZeQnc/HhGYTwnL55TcI5dnDBWnjX9poMxPMocH2NNTc2MTkwOjDAnZ2ZHxtlTs3OjE7PD4+yx6dmxSfrk5MzPvpmf/WO/+jkTs+zpOfbsHHdiRsigAz5byJgSjA6NlGZNHfKYOWA/uttuOGxDd4DF+JlQUf0Veusj3ugghmGsn99fRx5oDHVu2+3TcTD87Yl9H88e/5qW+LM4t//W9f4HVSOtdcwvb5i9P9iDfQLGjHBi4tup3WPbzFhH1tBPOM+e8p044jC9d83MVsuBgMUjl+MAAJw/+CUEgA+EHKFAIBKJ/ugCMLHDNBBiv9lbIgDAVOfz0T3rueGGvK3G3C2LmEELZ/2MZ3z0h130fh32m7n3vPtO5/eq9s+3299XNL++1vTyauOLsobmkobGy/V1hQ/vZFXVnC8pO5qYaOcQb2o40/UZ/CsYymDabLQnEkiaKHkVGbWB8ZuIODuIuAki2EOIGYrKECTVCdIbUcQFxrtCBFeI4AjjHUg4JxLOA8J5QXg3Es4VxjnDOCeE4IwS11HJekTycpRqT8Y7oQQnhORExjmSCa5k/AoyTRKvrEyQW0NBN5GhjRTSRgrOHsVtopCWwdAiBF1CQZaRSaGWhrs3Gm9frrJ9mYaFppy0pIySjr6BsckCHcP5i801zawWmlrJK2lYrLKOjInzCY8wWr0OlVNBabIoKkHCQ3JScurKaqqKylISkhQKBaWgCBlCUBhFIApMokJEKQpCRSCIRCSSYBIEQzACIzBKhskURByLLCUlIScno6SsqKWloTNfa4GOtuGihUuWGC1dYrx8mcnypSamS03WrLRca2G+cqlRRIjvaotlOByOgpKlqYg0ipdCcdI0khSVqCiFKstSFeWoOirzFijN01aat8JsqaqKgqyspIyc5MpVK4K2BNu6uqx1cbbycLX0cjF1c9q5f0dFwbnm20l3M7c3lRzoqI59VRP/5s65T/cTvzw4/+3hhR+PU7oep/bUZXQ/Sf/2KOljzcnPNSfab5w8t9fbSENVmixJJRP32phnmShfN5W9uUa+1FSqQBfN0YNKTCTz9ZAcTUKhFpqrTMqUxqVL4BJl8eeUKNELVAsjQq7ExV46GHlx1/aL28IzIvZnHYnKOBWdeyah6OyF7JTzGanpBan5xVnZGSE+qTqyuUq4lMUq2Yd3TU6Mg/+ZhYq1nv+oXh77ey0PRDz6m4bbLTWXWu/ltT7Ie/OwoPNe4YOCxM7719oe3G57ev9Na9P7ts6H1U1jozMAYCIM8PiCnp4eADCuSPjp+0+hUAAA+PHlW1tFyVBt7vit5PHbSVO1ycwHOayGa8w3jwU9H2d/fB7r7pkdnaJPzkwPDY71/+jrfjP6/e3Il1eCiW/dLfdHvn8CGPj5uq3y3Omb8Sc/tj0Vy5oEgC/EhCIhhmGg8eGzUK9tsXuifdZ5hm/ZsW/vMS8H/8wLWWkpBSfPpN9IiRnLWctL1Z6+uJT5JBp8qxi64Np+wrsq5vCt0wc7E6PYeee4ebHMghh2Tgw37wyz8Mx4eeZYa8vI167Jrm5238hM7/D4z376yMTc8DhrYpo1PcuenmVNzwo4bB6TyZ6e47C5XD4bzE4y37bPNT6duFM1dP1yd2Hq5+QTX07v/bwv8OsOl887nD/t9Pm6f0tHhNPXXY6igmhB1SXBs0rwrmGo6OKr3Vtmnt5mdnVyh7uFU0MYYwZwuf+X5ToAAACMx/+VfHwuyIgbuoAZrEMPWEj312b5qDPdtEZ9DEZyjwOMyweYCBNh4lU9BnhCTMz7xTDsT6ioEAA+wIQY4AHJcxcAACAASURBVImduqbevxrdvZG71YAbbMgNWkT315v1MZzx0Bt21u3a5z11t7H7Tue3qvZPt1++u/n89bWm1rL655frmorrnhY9epR/rybzVvX54ivHkhIdHM4uN5zp/gL+FQxlsjfY2OMIJDUEtUKRjQjejoS3hQi2EM4RgiwRRBYvqUaU3Ugmu8AEV+h/0fbWUVG1bd//1N57ugeYobsUFURBkO6SlhTxMi4DW0QpAxSkuxtM7BbEAKXTJBSDTumY2O8fg9d1P8/9vs/6red33ec6/5g1a2BmbfZ8OI7zOI7vF+UAoGxApBWAsAEQjgDCBUA6Av/CUAhtQsAqo3FaWIIlDmmNRVlDaBsIYYlF2mIRujgSFcGRQNGNcKAlHmWOR1hhkXYgxgJLWAOSmQAOgiAagLThUParioSvZ5/Ul1FhIEhUsoSqhpq6hoK8mqzGekktHUVNHTpLYpOB6dHgMPc/dsuu0ULiKDgCTZwtvV5zo42Vw4F9h3fv3GthYePs7GZlY2tiZm5gYrJJX2+T9gYna5tjAQc9PTys7ey3OG91dPLw8PR1dfO0sbXfbGioq6e3YcNGbe0NGzZs3KSrt0F7g8YqDVVlVSVFRRkZaY44h8lkirHZeDwRhcJgkChpNmu331Yjw01EOo3C5jDFxTjSbCl5SY6cOFuarbJKaY2WxuoNGgZGm7W1tNbrbNDS11XfoLlGV3udrvZGg836FhabHe31XJ313Vw3OTvpujqcPL3/Qc65Wwn7mm+Edj6J+vA4uuFuRMPtc/XlZ+puhNVeDakuPf2y8NSbkrDa0jNvS8NrL4dX5ged3WN92MvSSktdiohXFCGfs96Uoy5StoZYpk0qWkvJl8MWyCILlcEMBWSKHCJbCciQRCeLIlJkkSkKqGQRxHkxbN5+n7jgY+khoSXnIvMuRl4KPhV55GTU/uMxBw7GHT8YHRKaEB6dfC4hOTY5LTyk0N8rU3dtquG61EM7RwYH4JUMkS+0oviH41DBX2EozFuabn51q/peZs2T3DdPcxuf5Tc+yr+Vdr7pwbW6x3eaXlV2NNZ3NH2oeFQ7PjYj/NHFpeWfff0CmLck4La8/8zlcmEY7v78ub684Mfd5KFrUUPXI0bvXpq6nzpVUTzX9GS5s/3rm7fDnb3LM0uzv6a5CwtLczO/JobHe3snuztHet79+tHJn5ldHp5ouXvz1rmQa5EhHxpfw8JZboGAzxfAAvjrl76KijdtrT2nTkVtcdzu6LzL2WW/05b9Dx6+7eka+cP/9Bmf3fP5O7kp2nOpa4ZLvYdLA8YvWlWH+187F3Ij5Ehr1MnFrIjlzND5nNDFjJCljNC5rJDh0qTZj++mh8fmR8eWx6cE88u82QX+/DJvYYm/tMzn8gRcHo+3zOUvwzyugAcvwTAMLw2+fvzu7OHe8P1fzh3ujgn+nBrRnR83cCVz8OHVwerHI22vJzo7lkb6Bl/frd1uM73XYv6w2ViA9ch+2x5f047D/gKhScHfS6ifv8wXcAVcWMCFeXyYz+fzYT6fy/2ZemHMV2feV3neXXLBRXLBRXzBSXLWTm7YRXkwLRDmzy/APJ6AzxeKIPN5vKVlPnfFl0NoHMWHBXyYB8N8PrwEC7gwDE+0NwzuM5n1U57xUp3xVJlwVxh3VRtzUui3k/+0z2HsTuW3++2dtxvfl9e3XatuLHtRU1TxMv9pVe6TZ1n3H6bfup109VZ0bsmp6Et2dhHaq38z9J+bl1/RvpuZNzW3RmAASRxeF4s1A5FWGKQFgLIAEbYY1GYIFEFT2Ui6CRa7BURvATAOIMoWRFqBCGsA4SAUeQKRDiDCDkTagkgbEGGKx6qg8Vo4vCUeaQmhLCG0FYQwx6ItsUgdHImGZEsgqQZYtBkeYY7HmOHwuhBBCUOkoSkgQEdgmKJEho20iL8i4/Bq6k5VooEEQVVSXF51lZqahqK8qsIaban1uoqaOnQRiU1GZkeDQ9137GRIySEBAhFPU5RT0VilJSutJiutxmbLycqpcsRlWSISDBFxprgUU0xclMWWZEvJSsuJS8qwpeSkZFQlxBUlJRU5HFkRUQkaTYRCYZJJdDyOjIWIEEgAMDgAjQXQWAwaQqNBBAKNRIHySmob9U1ExGUQSJS0JHu7r/sWty2b7Gw2OTkaOjuauDkbubvqO29R3Ki9wcLcws3VZKurqYvz2s2bdWysDd1dDT3djDzdjNxcjd3dDTy26nq66nh66G/1NnRxN3V1iDx76HLM4ccZR0dqs0frs4bqMofrs4fqs/vrs36+zfj2OqX3RfKX5ymdz5LabkY9Sz9VEnXSyWiTBIWyTlbCWW+VmbqkkRw7w9agSJ5SqoQuUwOL5KFiCaBYGlGihMmWRaVLI3NkoFwOmM1GpygiE5WQ8RLoC2qShYEHgnf6nnPzuOjqFb7rj7SkmPhL8ZGBZ6NOnLpw/FDU4cCo/cdjTobEB59PuBhdlp6RtuPPRHurlAN/jA32rYAO5q1o3/3D+qGClQlFGOZyp5te3351L6vmSd6byoL650VvH+SXp0a2Pbnd/PRhR3X1x+a2d209r563/ZqcF/YBLiwuDw6NCGD+Ap/b3PGZx+XBMPy183PT7YLeW7F9l8/3XQ4duhkxdT91qqJopunxYlf7QEv7xI8RmA/zePwVpTT+8tL0xOS37qm+nqmRb/DS3GRnV92Vkttng69FBH9uqoZhmMv9u7A2OjSRmpQVG53m5vqHubGLs4Gblaatlb7nHztO7Nl+zNfpUMyOsCfH978LtV5IWD9TEThTlzEQYVoX7HvtzOnrIYdbLh5fyjzDyzi1kBW0kBa0nHZyIT1ouCR+eeA7DMMCmL9iZPF7qkEggHmwUNlOwIV5AgFX2JMpmB7vyo4fvnt5vvfTYl8Pb2KYN/dLwFv8lxr7yhr71NLoZz3upjruIvtts1inFu2jPqftsOvi+A8uDPMESwKYK4B5QvNBrkDAFTrfCXjclYZ5AZ8H/0yLG/TaOOutuOgituQgMm8nMmLC/LqR+cNedjA1EBYsLMF8voAv4Atbi5YXl+aWuEs8WLDM5ws1Ubh/n4cuC82T5z82Dx4wmfJTHt+qOO6uOOIqP+ikNLBF5qe1zLvd1mO3K74/bO++0/zhZn3bter60qqa4oqX+U8qcx4+zbz7ILX8duLlm1E5pSExsY6OFzauW2GogPfPzHr+xdCZmTkzS1sUhJPEE3WxOCFDzQGUGYSwxSAMIZCNobOQNCMIcgTQTgDgCAK2INIKQFgBCDsAsQVAOIAIexBhCyJsAKQNiDDFYVXQ+HUgzhKPssCiLSHACkKaYzHWOJQujkhBiIqiqNoEnC4Fr0UgKaJJDBQJg6EiQAYaFMEhxagIqgqNrCfP2KyANZXFGkpQNFgsKUlJVbVVyorqCmu0ZDfoKq7bQGVw9EwtDp4KdvLZJq2ihiNQ6RQRKpmJw1IpJFECjkEkiXAk5CEsBYXEIlEQAg0hMRAaDaHRWDQaQqGxCDSEQuEwGDwajcNgcBgMDsDgQYAIgQQIxEMgHgRwEIiHADwWJEAgHgDweCKNLSWvuFrTyNZJ28QCIlNUlOS2ebts8XTa5Oa00cN981a3zZ7u+t6exr4+es7O8tobde0czH199Zwc1Q0NDN1djbw9N/t46Xl56Hl6bPLy2uTtpeftruftudlrm5GLq+c215KMM3fTT3Y+TRxryBl8mzFYmzH8NnPobWb/2/S+N2k/alJ+VKd+f506VJ977aK/vTrNQWc1i0CmYKmyIiwDNUlPozW7TNeXOGy+qkgulEGUyCPLJDAlLEw+G1mmiMuRA9Kk0dmKhHRJMIUDpCoSUuXQF8WR4bqyRfHhmckpmZHxMaePhx7en5GQGHcpKSw8+kxY1OnA0NDAkxFBgWGBxyIOHY88EXxmz4Eo923p/jtLz4TM/xqHYVgg4PN/94v8JxgqHF3nLc+0vrxTez+76WlhU2VJU2VJ/f3C8uQLrY/vtlQ8ba95+6nj88cPfW9ef5ybFapOwHPzi+MTv2BYML+82Pq+i8/lwTDc97Wn9U5hz42oH6XhP0qDB2+cn7ydOPWkaLb56UJPx2DHx+nBX8LjXb6Az+cKBFwBDxbwFxfhxcXl+Xn+4uLS8EjTvRtXQgOvnj/d3fwWhmE+TzA3O/eq6uXl4suhJ0NXya+2NnDYt/2YyQY7Ey1DfQ1N082Wtg6eitJrXC38dpp5Oa/emO9nPploPVOfwvt+7+cly5pg/yvhp66HHWqPPs7NCOWnBS5knFhIPrGcfHwx7cRoQcxi18elmfmFxYUlAZ8n7Nz67RvPhQVcWMAXCLXvloUGmvDE6IekiOnmN39f2ZU8ls/7r5Kvk+9bG3aYjbpKLNhzvmvTP6iR3muxWgKc58e/8VekRH+PR/5tJsoVwFy+0AqPz4cXBUOpCf0eG39tlZtzFJuzEZuwZLdpEF5IgT1WMoPJJ2E+F4ZheJkPc2EBl7e4vPRrdnZqbm5xeYkv4MF8Lry8CC8uwEuLfK5gicfnLQnmfy18vX9raL/JuLfCiIv8mLPCkJNsn4NCn63kD0uJ9h1m47ef/XzU0XOn+cPN+tarr+tKq6qLn73Mf1SZff9pxu2HqTfuJJbcupRTGhob7+x2YeO6ia6PMAzzBVz+ypX7pxg6PWdh44DBEySIZF0czhxEWQJIMxBlCiHsAIQhBIih6XQE3RDEOgJoJzRmCwZjC6KsQIQ1iLADEPbCLB5A2IIIWxBpCyFMcZAqGq8BQOY4pDkWbY4FrLAoKwhjByI24fBklCgVw5THkaVxNAqaBqKYAJqNBtgogIkG6BDIJBBFaESKNJtJFwNYkiBbFJSiEWVlJFVV1JUU1OTXaMpu1JHT0CRQRTabWx04ecrew0tdU5tCYdFITDKBTiQwqCQWiUgn01gcKVksngiCOEhIQwgPYbEQDovF4bAgDofBQSCExWJxWBwWi8NBeBwWjxXafmCxEISFICwWgoR1eRCE0AC42dhU18RUdu1aKy/vdebmRAZz/ZpVvh6ODlu3bHR1XOPivN5xi5aj3TonOy0HO70tW7RNzWU01uo5OOg52nM01HTtbUw93Y29PDZ7eW728dbb5mPg7Wnm6W7s5bnZx8fQdUto8P6b2SG15RFD9TnDtRmDtVkDdXmDtfmDb7P73qT/qE77UZ36ozr1++uU769Tm25dPOqhb64ppcQhSTKJqpKiCnTiejnRvfY6RfY6N1fRipURBdKIIjFECQOdz0DniaLzxIFcKSBLEpMmikiRQCcpQJkSiCgxxAXLdYWpscnpeUkpBXEZmYkpOQkJeRfjMk6djz4ZFnkyKOLkyfDTp88cDQw5FXgu7lzcSQen62EnUw4eD7CznxoegGEYFvB48LLgPzYvL2yJ5i/OvKu603g7q+VefuvDog/PLjffLniQHlt/+0bry5cdTa2dnb2dXSO1b7vn5paFsj1T03MTk9MwDM8uzLe/7xaSo/fTh8br2V1XInuLQr6Xnh64cX7yVuLU46L5loqFno6hjs+zQzOwAJ6e+cXlLsM8WMDlz8JLC4JF/vLS/MLcMneRtzj7+v7V4jOBlyNOf2ldmZ3v6+8z2mQoKyatIK20xc79ytWHh45f8Nh+zHGLl4WhnvGmTVEXYp+VP4w7d/H84V0hjuurjm2ayrD49TxyrPxwX5hWVbhf2dmgq6EH2qKOLKWf5qUcW0g7tpR0YjnpyFLykbGsCwsNjYsDE7yZOQFPOPYj4AsEPGFyLPjdQyWAuTBvpZfq13hjyrnRhudCcAiEzaF8AV8g4MGC3y5VSwIYnn73ocHfesSBs2DJ7tBkVitTG1eJtuxxmR8VjirwfveJrhxO/8YpzPuNERiG+9MSBlzWTrtKz9uJzFmKjptz6lUIj0XALgv5/pgTgomp5cn5xb6xie6fA53fBr6N/uwZGOzpn/reP9LR0feqavhVVU/F45nuTt7k/M9vw33do6/u1Sa4ew3uMpryUhh1lBt1kB2ylx6wleu3Fv9uzmneZjx849HPh+09d5v+ikNfFz59kfeoIuve47Sb95Ov3k4ovhWTVRwak+zuEaW7fqLrEwzDQi+//x1Du/9tTokPw/D0zJylrSMWRxInkjbisBYgygJAm4MIcwBpA6CM8CAHQ6YjaJtBogOIsccg7QGkLYiyBpA2INIOQNpjUFsApD0GYQcgbCCEJRZhggPVMdjVIGRKwJjjkBZYwAqLsQARVjj0BiKZgqJDGDYBYkNoUQxaBI0Ww2DE0CgWCDKJVDGmhJyojDyRRiUxSDgxHEGaRBYninEoqmpySmqqkooqMpraCht0ZNXXEKlixhZ2B04GbdnqJSOvQiLS6FQREpFJIjDIRDqJSKNQmGxxGQgigAAOC+IhCIeFcH9p2mEhHBbEYYWgXDH/wOF+P/jbDgTCYUEsBEAQCAEQVnezka6xieI6TQcfX6nVGgwxjv6G9d5uDi4+bibbffR3+Bn5+Rr5eetv8zTw8TT03GrisVXH1k5GU0vH2kp9k67iei09B3udLfZaW+zXuzqtd3PScXHa7Oy6yc11o8cWl92ueUlBd1OOdFUmjDcXDjfkDNbnDDXkDdXnDdRm99Vm/HiT/rMm7Ud16tcXiT3P47++SKstjz3mbbpZWXSzEttklayWDEeCgt1vo1dsoXFjNbZIG19mopirLZ0ug8tjonMZiDwmooCJLqIic6iIJDFEqiwqRwIRxUbEuhnlp6clpeQlpGYnJuXEJefFphRGXEwNCYs6HX7hUFBI2JmY8AtJYRfiz1yMj7uQetrCIu+Ad8x2//0mm38N/Vy5nYSxz3+EoXw+zOPDMG9hpvVReVtZduf1/M7bV74+vNv3/NlY3ZuJd+9+DQzPTc0tLvCG+ibaG97x5lcwMvRremhkCobhkfH5yueNgwNT378PPym/WV+a3FkS1lUU1Ft2evBGxNjd5ImK0pmmZ3OdbYMdn2aHpmEu3POp88fX3sXZuZlfYzPL87OCeS68wOMtCDPO2kc3isJOlEUEf+togmFYwBdMT08/uvug+nl1XnZpfdPH7sGpiMzLhyLTn79qfv286u3dit72T8MD3wa7u+a+dix9vjZ1xX0obsNSXdbCy9QvoZueB7uXhR69GrK348J+btIxbvLhxdRj88nHF5IOLScenMw4s1RbO98/vjS7wONxhSNEPD689JdSKAzDPAG8xIXnZwRTE8tDfcsdL9ouHBpufimAYR68zIP5fJgvgH9LPvFggYC3BHP5MDz18WODn82IpcSUOadWg/JIFv9CXaRplyN36AcMw4KlGf7i3NL8wvzc4vz84uL8End2iTe9JJic5E1OLE3NT0zMj3YOfIsMGXZWXnQWn7NjTZuxJk3ZtcqEO6KYLjPpkdA/Z143/6xu/3j3cdeDR70v3y72/VoemJn7Ojb58UdfbdvA67r5tvcTTR2z3wfnBud/fuj/+XGw4k7dOXuv7ztMZz3kh+xk+h3kBuxk+qxl+iyleyykW330hq7d+v64o/Ne67tb9e3XaupKq14VPq3Kffgs8+7DlPI7CWU344puXsq5Eh6T4ukVpb9hsvu98F79X896/jtDeTAM/5qds7R1xOPIHDxRCw+ZgyhzAGUJICwxSCsMyoiAkQTwdAR9E0i2gwA7QBhyoqwAlA2ItAWQdgDSAUDZAUhbAGkNoSwhpDEOqwpAqwHIHIe2xCEscBhTHLCZgNlAIMiCZAKSjkZLIDHSGLQ4gBbFoBhoNB3Ci9BFZMRllaWV1MXllUgiIgQRAlEcpMgQKRJEUQ51lZK8mqKKtJyqwlod1Q36siqraAy2sal1wPFABxd3SSk5Ip5KITPxOAoeSyHiqQQclUJhirGlQJAAAngs9Nsm/rdn57/22P+rCd1/3xAeC+IgACt8GZFMZ0vJrt6ga+fuQWaLyymr6G7Q8vVwdvZ2M9nus3nHdpPt24z8fAy3+xpt9zXc5m3k62Ptt32jnb38+vVmLs7qOrqr9PTNPDwMPbZu8tiq4+Gq4+6q6+qh7eysZWccGLLrelpQTWnYWHPhSGPBaHPBaFP+WHP+WHPBcGPeUGPOUH32QG1m35v076+Se18mdj+Lv5cYEOhl4qSrar1OzlCFbbRK1lBd9qzdpuv6krdUENkmEveiTj2Iicw1081gofNUGakqjAwxsJiCLMAjssnIdBFEOgdxXgKTusM9Ny4zJbYwPjknNjEzJiUzJiU76FTEqcCIoOBzQecjLiVlXErLjUnKiE1MTTgbd2L9mtPaCmeszU+a60wP/YT/6yj0f6KmJLQR4y/MNl4pq754sSX2UkvipU/pyZ15hb2X7/y89az/WcNIzcfh1p5Pz6qrS0sbb935+PLll5baltcv3z6tfNfQ2PSmtfJh1eCPkbGRX3fys95kn/tcGPS5OPBL6cm+a2cH7yaOVJRMNT2d+tDYU1c/1jvCn+MvzyzOjP9anJ1fml3gzfL407NLP3qHn74Yf1r5/X750+SYmyGBV88F9X1qg2F4icsXCARfO7/duv7o5aum4is3hyemy67etrFyrXhUWZpf2FPR1PW0dmxwYPx978/8e7OlBXPZPiPRmrMVl2Ze53eG2VQFbb8WFnQ9ZO+ni/t5CYeXkwIWkw/PJx2eTwxYjt/3Kz10ru7N1MDk3NwiX7CSi/NgeGFufLzp2dzba3Mvi2cepExcuTiUHTQUv/9nhH9/oE3XXqup1tf/doH5//UvBk93dDS6G48ZsUcNxKqVyXfF8Q/VWA3bbQer33ypb+m886T9xuOuyqbBjp8/O75/afz09c27z49rvzx+3vP4xUTXYNe7n5X5d5r3+w86Ki05iE/biI6biIwYiL1SIpaLAj2mkhOB27uK73ypalno6v36+sXXt/VL/aO8oenRTz+/Nn5aHpj+Utv2rqL6Z2PHcM/PiZ9TMz9+LQ8vN7zqvuCy+/tOyxk3qX5rqa+2st+tpXotJXvNpD6byrRt1R66cq33YcenO60dN+var1XXlVRV/wtD7yZcvhVffCsm79qZuCQvnwv6OpNdHTD8V0Xp/zdDf19KeGpmzsrWEYensiDCGixoCqLM0UgLDMISQNoAKBM8Rgok0BCUjQDBFgLsAKQdgLARVopApDWIsAYRNhDSBkLagGgbELABQCMsTg3Ea2AgCwhtjkNuJuA0CThZLI6BJBKRDAySjUZLYTCSAFoMjaaDeBaVKcWRUZFUXCWpqC6hqCautJolrUAXJdHEMQwlPEkKJyJCWisvryajICOtKKmgLqG8miUhg8cRNNetO3L8xBZHZylJWTyOTKOyIJBAxFOpJCYeRyGTGaJikiCAB4UHmr8Z+v+aVvpv9Fx5EsQJGYoFcTgsHo0GITxJRWOtmtZ6uqTUej29DdqaPt6ujl5uptt8DLf7m/j5GW/zMfbzNfD1NvbzMfXbZuG3zdrfX9PKQlF7vaWrm7r2xrWbDWz8tpn7+xn7eRn6eRv4+xl5e/rs9i1MP/sw9/SX56mTbaWjTYUjjfljzfmjTfkjjXkjjbmjTXmjjbnD9dmDtZkDb9N/Vqf+eJHc+TA+7aSXvbaMqaaU4RrJtTLMDVL0NCeDO9rMB6sQZT665TnJd7PzsuwtUldTHwbvKQ8PKbQziZElx0kz0ln4TBFMOh0RxcbmH9h96WxU6OlLYZFJl1KyY1Oy4hIzwsMunD559uTh4BOHTh07GRwUcj7yfGxcbGrcqbPH1aSjdJXOmeqdNF47NfQN/o8yFBbe9gIeDAv43Mnuj0MNb/peVnblR30L9uw74vjj8Jafp/zen9jXcSmuNf/624yc6qSLN4IOPboY+iwp/FlKZEVGbGVRetWVkpqbV780vvrS+ubtjYyGnFPvco58yD/SU3Ti2+XQvptxg08LppoeTb6vba+q+Paua6h3cPTHwET/wPC3byNdX6a/fF/sfPf93vWeksvfyq52Xy1+nBh9I+TYtYhTQ1/ew0KvDBiub2gIPR1aXnbDx923vaWjp/vL7K9pmM8fGZno7/rZ+/7z2Ie6zrST3w86TOyzmz+jM3pRY+Zl/NSL/K4TthVB3lfPnLoecuBTVAA3/tBywr7lxH2L8XsX4/9cjN09ln56vr1ldnx+cY4H8+HF5blF7jIMw/BIX1/i4ZFws5lzm6fCN02H6k+e2DC5V2Nyh9rUH+o//PUmH99aGBwf+dTztalj+NPX6d6BX90/+pub+2vrftQ0d79s6Xn7/l1+ab2jzrAR87u+aKU88waDfFeJ2eZn9So+7cXl+9+f1vc+aRp82zPxYaS//Ud1eeWry4+7X79vvlf1qbLhx/uBD63fHqVdrt+xddBeedGWM2UpMm4kNqzPealAvcqEuo0lRwO3t+Vf7675OPt9dJeLh6WuiYeVS/jBUz2Nnwbf/xCMLj4ovH4+4GSAp4/ZJv371+7zfy0tjXHb6r4n7jjW7W847SbeZyX9xUruq4V0j4VEjxnns6Fki7PmYMmV3vttH242td2obbtW01D2sqbw2YucFYbeT7x6O77kZkz+1TMJqdv8LxrpTXa3w7DQb1Dwv/OX/38xdNbKzglHoNEArDoEGkFocwzKEkBYgEhrDNIMB8hCRAqCog0QbSDIFkDZChmKRVtASEsMwhpA2kBIGwhhAyFsIZQtgDYFsKsAgiqI30TEryNi5SCKCJqMR9EApAiA4mBQEii0OBItgsGyyCxJEWl5CUVVCUU1joKquJKauJKqmJIaS0ZOlM1gcggUWQJHlam9WmajkoSezir11XIcGY60qipTQgqDQq9VVzt+7Ji9nb2khBSBQKFSmDgsWWiXBIFEMpkpKiYJAHhhjejfw8//gaF/P/mXbDOAwwFYEANRaQwRcXEECKhpaeqZmK7XXuft7erk7W6xbZux3w5TPz+z7duMt/kYb/Mx2b7NbMd2iz/8LXb4Wf/ht8bMWH3jCJrXegAAIABJREFURns3d5V1mutMTGx2bDff7mPk773J39vQwyk6MvhO5tlXZaGjrUUTrSXjLcVjzQVCgA435I405I415Y015g7XZw+9zRx8k9H3OvXb8/juxzEf7yemnPDepEAzXCOzUV3ORFMl1dWsXJ1xWwO6f8rjYXH+05TsNBvzsj9sruUlF2WVZfm5xbroXDlztMDNOkmTk6krG6rKSd7jlXzuZHRIeFjYxfPR8THxqTHx6SERUYFnIkLPXjp1KnLf4aPHT4aFnY6OPBd36fDxk8pimdYbz5psPLJJeXLgK7wyzPgf0xwRwAIBvATDS7CABy/D8BIMc+cG3v3MChw9obcUqr2Y7NV/cf+7ixfeld1tzM2tS4+4F7bvVVLIm6yw6qywN1ln3+ZdfJ0fX10Q97os4dW1lLrLF5qyD3fkHPyYf6SnOPDH5TP9t+IHn+aO1t2Z7mngjv8ULM7zlnjchcWlhbn+no4Pr8p7G+4PN995/yBPMDks4PNgmPfqWkF+UMDl6ODejw2trU2zM3MwDA+M9OdnZXysb/7R1bs0PQdzubDgrzr4AjzcNloWNH52FT9CgndWailMYihYY6G+kNt86+OfFk8Dfa+EB5WfDvh84SA37iA3fg83YfdS7E5u3M7F2D+G0wInG2pmJma/femPPHV2/44/Qw6HFiQVpx87ddXbui98Cxxjy480Xji9afHEZu5BQ8GejdzdWiM7jWuCA7MCz/nomHloG1/441BhcFT2iXM3w6OaM4trM8szjl9MPRV9MzCo1kGr35DUq8+olGLeIFPuKtI6vM2fhMfV3Kttq+qIP52UG1V4O/9hx/P3FQUP6268fFDycL/Xvj3ue33d9nm67roRk92yx2fQVn7BSnTKjD5uIDKkx3muQCllgJ+MpIZO+rUV3WyraJ39Mll97Vl8UIyruauFjkXHq47+d/2dbz91131uqax/fON+cV5p54fv7c0fPrV1v3zeEbljf+dOw5mtUj8tpbvM5XrMZLosJLrMOV2Gkm1b1g4Wl3273/bxZlPrjbfNl1/WlVTVFD57lfuo8q/z0PiSG5cKys4kpe/YfdFYf6KrFV5xKOX/AwwVrAjtwL+m56wcXHAkBhnEquAgfRxgBqDNQYQpiLRCI80gjAJIoiAomhiiFRayFTY2QUgLCGUGIiwxaBsMxhZA2QAIawhhCSEssAhTCLcKoIqhyRJYCgUkQShRECmBQYuDaHE0UgyNEgWxbAJDgiElL6qgxFZWYSurshVVOEqq4srqEsrqbCVlhiyHyWGRWWQci6ChKX9ij+Nee+0AF/09W3TN1surK0mJsjloFEZDXe3o4UNWFpYspgiZTKNSmSQinUxi4CAyBo37m6HACkP/hyD0f2YoDsLjARwBxBGweBaTyRIVBXAQR1pSSU19g46Wt4+r1RYba19fc78dJn7bTH29Tfx8TbdvM/X3M/X3M9+x3WyHn/l2X+sd21Zv1tc0MLB12yq/bt06czObHX4mO7z1trn6BPhfzo6+lx70sSJx8sPlydbSidYSIUOFe6wpf6wxd7Qxd7huhaH91Wlfq2I/P4nsvB/dejVmv41ugLN1YdT59DNByX+4xWvLJ+pI3I8NvJFb8DC5sHDn/sexsWX5BVdiU+LNtAoOu93MyUnb7nfebk1J9KnY4yeCt/mcdLGP9fNLPHg07eKFjMTUhIS00IioY2Hh4Rdiz0QkhJyLDA6PjIhITU7Ii9y557giK8beKNDEMEBv9a+B7//C0P+M5gh/pVrCF8A8Po8H8/gwfKX0Vpzf9i/hTgvJztN3zk8+yGlLSGotefw2O78m9dy9s/teJYVUZwZXZ56uywmtzztXk3ehJu/865KIF5ej3paGNWXtf5d94FP+0S8lp39eiRi8kzRckT/RdG/6a/3Sr14ed3plfAbm//jW0liT/7m1bKTt8sdHufzpX0JnnyfFuYWnDpdfCvnxvu5ze+PCrwmYtwQL7d/4PFjA5y/PLw/1dtzM/fqkbOj1zW/lF7rC3X8cMBg6pjEYtGogSGMgUPXb4fU9GUd68kJa/7SrCtxdHnaq/PT+zosHubEBy3F7luN3Lsdt58X5L1/yG0s/AX/58Gtk6sDewywcnQFQxEA6DU8jESmyBLyLPPOqy4bJc84LpzfNn1i/vF8b3rl+do/BQ4e1LmoysiwJBohn4UkSNLoMU1SSLuJkaBKy+6C/83Z1+TWr5NT26ek9MlLvN2R930B5xiEV0HBXlElNnmYPQxJe3qx7cachaM+57Y77bTdvvZJx51HB4yc5998/a6u9++bp5eex5zIO7j+ddyG5dq/vgJ3CvJXIlBltzJDev4lVoUgsZoIfjKV/nvR5f/tRZmLhnbLHDc+b2+o6m1p6Gho+V1U0PH9aV1Z059mTN29q2lqau3u/jnZ3D9c1dbS3fap63Zp55mz3XstJF6lv5lKd5rI9ZtKd5hKd5pxOA8kWe43BwtLv99o+3WpuK3/bcPlFbVHlm8Jnr/OfPM+6/yT99r2kK7fiS67HFJadTc7atf+iicFYZwsM/264+AcZOjUzZ73FDU9hkSCCIh6niwOMALQxhDCCUFYYlAWAUQQoFARtLYZohcXZgGgbAGGBQZoCCGMQYQGirDAoazTCGoOwgJCGeIwuEauFI3MAFoAQAVAsFCCGQEuj0TJoDAeFFgEAETJdWlRGRUxRTVRZjamkIqKkKqqsKqakKqakylFU5SiqisnLMaTEqFIiJDaDIULVVpU6vcM2zMPg3Bb98w4bjlut05cXZRDwIAZSVVE9dDDAwtycRqeTyDQSkU4k0EkEOhYkCRkqIioBAHgQg4cAPA5HEB6G/n/M5YX7L9cQPISjEIgUIklURFRcnCMqJkKjU3A4nL7eRr/t7tIKUuuMjG38/zDa5m3o42myzddk+zZjP19jP1+T7dvM/P3M/P1M/Xys/bap6ulpm5lbum+V1lijbWlps93X3MM+Ovb07dzzL4vPjLSWjnWUTraVTraVjjUXjjbljzUXjLUUTrQUjjXmjdTnDNVmCRk6UJP+/VVyT+WlzgeRn+/FNpXFlpzYHWNvdnWn38PQ4NsXQ6+EBFwOOZYVGFIWHXc7IeZaWurtoqJbQUGZ5hvvXgi6mZh00cwg5Q/n4rSsopjcksi4pNOhZ908j69Svaive8nVM+ZAYPSxkEunQiPDzsRcSkxMSI6Kjr94KSstPve8x9ZDiszIHd7h2/bsMdKbGhuGYZi/YowG/ycYyodXpMqWFrgLc0swDC9O8c+fyTrgvqs7/QS3cO/c45j+29FtKTEthY9q0wveJIU9DP/zTULw27TTb9JOvMk4WZMT8iLnzKuc4BcFIRUl52oKTzVm7n2fHdBZeLy3NLTv6oWhO8lDlQUTzfdmv9Qtjnctcyf4MJ8PC2CY+7W36e2bwg/tV4Zbyroe58NzMzAMC3iLNwvScwP3XQ7c/SA69GVqYmVszNP46EeJUY/iIh7FRT/Oyn6UV3AvPqrs6I4rB1zu7/G4c8j/zqkDVedPVUWfqkoMfXMp8nXc6Uehu6/96Vvi71LiZZHtZXH52J+3g/d1XTzAjQtYitu9FL9zOc6fG+u3HO0zlXUS7v1wbP8RAAUxSTQqnUGnkWg0AolBo1NZDAiriEHEmalPnjJZOrGGf0Bzbqf+NdM1RgwCHQfRSXQmjU6nUWhUMoVColKpDBKZSaSTCUwqhSXCEFUnUY5KMF/qSHVvFL8vTkgURRao4uq8LZ4n5F9OLa952NRc9aHh1ceqiubKisbMpOL0+Nwrl+9WVtY21H348P57ffPH9OjUFwH+A1vUZyxFJ8yow5upP3Tpz5TwRQzMOyOZ7uNbWx48KLp2707Fm6q6ltr3nW8+dtd/7vn4ffDz98FP3/q7B0e+jk70j81MTMxOTMxOLszPzs7NLS0vDff3HnEb2iLbYyr9yUyy21T8sxnns4nEZwOJBhv177mFX++2fLjZ1Fr+tqnsZW1h5Zv8py9zH1Vm3nuUdutu0pWbccXXYwovn0vJ2rUv2sRwvLPtN0P/iVz+7zh0Zs7W0Z1IZ5NwJDkstBELGABoAwihD6EskEgrDKAC0CgI+hoM2QLC2kBoWwBpASBNQaQJFmECIcxBhA2AsAFRpljsejxJDiLSkQQkWhSBkcMgpTEoSQxSEkCxUCADokowpVTYSqvFVFaLqWiwVdawlDVEVFex1VazVdTElFQ5iiocRWWOrAJTQoogI4ITJ7HooJ6syBEHvUP2ugcstP/UkfJdwzRXEhHFQTgUoKaoHBBwwMLSkkJjECkMEolBxNFxIAUCiAAGL2QoCBJADB4LEoQFIqFy6G9uYiEIJ5QXgUDsv5absL+RKgQoAUck4glkIpFMJLFZLDEWU01FSVqcgwMwejqa27a5sMToHAVF2+3+Rn7eBj6eRr7eRtt8jLb5GPp6G23zMfP3M9rma+DjY+q3zdzXV26jrqG9o5mji8yqtbompgcC/rieH3U3M+jTk5Tpd+W/2i5PtJaMt5SMtxSONReMNReMtRSMNReMNRWMNuYN1+UMvs3qr8nor8noe5XxvSql+2n0+4eRn+/H3T3kHiGCTWNBKfJi2Uabr+/wfRx24nFkRHn0haLzoemhIQ8zk0q32+e6Gz8tSL1xNjhBR6M8NPhqUvoFB9sL1pvzo6ILz1wM01Q8IgGGWugdc3E9ZO8S7OQWuXNn0plzmbHxKckpMUnZ6bFpYdaWB5WYZ04cOncico+tw8zUNAzDAuFxJQzD/7zmiIAP83gCHgzDk+NTDfXtVy7fj4rMDQpKOHI4PHyHR9XpPUu1d3/ej2lNudBU8OhNWk514qkHZ/xfJ56sSQ18nXr4ddqRF9mnKrKDq7JOVOYEVhSGVucFNqbt+ZB9sKvwZG9JeN+V6OF76UNVhWN1t2Y/1SyPfOIvj/MFwlCF+623sb4m/0Nb2UBDcfezyzCfx4dhPm/hZmZc0X6/JEvdJDOddFODHDPjTCujdBvjDDvjDFeH5zExb3Ny38ZGVh72u7LFNEV3Q3HAsZZHVZUFNzpftDU9evGxpr3+dV3j84rmjKQXfzjdsdIoM1G6ts/zVvDurqgDy/EBi3G7l+J3LcX+wY3x413ync8JqoyPlKSLkokUJp1GodOZVDqDSmdQaWwyjUmnEylUJRzygeMq+KjR6Da9jPUyOiS8GJYmQmaxqCwmjcFk0JhMGp1OpdPpTAadQWOIUlmiVDqVzqRRmCpY7F4p8iMt2ZtS9HhRxFU5XP1Wi+rye7efvKxr/9Te1fvhW//Hn0PtX3586P729Vv/9+HRwclf47/mJqbmR2fmZmfmezLjv9mvnjIXHzOlD+pTv29kPFMg5FJQTfoSXae9Zvt6h38t/FqCF7iCBb5gYn5hbHaW9/uYg/93nYsPC2DuSrs9zBsb+R64fdBJpctU+oOpeKeR6Ccj9kdDyQ/64m+tVb/m5H+51/K+vLH1ek1jadWb/GfVuY9fZj+ozLz3OP3W/ZRrtxJKb8TmXzmfkrVrb7SJ4XhnO7xSU4L/dwz97xrMws8/MzNn5+xFYnIoRCoHT1TCklcDuLUgsA4LbQAhbSxBEaLREWR1NN4IizPHAtYQygpAWIEISxBhDiAssGgjPKQFEeUxFAaCQkQwsQg2GiONxsiBaGkMio1Es/BEUSpbjiW/SlRJQ1RptYiShpjyGrbSWlElDVHVNWy1tRzVNeKqGhIqqyRV1CQVVelScjhJMYoEdY0CS5eD9dORPWmrddxMOcRGNtics3+zzCpRPIhEKMjJ7z+w19rGhkplMhlsJl0MC1FAkAxh8AAaS6HQRUQ5IISHsAShXyeExYIgiIVwEITDAFg0iEODOABLwBIpAJ6IweIhHB4SYhSLF7Y3CZ0/8Fg8AUfEQTgIhGhkMhECrIwNNqxWhRAIgw3a/j7uYhwRHJO+0cbGzNfL2MfD0NvD2NfL2NfLyNvLyNvb2Mdns4+Xvp+Pvp+XyQ4fLTsrmY3a9jt2b3ZwklNViD57+HHR+ZelYePNl6fbr0+1X51sKx1vKZ5oLZ5sK51sLR1vKRlrLhxtzh9pLhquLxyuzR16mzX4JquvOqX3ddyXF/FfnsV034296mucwkKUiSCL2Yh8MjqVDMZIMtL0tC57uzwMPPYgKu5JcuyLmNBnMaEvMpOL/dxzrDc9S8+4nJqX4GEfZ6dTEH2xJCwiTFstfod1Vsz5i1GXYoKCL/psO7zZ6M81muHOWyP37k0OC884FxVosO7gWnbE+cjwoLgAJ7+5uXkBvDLS/p/THBG6gSwvcWsbW5MzixJTyk4EnA/afdxSZd0OTa2Rl08G7qQ0p1yqL7xfk5pcFXfs3pmdVYlHn6ccrkw99Dzl0Iu0Y5Xpx55lHHmadbQy92RNzvGmjAMfcg91FZ/+Wnb+x/WYgQepg5V5I29uTL1/sTz8jr84zF8xn+D1fmmqq8l/35Y/2FD4rjx3suvrrx/Dg58+3og5d/VP3xJrgzJLgzIbs6v2VrecbW+52t/3cHu2Z9fT4weqg/d3HPJ6ukHuNoeazcI/DzoK9/beCgz5XlXXePP+5/r6hifPJ3/+eJcY/M1VfW6r+rDzqqqArTdO7fty6Qgv6dBizJ9LcbvnE3YtxPtxL/ku5YSe3bqFgIFoFCqdSmbSGKIUFpPKZNHoohQKg0olM5g0ABO9SXL+sGWpjvI6LIZGxbPodBEKk0GhMak0Fp3OpNMZdDqDSmfQ6TQGnUGjs+h0GoNFZYrRqCwVHHRCkpUjI5LKwFyTwla7mY58fveLz1v4raUkFFz69yV88ltJfre95qiFxLAxbWAT9asOo0KBnEnD1OiKdwV5CaaGF5b5i0v8v8areDwuj7u04um80uHKhwV8mC/4a+aNNzb57fS+QSfVLjOpj0acj0ai74w47wzYHXqcOkvV3qyczgdN7240tl2taSh5XpP35FXOw6qsexWZd59k3Lqfcv1WfFl5TMH182k5uw9eMDcb7Xr/m33/y1z+/87Q6dl5O1dvEpNNJJJZZDqHxKagqUQkiYokU9FUMsAgASIgksVGk9SwuDUQpA0BuhBaD4vRx4F6OLwWliiHIdCRFBxCBECIA0gZCCkDIiUBpDgGzQZwbLKovIiMGltxtajSGlEFDVFFDVFFDY7KOrbyWrbyGo7aOo66pri6poS6pqTaWimVVWw5Raq4DFNeli3O0JFn6IsgvbU4h0xVT5hKh1qKntTBH9aiWSkyaSBaTkb2z3277B22UCksBWl5cREOBoNFAwQQgwPQEI1Gp9MYaAyAASAcnkigUQhUMolGI1GoVAZLQk5BQlFZTEFJfp2WlrGx6oYNWCoVBYAgiAMhHAAKe+whAh5PIZEANAbEgAAawmBAEADQCMQmzdUWehtQCISu7kYPL1dNfW1NC+P1DtaGnq563m6bfNx0vV11vdw2ebnreXvqeXsaem418/aw8vOx+8N3s5OtioGeiZ+fmZfHtp0eZTnn72ad+PQ0afHznZl35dMd12feXZtqv/Kr/cpU+9Wp9qu/2q5OtpaMNhcMNxUPNxQO1+UM12YN1GYP1mUPNxb9fF3cX1X47W52ro1muhiiTBabrwAUSmHyWYgMKjKeho6mgzESzASddfmeW+6eOvokKeFpcuK14MOZx/2vJiVczSy7l5l9PyOlPD09b7tvjOnG0pgzyTGpF2Oz4mKSM2MTovYdPLBq3fnNRkGa64+v1Yz19A/VVQnUVUyNyTi069RR912Liwv8v2Ts/yM99v+q7wwLYMHiwiJ3ER779P5d+tHnAeZXfHRGnl0bvlPaEp9el32rJiWuMubI7ZBdLxKPPE89UpFy9FlyQGVKwNOUA4/SDjzOPFCZc7AmK6Axc9/7vIOdxae/XI74Vh7z80HKwNPckdfXxjuezQ+0LM/38/hC2x7ul56m+tcFXW2FE3VFDcnRjy8mtRfcbSy7Xhh6/Pp+v5tO5ve2WNxysb2/1anCy6Vqu/vrndteHtz/6PShxyd3vvA2e6DCvMeCihjA87Dj84PfW69cHfrw/kt7x+C3r30fPk9PTrxPO/fNXnbRVXp0i1z1fpc7Jw/8iDoCJx3gXtrPi98/l7R3PukPXpz/VHqw5wYNHBZPo1BpZCKNQmFQqAwKlU6h0qk0OpVGo9FFAWzQRrmn7loudKwonkxjkug0Mp3GFL6ATqUx6QwGjcGg0f/aTDqTSWcx6Sw6Q0yMQLNikEOlGAlMfJE0rtLNYLq7AxaGh3wB/LfEEgzzeAI+7y+RBGEvbm9J0SfbdYOW4kNGlAFdSo8us1KBkkrHvNzA+XTMfXlqUCAQ8HgCgYAnEPAFAgGPxxXKF/y1BH/LPQuEynjcycne0IBBJ5UuU85HA7H3BuIdhpwOA9F2Xc5bU+UvKWkf7te336hvu1xdV1xRk//kVe6D59n3KrLuPsm49SD1xu2EKzdiisrPZ+T+eSTC0mK0691v9v1DfkrCzzo5O2vv7k0RkcARSEQ8iUUXx2El0QhxDEISRMgACFk0Qg6FkgWQ4niECBnBoCOoTCRVBEUXwzCYGBYRycQiWBCKA6IkAbQ0CimNRImj0GwQK0miyzMl1DiKazlKa8WU14gqrRFTWsNWXstWXiuuqimuqimhpimurslR15RQ15RavV5Kfa24kipdTILEFKNLSUhLMvQ5BBtRjI0ceb0EZLmauteQc2gTa6sitEVVTBSLlpKW2L1vl4v7Vg5HWl1JTU1eEUBhQAAPAQQQwOHwBAjCYQAIjQFxeCKJwSAy6CQGi8hgEZkiimvXrTU0VDU00DA10bQwXW9qQhNjo9EAiIYwaACFFlp+QHgcjkalodFoDBoA0CAAQGg0Go1AKMtIuNtaIhAIrU3rXX1czZ1tTT1cDdxdjDzczLzcLLzdzb23mnlutfDytPD2svTxdvDw9PL12+rt6+bjY+HooG9va+rrZe7ukJp2/nZRxLPC4KH64tn35dPt5dPtN2be3ZhqvyYE6FTH5amOK7/aysaaSkYaC4cbcobqMofqcwdbLr9/kpcXejLA1eGY75bikEMZBqtzJBHXNEgFqkC2LDKNg8iQAnPlSWkcKJmFimEiLrAQ0RxqnJZmpqv7jaDj5THnSs9HZIWFF146XxYWXrjVNU6Zne9uUZ4SnxudlBqbGhebGh2bkRwZH+nkHG+1OVpT9SCdmmLrdGqd7HEzrfSUAj9H/9M7DiwvLsC/8yPh+sd77Hkwnyf8Ii8s/OhoHf/QPtrU2Hs9dTjRjZu4ZSjGbepZSd/N4uaEtLeZ118mxz69ePDGSf8XCYefJx6qSDz8NCngcUrAg+T991P2PUjf9yxzX03mvqasP9/lHfhcdLLnyrne8ujvdxMHnuQOv7o63v54rq+BO/uDz58XwLAAXuzpbmh8XdjVWjhWW9SUk3Q7LuXD3aqWe/fyg4/cDvB77GH1zNn8ibt9lY9rja9b3Y6t9bu8n58I6H7xdLT748f0uFIF0WssXA4DW3UhfHZ2ir84O7O8MM/lLS4scrmLAljQcznzs730gov4kKNSzeGtj8L3DaYchXMOwKn7lxL3LibtWUraKUjYNZQYaKkkTSSQGDQanUqmUak0yspeYSiVKgYSgqzND+qtkoZQDAqTQaExqHQajfEXQ/+Vnr83U7jpNBE6haFCwXswCWdYpHxpfIWz/q/PrTAM82A+j88XqqrwuDw+lwsLhMIhMAzz/xrf7y0t+WS7btBCfMiQ0qdD7t7IfKZITWUALzew3x10XBz/CcOwUJ5kxemaL+Dzf980AhgWCITvAa8MAvBgWMCfnvwRHjDkqNxpwv6wWaxDn9OmL96mz27VYVcby/ckJX++39B2va7l8uu6omfVeY9f5Tx4nnW3IvPO4/RbD1Jv3E68cj2m+Pr5jPx9R6KszEaFubzw/8A/GIdOzMzaOnvRRaWweDKRSCWSRSEMB4eUwiPk8AgFAkIRh5DFIWQwKCUUUgVAKQEIOQAhK9xIlCwSLYtGy2JQ0miUBAIlhkCJIiExAl2WKakmKrdaTGEtW3mtmNIaUZW1ws1W0xT7/Zijpimuvk5MdS1Hda242jq20iqOoipFhI0l02kSHGlJmrk02V0Cv4GJYRAQCnTIXUfBw0hGTx2/UYVJpYBMafYfu3d6+vrJyCqtUVttY2JKwmJJBBKAxgEYLAYDotEABgNiMCAI4chUOpnGJNKYRDoLx2CROOIcFVURVRWWkpKIkqKIvDyWTMGgQQgFYtAgBgMCACQ8MyWRSAAAYH7/KgwGDaAQEgyas5U5DoPesH6tt5ebpbWl1RZHF+9trt4+ZlZWBkYmepsNN+rqa23UXbVGS3XVWiV1DXllNVk5JRFxKYW1mustLXUcbfce23n7asLtvJD2hwkLn+7MvLs503FzpqN8uqN8qv3GzLsbM++uTb+7MtVR9qutbKK5dKypcKwpb6Qhb6jpWmrYn3qqslJkUVEqS0yEuNvSIGWdUg4bkasKFq7G58tjMtmILAlUjhw2WRyVKI5MkcWksVEZOEQSDrxIxkeI0SK11bMOH8i/EJ4fFlh65HCpt3OOyeribU63U1KupWYUJKdmxWckX8zLu5Ce4Ox8VpYSwcRESrOKnJyOqYufcLVMyShxNrKLPBy4vLSw8iX4DzKUxxWejs3OPS/OfxAdXhUT8i4jrivpfFvE0dYLx9+EHXr6p3tlYODrjGsvk2MeXzhw48T2F3GHnicEVMQfepYQ8DQp4GH8/nsJB+4nBzxJDahOD2jOCniXd+BTcWDPlXNfrl/8eju+/3HO8KsrY20P537WLs/28ngzApjPhxe6OmvrX+Z/aiv89jav88Xt2enJRS53bHKgJOL0rf2+z71tX7tbVfs41e3waPDf2rRza9POrW9Cji2NjMAw3PfoXoE86yoDyqNjWxPiYRgWwPxFoUPbMiwUG+0tzfuxcqaZAAAgAElEQVRqL7fkItG/Vbt0m+MJe5NIa50cR53mE/4LyaFwwmFe3C5+0r6uCwH6UmwCgcKkMxh0KpVGpf1eQhpSyBQmkbzPzUdfbR2JQCLTGEwKg0Fl0Gj0v2LV/xtGmQwak05l0qlMMk2URSEb0IhHmfQsCcIzp00Tn5thGBbAXB7M5y/xxn8O/+z9sbA4D8M8LvxXHLrC0K+Xiz7Zrhs05wxsJv/YQPm0gfVUnpLCwLzQZrftt58f+QYLDVoFvJURH4GAz19pfhBuwW/C/XVeKZia7T9zaMhR6ZMR+70+u30Tp1VPonWTeKsOu8ZIricu/vPduparbxvLXr8tfPY659GLrHsVmXeeZtx+mFp+L/narfiy67HF1yMyiw4cjbOzHPss7G2C+f8IQ1fue1gwNTu/fddBEY4ChKcSSCwCSRwNsFEocTRaBoOUBZAyAFIaQkmBKFkAKQsgZUCkNIiUglDSAFIKg5QFkHIgUgZEsNFIJoBl4akcqrgCS05dVGEVS34VQ06NpaQhorxGuEVV1oqprhNVWSuquk5MdR1bdR1bdS1bbR1HbR1bZQ1bSV1cSY0pJQ1S6RSOuAibYrOa46XE0GSh6QwsnUJSkhcTVcSzVuGl1ehEOo7OYW//w99n+w5pOUUZSRm9DdpkPI5GoYEYPAaDBQAIwIDAbxN5EoH6f3g776Cm1q/fI6SX3Xd6AoQ0QkIghSZVRUEQrICKXVQsgBSxICLSe2+iIooNsGLBgl3svbejnuqxd6Xt+0fQc+7vvnfuO3fOefes2exkmEnCznxY6/mu57sgEAcgDEA4LJRDh3EahDFhnAlhbJQDYFwSlU4iUchWFJIVxTy3jskCABBmg6AV+QdAKWQSmUoisclWrho1xKCanLWR4WN0Gq1C6SBXaWUylUQmFymVEpW9WGUvUatttFpbrdbO5Kr28tb5eCvdBooMrjydztakLa9M37cp79DGlS8vb/10e+f7mzs/XN/+4Ubrx5vmc+unWy0fbjS/u77pzdWNby43vrq87tXFde+utZ5trdPw+YAlnY9yeQhmg9PTQofVya2bsAH11pY1MnKthFQjsKoVkmtE5EregCrugEprapGQXIRaFItIJRJKLmKxBLMomxZRsHhZRcrKtSnpTSkrtixZ2JQUs2Fpaktadmtefmtp9aaSxm15lRXDh1QilhWARYmjsGH08HgFLzVqSlH5+iCTT2Haym/9eei/pykRP1TU3k9fjm9s2J+//GjBohNFKcfyl7fnLj9XtGLn+MGVMtqWgEFnypo6yvP2ZsxtSZpyOHfBwcL57QWxBwujDxfP2l8QtbswemdJdFv53GNV8y7Uzb+xLubuhiUPN2c83JrzeHvRL3tr/+hoenl5z6enZ7o/PO7p+dBH9PQQn+7cOnHu6Op7l9Y9Olb34ERbd09XD0G8fPPHuvQlrXOnHIsccW788AvTxl6OmnApKuLi7IirUeGXlyd1/fEnQRD3tzZukEEbMVI1Rr1VWUEQRDfR3dPf5NrXTXQTBPFgXfWDYLuXE9UbPeU6mMFkkiCyJU4aoKNSCkf4vy9LJErnEZVxrVMDbGhWIIShEIpA4A+GIjCMwggCwSCLLRCLJ0RMlyAygIECMITAIAKBMPQ9Uf2etP5XDEURCIcgHsKGnUAgGsGqBcwDIabXdy4SBNHd9eVrXxfxref5vSeP7z342vW1t6+7m+ju6+vr6evq7esy3/iftjTcHe70xxDBr57AUxN015VzQA6XIKQjBu7V6ODPz78ztLfHPB65r6+n39Clr7uvr8ucePbvxe/7Xtq8//hL+sJfQuS3ffnXPHhX3IWXPMSX3cWX3fknvMT3s3Lubj91YdPJcxuPnV7Tfrx275GqXe2V2w9UtraVN+8q3dRSuH5bwfqWrNr1McmFI0e8uHf9X2Hoxy9d2SW1Glc/GsSDOLYQrqSxFVY0uwEUW0uSraWltaWlhGRpTR4gIVtISBZisoWYOkBCGSChDJBQLcRUCwHJgkMhYQyAD/NtOVIVR6bB7bSY1IEj0+J2Glyu5Sh1uFz7A6A8e2dzCMz0NANUpePLHQRye8zGmgxBLIzPsxU52rKHimkmLlkohK11WlxnZ6liA0YU08BshMHn8idPmTx5+kw7hT2PJ3BQKtkMJpsF0WlsMolGIVOpZBqFRKWSqGQrCpPOgkAUAFEAxtgwzoZxFoxDEAeGORDCAVAOlcEikcgUKwrZikYm0chkGgDCCIoDIGxFppJIpO8YJVOtSHRLCzdHDReHnJ0dwsNGaXWO1kp7sVItksn5MgVHpuAplBy5ApPLOSoV196e56zXBQZ6hY3xGBemCw7l6zTBY4ft3lK2e+3KS3tKP9/d8+7mzne3dr2/uePjze2fbu34dGv7p1vbP97c/unW9vfXt725svHl5fUvLq57daHx7ZUdeXHTUSsGxkB5AOAitY7zd20IHdogRJuhAY3YgEZswFrcsopjWSGiVdsyy7gWlTyLCgmpkD+ghD+gyMYyz9Yqi2+xTAaUxc6Mj5i5bNyElTMn5SYkVKZnlKakVC2Ka0pI2JYUt2VJwraVaXuXJK0xKBoR8mrAYrWnas0o/wSlKDc+MWtl+XAnj9Kiwi9fvhEE0dfb9X2rzr+015MgCKLn86eODav35i87VJDcXpDYnpfQXpB0tnhJ2+QhG3To/tBh50vWHy7L2ZM+pzVp6qHcBftyo/cVxLSXxe0tnd+aN2tHyYId5fP2lM88UjX9XN2s62vi7jSmPNyU9WBLzuPWwp/31DzvaHp5aff7xye73j/q7flIED29fZ+uXjt88ljtrUv1dw9XPjqxj+juIwji/fPna1ck75gb2TlpxLXIoNtRYbfnjL8TPf76nPDrM8OurVjc9fw5QRB3GqqbrNmrOaR8Hu32urUEQXzp/tLV863n67fub1+/9H7t6+u7vabo/iiHfYHygSxLgGZFQ2gUkE0DAZhCE1hY1E0c1FsdT1Qmbpo0VEC1BGAODMAQyAZhEIIgGIIQc0XPBgEGc8iQwBkzYnigNcrCIRgAERYEsyAAgIG/8tC/89TMUARCzQxFQB4OYEoAmAQgVXzm/mDD61sXiG/E8yfPXr17RXz8+OHu41/vP/ry9Vv/feohCKKvq198I35u2Xwn0PG3QbzfPMGfjNBtF+5+BVoEWx10wi7NDvz0/Cei37DErBf19fR09fxNo/pPPz7z0dvze07ykyDZLV/hFXfeBTfBBTfxBTfhRXfuUTfe3bT0e62nzjWd6Gw8eqr+wLGatiNVuw5UbN9f0bKnbOuO4o2thRtaChqaM2sa4lOyR4/5/f4d4nuf8T/FUIIgiLdfurJr1nuPiWRJ5LDEHhY4QhwdG3NgIUoGLGVCUjpbymDZMRhSCtWGTLEmU2xIZGtLK7GVlZhkySORODRACApliFSN2mlQmQ6303FkOo5MZ5aPuHJHgdKJq9Tx1M4CBwNfrRc4GPov1HqB2pln78RT6bgKLV/uIJCpMFtrOoIAgAi3thGL6R4CKzcOxUEqUJr0qM6Obo/wXLkcI0bjM7g8TmTkxGkzZyvUOr5A7OCgYTLZLDbMYkIUCoNMopiHy9OsqBQrCoPBYoMQE4QZEMqAUBaImQOAcQDB2QhOZ7KtLElUSwql3wSPAUIwjGBMNmhJoVqRSCQS2ZJEIVmRqSQSxcLCSamQ24oMOlX4mFBrGxsWwoUEElQswcS2uESOS2SoRIbZyDGpgitXceT2Yo2jwX+Q++hRxtGjPQIHVxenHt5a0t6Y+dv5rR9v735/Z8/b23ve39lppudfcXP7++str69u+fNy058XN7y6sPH15e0Th+gpFhZSobUAgkxCpGFK8K5RvpU88kae5Xqu1VrEYh1ssRq0rEZIVQJKKdeiUmhZbU0t5llW8qzKxAPyrC0yOBZpGmFN9vL8grKC5OS06KkxkyILCgozcvOTE+JXJS3NTUiqTVzYuHDh9nnR7WOH7/FWb5LDO8b6rRsbGKMSZy9bMW/aokCNS0VtzcfP5jy0yzzFgfhXGNrb29fdS/T2fHlzuLGyLTu5PTtpf2bcway49ry4zoLktkl+W/ScQ6MDzhatbS/O2pk6a3vyjIO5MTszZ+3Im5M9JzTYRTNIbTMjaODarPl7KmI6KqIuVM+5Whd/uyH1QVPOvU3ZD5vzn+6u+uPwhpcXdr1/dLL73ePero8E0dvb9+nylYOnjlbduVR3a3/pvY62z5++ff7U8+ezX9Ysi9sTHXF5yvD7kYFPo8f9HDPh19iJT+eH34oadyU7te/LW4IgrlaVbOQhdTAlT8B+tq2FIIgP79/1dnV/+fb1y6e3XZ++EF97bleuvB+sSVGiAIUsQkAZSpXjbBsckIAgQmUNsUV+y55N1CTXh/kgVhZ0NoYAyA+GQgAIASDMBkAGE2ay64rqVyStAgCYDSIABIIIEwIBCIBgAPw/GWpOSBEIhQAYBhEEwlGQi4KwGGKGQ0gln9keZHx96cwvlx6cbzv88f3rt/fvn6hf99uN2wRBvPvj7aOLdx6dvffk/rP3n75ePnnt9umbtyur7w3X/ebL+9UDemyAbhi5bXKkALJsd0TORw378MdP3+9mz3fFiOjrI959+Pz2w5c3H7++/dzz4sOXV++/vHjz+c83n5+//vji9cfXv715tmrR4+Gy6z6CS+68826Cc+6ic+6CC+54hwt+JyXt4fbT55qOn9lw9GT9gWPVe8wM3VvWvLtk847ija2Fja35a1oyqtclpC0OGPH0zl2CIIi+7j6i+x/Q5f9i6NfutPL6QROimFIHlkgFiTSgUAMI1YBAxRbI2Xw5m6dgcZUAVwFyFSBXAXAUTNSOgUjpiC0NtmFxlaitFrbTQnYaWKZF5U64TMeROXLlOp7ieyidBPZ6ntrAs9f3M1St56v1fHtngb2TwN6Jb+/EV2m5cnuunQK3k4I8Hp2JIEKRg4NokJQ1zJppUgnchgzk6mxhNSx04XJdOVQJDeVjERMnTJ8zR6nV4Vy+Wq1hstgsNsRmwTQaywxQKplGJdGoVjQ6jcViQ3Q2RAdhOgDTQIQGIHQAZYAoE0RYMMYCYTKJQiVRqWQ6mUynUukACIMQwmSDVDrT0opkZWVFoVKoNBqZTB5gYWGwV/m46E2O6nGjQjAUs7CwojEBhMeD+CJYKEVEUlRih1nLUGs5ZivnSuU8qYyvcnDwHWwc6j977uQDW0p2rl7esTXv5fVdr67veH9nz/u7be/vtn28u+fjnd2f7u7+fGfXx1s7P9zc/u56y5tr215d2fzi4oaX5xreXNq8rz7dT69009tLbXh8Jn2Wm65xmEutwGK9nWW5A6NEBRRy6BUIeTVgUQtaVKOkci6pkkMuAygVGDXHdkCOxCILGpDlpqoszc4pW11aUFeSU5yTUZhdULEyp2Dx0syk5Ky4+JSlCxdnxC/Ji0+uTUrakjh3/7ypzbHRa2Jjs2dMamjcnrqyImn+4qbWXW8+fyYIswHzv+TbZC7lu/qILqL77b1jzaeaSm/s33r3wKaza/NPV2WezUpsCxu42Qk5MC7wZHFlR9GSttQxLYvDD+XM2r5qYtwYkwiksagMhEaHydRRXqadBXEnyqPP1cy/Wpdws2H53Y2Z9zflPNha8GRn5S8H1z0/1/r2wdFvb+70dr0m+vq6uz9fvLC3s6Pq4fm6Ozvyb+zcvW/bodIVxUebmtYumrNr3vhbUaGvooZ9Shzxafn4zymT3y8JfxoXdjNrxZuHjz+9fLl/7swmAVLKZ8235WxKy/r58qPHpy59ffHyyf3bP5/vfHLk+Isr564snvZkqDZRDONUyjA78Uy1aLZGMkcvXejvGqy1M0EDHqyYSdQs2xEd5mUjEmM8gMZksxgQBMNsBAFgCAABFhug0SUo99KRC3kr8hksBgtiQRALAlkAGwIBBIZgBEYQGDFX/ejf1kYRCIFBGAYhBEQQEAVgQAAzR8FQqQDYP9z45szRE6t3blmc//nZrz+fu7huVnxn4/bPbz8e23ooIzI5dXTctormexcfzY9csGT64uNJKXcD1L95Yz8PhB4Y4et67l47qAC23OuInJ865OPP94n+PLS3t7e3t4t4/+bT4cPnp0xLmDhtYfiUmIlRieNnJEXMTgmbuSxiekrEjCURMxJmTo4+Ni3k92DZdW/eeQ/eOXfhWXfhWQ/uRTdOh0lwc9ni+60nzzWdOt3YcaJ+/9Ga3Yeqd+6vaG0r27arZNOO4g0tBeu35dRuSy+rjlk2yd3v8Z37BEH09vYQfT3/FEP7CIJ497VrZdlq/4lzAKmOLbaHxGpIrIasHUCRGhY7wGIHUKwGxWpIpIZFakhoD4vUiNgBljgg1hpE6oRInRGpDpHqMLkjrtBici0u03JkWq7ckafoT0V5Ch3fXs9VGThKJ569E98MULXeXM6LHPQiB73AXsdRqDkKJcdOhkrEABfnSW2V9pIhcmi0A2ZvyzYMcRMa5SKTUDnInu8mYdowMS4WFjlxxvy5amdnCMbUKi0AQAwmm0EHaFQmlUKnUPoxSiHT6DQmCCBsNkJngTQWRGVDNABmsFEmgDIBlA1jAIRQqDQqmUal0MzuJCCEACDMYgFsAKLSmEwmC4IAGIWpdBrZ0tJZIQ8Z4uuq14SODAZhcMAASyqVBuM4JBBCQgkskiAiW1QsRcVSVCTFxNa4tR1ia4/J1DpXl8z0hHUlSTWZM/dtSD+/p/TK/oo7HasfnWx8enbzrxe2/X5p259XWl7f2PH25o63N7a/vbH9zfWWN9e2vry08cXF9c/Pr390orE2K36En8HdWQUzmMEG58KBDqv5FpXWpLIQ1+YV8asnjCmUcsoRi1LMogS0KIQtihGLMrZVBUjKlQzIE1qsAgdkBHmUVeTlFFXnFNfkFpfkF1QX5NWnZ5QkL12VkLwiecnKxKTlSYnL4uYnLI5fVrgsa92S9KbU3MLoZbETZlaWNEfPSU9YnFm+esOL9x8JgiC+D5v9NxjaRxDmYTs9n//888Ku3y/s7X3zK/Hxl98vHfqlvel8fvyheWNaApxax4UcK0jblz7oaIHj4UKXsyWm3VkGdwWTQYNgBMYgNgwgIgDMnx16sjr2dG3M5dUJ1xuX3dq46t6mnAdbCp/srHx2cM1vZ7e9ud/x9e313q4/iD6iu+vLubM7jh2uuNdZd2NrZltpXcrcjLJF2TszMzYsnHEwevSvswJ7Y4LfLhn7aNGEXxdF/bZ06uMlU08nxC8OnRo7fHytX2CNXBklgJVsCkIHIjwCdmSVPOm8cKp5+91NO66UrX24c9v5hJk/TQxe6WhjAujD7ThjbeHZ9oJoB0Gcp/3yUJ+53vp100fE6iWRzvIIn4ETQkL9vX2sBQKQDUIgjEIQCoEQm022sJgYNOrDz++nhUcxmQAAs0GICYJsNgsEABiCEAhCUQTFEBSFERxBcQTF+gNBoO91PYhAMMyDQU8cXmGNtQW4vDp68Oq2QydLG949++VW59V5zsErR8R0NHQkBcbHDJw9UzcyNnh+3oLSMd4Ty5bVnEtecdXP5jdv+JkHeN8E3XDmtUvBPHDALkf0/CS/D09v99/Lvt4+gnj99lNYxHRrmZEr1gmkBq61BhcrBbZavtrIUblKFF4Shae1nd7L0dQ2xvNlsPS6J/e0B6fTXXjGXdjpjp9z5R7Si68uib3Xcrxz46lTjUdOrN5/pGZHe9X2feUtbeXNu0q37Cxqai1YtyWremt6SdGshSFGz0d3HxJm/f//d5/S/42h31aW1QdOmQ8r9CyRCpY4gGIHSOIAitWw2AESO4BiNWStgW20iI0WsXFEbB1RqQ62dURsHVE7p/6Q6TC5DlfocIUjJtPich0md8TkjrhCh8t1HIUTR+nMVenNcjzP3vkHRs3NoUIHvVDtzFNqOAoVLlPgMjuunRSVSrnWHHcpNFgO87lUO4NWYHCA1RzUUcBzsQXsEITLCZ8QOSd2oaPRlcGCnXVGBMapNAaDAVBpLDKZSqH0zzemkKkUMo3JYIMgwmKDdDZAZ0N0NmwGKBNE2BDKBiAqhUYhUc2KPMssKAEQkwUAIAJCKIIgIMhmshh0JpNOoUh53JHDBnm56UNCh7NBlqWlFYlMBVEOwhfBfBHMF6FCCSqyxcS2iMgGFdrgEjuOVA4KBYMD/fKzk3NToupy5p7YXni8Of9US8G5XaUX91Rc3ldz7UDNjQPVNw7W3GivvtleefNQ9e0jtXc76u4frbvfUXu/o/rhsbrTrYUFy2aFDPEYMtDdBmBN93TJM0mrBBaFMrB+/tya1Q2NBbl59rJsGVI9ZmCBl32uNasQHlAAWpQBFkXYgCLUYhlusTJyeHF+YW5ueU5RWWZxQXZReV5eXcqyvEWL0xctSU9ekr5yVf7y5ZnLlqalp2ZmJK5Imzl3dfLyOO/g6YEjM5YUusjcI8Kmr8opefH2Qz9DiX+Lob0E0dvXQxDElxc/n6hNb05bcKaxtmN1+YakebXTR2yJD1s9Y9SWyWM2TZ7VkZe6KUFeGwe1LpNeLhHvybbVSZkMBgeGYBQEEBAXAFDalBHHKmNOVkefr1t4Zd3S6xvSb23Mursp/+H2sqfta37tbH51t+Prmxs9XX8QRO+3bx86zzQfPVB++0zdxS2Zm4srlibmbK1qWrd8+bqYKScivX4NUd8Yrk91UngioB+PO0QkCpCLvO1sZRw7NSJL9h81TqpyoLL4bBgGEZRCdxKLp4SOHh84dsHYqYvCZswPHz9/RMDiYd5hWpsAMe4nBgbiliOtweE8xiCMPn+I10xPDyUGALQBAJPCZjNxnOus0Q0e6KXROsAYzGbScDaTxwZc7LVtG5qfP3oVEjQJgIUMAAEA0JyislkACJqr9X4d6QdD/0OjRyAEBzk4iIk5ULg1vCnQ63XHkXunzl1oayO6em8currUdVb+hKKC1OZxg5dMGpSQNDE2eW5K9MT0scOS0hKq22IWXvG1+c0TeeYO3TcAt515h+ygPNByuyN8OtLr/dObBEH09RDmYXO37z5QaQ24UMaX2EuljgGDgoN9A3wcDfYKlY3MQWKrs5aZ7LUDTQqnnWN9/wi2uzoQP+OGn3Hln3Lln3LDOl3wg87Cy4vm32s+frrxxPGGQ8fq9h6u2nGgsrWtfNuesm27SrfsKGpqKWjYmlW9Ja04Z/q8oc6mh/cf/Piu/uMMXR08IxZXu35nqAYSayGxFhJpYPOFRAtaa2FbR9hOh8icULkzKneGZTpU7owp9JhCjymcULkOleswhZM5ULmT+SGudP7xJKbU4UodR6Xj2jtx7J249k48+36JiatyEpgreoUDV67k2skwqZxjzXeVYq5iSCCA+Eo5rlXBDnyeQYobbQE7FMTwceMjo+MSdCZ3OgPy8vDjYnwqlc5ggjQGm0yhmZtDSSSKFYlMtiJTyBSzszKDyWYBEIsNMgDYHEwAYrEAColKtqJYWZHJZCobMC80QQwmmw3CLBBhswE6nUqmkBhMFpPG4CGwv6fJx0MfONyfyWZYDrBiMEGEwwc5QpAjgnhiRGgDi6SwyA4W28FiOSqRozYSgUyQkDgjZ8XcwuVRbQ2rTu0qObOrtHNn8bndZRf3Vl1tr7u6v/ra/qprB6qu7K+8tLf83O6Szp1FnTuLTrXmHduadbAxdf/apbtWL1uTnzhr4mgXo8Hk7JA+ZUK1zq6RY1FiwBuzUktr19dlr1qslhVNCFldVbCuILsiaHCmHMtT22QL2LkcUjHLIh0lFUZFpi7PTV6UmZZekFlYklFUkplfkpC8fGH8srkLkufGJKem52fnl+fkl+XllyXNjoufPKNo3twZSm38lGlpS1Z5yw3zZsSmpee/fmeejfyv7pc36/5E97tXe0tXxIf4ugm5biLhbF/fmrkT18eEZwxzyTA4rBk7paM4q2GRdsZAi4VGZvNMbuUCsYxLApkwBKEoiGBMWIagpQsiT5bO7iybdrYm5vya5EsNqdcbM25tyr3TUvRwX92zU9te3j785dX17m+/EUTPly+vTx7f2LG/7OaZNZ1bs68eO3H+8oObF28f27ylPmZK20hDhwGvVvHdaDSUQkbpZJDKAmiWZKoFiQFjsFAAITwUFGE4AiJMACIzaBbUARxbawobs7CwsLAgUaksOgtiMpg6Lhwu5UbYYqOEwBy9coZRHaSw9pXZSugMmIlAMA+BcRRGYQgCWQACIgqV0tXVKOFyeDT6CDfv26cvf37+6dH93+bFLmaycZCFIiwYY8EgCwDYAAwiMNhfyJs77f8OUPM1AsIABOIgKmDhfA6qRWhz9JpfT589tGVHbcrKj89e3Dxwa+mwpJSpxUsyNgVHpI0NX5awZMXyrIKZc3MCRySszFi/LTHuiq/sVw/0mSt4z5l9y4l7xA4ugKxaNNDJ8V4ffrr591u8a0+HtdzIl+pRgdraWpc4b9mS2ckRvsEqG3uhWCVTeTh5hIydkhAxctqhmeN+Hi674sk55YadNnFPufBOumJnXPB2g+hi4rw7246dbjxxdG37kZo9h6p27K9o2VO6bVfp1h3Fm1oLN7TkN2zJrNq8oiBn5vyhBtO9e+b1UPMwk39iFoj5ePe1O610dWhUPF87kC1SQ2I1JNGC1o6wxBGWOCISR9hGh9rpYTtn2M4ZkTujSj2q1KNKZ1ihQ5V6XGnAlXqOSo8rnXGlM0el56mNPx5y7Q3m4Kj0HJUeVznhKh3H3onnoOc6OHPVTlz1XwzlKJ04SkeOXMuzs+fZynFbhUhm4yHjazE6lw+JNCqus5qnt5Z6aUSeKkiOQjg2LmLS/PgkZxcPBh0a7O3PwwUUCp3OAuksgM5gUqh0KxLFjFGyFYlKoVCpFCqFymSyWGyQxQaZAMwAYDobZLJBBoNFJlEoVhSSmaFs8O8MJdNZZDKVYpbnqXQalc6mUYZ4mvUI0vcAACAASURBVAIGewwLGIxgMJVKQ1EuhPNYmIDFEQN8a0hoCwptAaEdLFFA1irYVgnwsJFj/Auz4/OWzdhYknx235r2rcWndlWf31t7dmfZxb0Vl/dXXN5fcfVA1dX26isHqi7vr76wv+rc3oqze8rO7Czp2JZ7YOPKXXWLNxQsqF41Nz1p1uAh3m6+XvNHjct1cqxV8+snD21dX1tdVV+VsiQpwKe+IKugel11bk2qj09eZFBTem7RiKFpWqxAK1rMg/PHjclcnrZs8bLkxSuWphesLKxclVO0fGl6UlLqvAXJM2bHRccmxy9dmbqqIDe/PCYyJnFqbO70ObOUuuT5yYmLMsf4jZozbUFsbPLbf5+hBNFLEF0EQfR++7K9tkBvJyBbkmAay46Jpk2eeDQrae0w5zIl3DQubH9pamOKonomXBaI7J7DX5ug8rCmWVMshCyqkE6WsxnuYuFED8etKRM7K2adrpp/bk3SxXXLrzWkX9+QdXNr/r09VU9ObPnjxsFPL692f/2VILo/fvrzaEfDkb2lV47Xndma/fzhQ3M37K0zp8rnRzZEDC1xV+YMdlka4JsT6l8R4psb5L3U1zF7xviGtY1VqxsVCjkfYyulmMqGP2fGzILS8oyS0oyCopS0jKiYBeFTJ9vYylBczMEEOi462g4bL+eFyQWjVWJ/O4GOC1nDbByBUAjHQZwHIjwIxGEARWAYQUEWaCeWeDkZBiocDje2vHv88uUvn55dfTRpaLAAhGGABbCZIACyAQhgQxAAIxD6d3T+6HAyP9nfro+AOMzmApAUx72ltloev6lx6/nOiwfb2i/cuHPiyv369bs2tB7Z23l1894TWw+fbTq4r/XY0T2nLm3ed+LwuZun6iou+Cl+dsd+cgHuOrFuOOLtdmAeYLldjZ6J8H146si1e/duPnpy49Gj648e7ejonLBgybh5i6YtTo9asnJOYsq8+GUxyamzUtNmpWfMTc+LySwubGzpOHLmWurCB0PlFwfyj7ugp02ckybeCRfOSSO230lwIWHu7a1HTzYcO1K//3DN7oNV2/eWN+8u3bqzZMv2oqbm/MaW/IbNGVVNqfnFcxeOGuj14O4d4i8PZuKfY+iXrrTS+lGzF4mcfdgiNWqtRWycYFsnzNYZtXHCbJxQqTMmM8B2zoidHpUbUIUeVTpjKmdM5cy1N5jTTFzhhCudeWoj38GFpzb+QCdPbeQ7mPgOJp7ayFMbuWo9V+389+A56HlqA09t5KuNXJWeo9RxlTqe3IFnq8BtZBKZxN2Oq4YpCIfFVyt4Bg1byaHZoRwXKWKPgRgyNjxyQfwig6snnQ4O9vHncfhUKp3OAOgMNo3OpNIYJDL1e08SiUym0Ol0JpPFZLKZTDaTBTBZAIMNMNgAiw3SaAyyFYVi2d8faq7lmSyAwWQzWYAVhWFlRaFYkUhWJCsS1YpEsrKwGORpGhsSMMTfF0JAJoOJoBwQ5QA8PiySwCIJLJSgImtEaI0KbRCxHSQUSxV21WU5VfnLi1fEV2ctKVqRNHfiqMVRESda6p+e333/xIZbR2puddRcP1R75UDV5QNVl/dXX9xXebat/Nzu0s4dJR3N+Qc3Z+2uX7KpcP6azOjqrPkzpo7xGug9WucynEEbJUTjwsLKskrrC1dvLaldk5lVU15RWbWmOmHpIr26dHFcZWlDctCQtGCXuvT4FdMj4ob6Lxjmv2pqRH5C/KrlGZmFFWm5pclLshKTUpcsXxWbuCxqfvy8hCVxyctXrMyeFTF9yZzEtPCI6Y6axckZSzLLk+NXxM1fFLcw+fX7Hwz99/bL9xJ9XQRBfP3yqTJrqYtOSWaxWSwIGUCPDhh6Ii2uyVteb0fbERnWkpFUHIE3hLObxnA3jYfWz9PEBaqmDVTGhg4a6ywfr5MFyW34FhbzQzyPVy08XTmvsy7hXP3SK2vTrjdm3tpScG931U/HN/1+/cDHF1e6vv5CEF0fPjw/2F53cE/RxSPVpzdkvHn88GMvQRDE5WMdtdFTmsLHrg8avm5k0PYJI2/Pj/wlLvJR4tSbcZN+bV5HEMT7z1/9vYwefPYYrWSMRnGoccN/fMynvzyzd9Cw2BAMIwKcrbGFtEJAgTOsMZoQpvEhBgaxYBQCUQhGQBQBMISNIgCCwDCM4BAKM1hCBMmKX3S3/fThxt0Przy72LBvitw0UGLLg2ggRAFgJgiBbCYAMUEUQDCoH50/oPm3Kt6cn4I8FIRgQMlFx2n1Nqhowsz577p7uwji9deeTwRB9HsQ/tdtSC+OHbngr33kij42AXedWdccsf12YA5o1apEzoT7Pr924c+3b19+/Pzi48c/Pn548fnzq29dHwjiC0F8JYgv5n+SBNFNEF1/TfckiL6ex2VZt/3tz7kLT7jgp4ycEyb+cRf+CSO+T8fvjI26vaXjxNqjh+v3HazZdaCiZW95867SrduLNzcXbNiWt35r7rqNGZUNKblVMYumDw386e6d/o/wD+ehX7rSSupHz1lkbfRjiewxGx0m1aN2elzaH5hUj8kMiK0zaqfHZUZU5owrnM1p5t+Do9JzVAaOymhG548wM1SgcRE4mPgao9DRJNAa+Q56vkbP1xj4GoPAwcR3cBFoXAUaF77ayLXXc1SOXJmSK1fxbPmOAoYjl47xQVQu5Tlr+UaFyM1B6GmPangAhpoZanLzolFZQ3yGiAQiCoVKZwA0OovGYDIYLCqV3s9QMtmKRCFTaAwmm8EEGEyAyQL7McoEmCyATKH9YCiFQmOxABYbpDNYDCabxQbJNBaZQqOQSBQrMplMsyKRLQdYuDo5jBs53NfPE4RBgA2AEAygKCrkCKQigY1IJLW2tpPayuxkSoVOp3N3cRkTFLAiPm72+PHTwyaOGzFmTOCo8KEjhxncxg/y2Vqa8fLG4a+PD7+5u/vPW7v+uL7j54vbnpzb/Oh0091jDdcP1l7eX3lqZ+nhrTl76hdvLohenzl7TdbspUnTJ0eEL/Fym0O3CBehURGRQUOCgwaNWBy/Yn1R/YbyNbsaNpSODlrl41CXm1u2PGee0T5/9pS84rKS4oLajJzMqOgFHroEo0N+WFhRfGzuqlXJy1bFL0pdsjwjZWVW0rKV8YtTl6zIXJWVP2vazMyU9MQRw6YPdFqxqnLu0uKQUVPHjI6MXbjof4Ch/fsACeLL27dp0ROTZ4wfPzKEh6LWAFA8b/zRpZPWuEtr7eC9k6ZsXbww3Zeb7wdk+oF5/mD6CNtwD/lQZ+Ws4UNrkhYUTx41wUHuJuCF6mwP5M85XTHvdHVcZ82iC3Up1xoyb28puLuz/EJrycPO5nd/XPj25WeC6Hnz+ve2PZV7d+aeby8/WZ/6/uH9j919BEFcON5RGT1185jQ7cOHNYcGtI0Jujkj7PGcsJ/mTb43P/JRUzVBEPfu3Z8fOTZEwouQ2Y6WSddkpP34E5mPP399rlE7AiymWMDh8TAujHABEIXZCAZiCMSFIA4EITACITCMwMjfDgyCURiGYYDFJI/09Tq7qfVCU9vTU3cvNh2Z5zl6jMbgxsOMfEQjwAUggLABFEAwEMUgGIGgH9D8jtG/Wu4RBOLAGAYhGgE6xklnJ7ZDcMHefQcIgvja1f2tu+cb0fOtt6u3p4vo6e3t6+smvhF9vb19vX193wiCeHHq6MVA5wfu2ANX8JaBddkR2ycDsyDLrQr20dGu7+9f+/7xzVMJ/rbL88eP/i9Rvz5p/p2nNSU3BmvODbQ+YcRPG7jHjYKjJv5RPbpHxz0ePfXGhoPH648cWr3vQPXOfeXNe8q27SrZ2lq0aUte45achk1Z9Y0ZleuW5dQvXJo0NvzZnbsEQXT3v84/w9A+guh796U7rXTtuLlL7VyGsIT2sEQL2+pgO2dMpsdlBtROj8kMuMKIyQ24wshRmHCFAZOb10D1qNwZVxm4aiNHbeBpTDwHE0dl4KoMP/JQrtrAdzDxNSaBxkWgceFrTEJHF4HWxNMYeQ5GvtYkcDQJtCaB1k3o6C7SuQs0Lly1kaN24qjUXHs1T2Er5ALWfBgT84RaR4FeL3BUS5w1fL1a4CAFEXT0uAnRCxONA70pFOYgLz+ptQ2ZTKHS2FQai0ZnMRhsGo1JIdPJJCqJTCWRqWQylUZnMJkAkwkymYCZoUwWQGewzJuUyJZkKysyhUpnMtkMJpvGYNEZLACE6UyASmfSaAw6nUGjM+l0JoVC1qpk4aNDvL3cJBKBSCyU2tlK5TKZWqHUqFQOCq1G5e1qCPX3nTAycEb4uBnjwiaOCBkzdPhI/5DRwRPCx86OGB89MWL6pJHjxvh4TR9ias2Z9/uJ9d1PTnx8euzd4wPvH7W/f3jk/b0jb28deHVj9/NrO5+eb3l4atO19upT2zIOrU3eVRNbU7qwOHlepYe2gmuRreUWjA2Y42UaO9gvPGyKv85r3uSZa7MKqkYHrU+cvm3dmtLpkYmOkpoVy0tWFicPDlg1YWJ1flFR1OR4LjAfpce6OiaPHJk0ZerSpIWLU5ZnZhdnZpWuSM9Pyy5IW5EZNWN+RnrBfJ+AuUMD0/Max0at9B08Ljh47Ly4hW/evyeIf7eW7/ue+Xx5+yZx/Mi5wYNzY6NnjgjImDnxfM3Kg3Gjqo3CIhts9/RZ2xctLB5uVz4SL5okXDrG2tuGjlJoIA0ErKgGiWTpuNAIR/twZ/txDtw96ZNPlkafKY87XZl0tjr5Ut3y6xtzbrSW3NhT9biz9dWzM18+PSGIr8//fNa6o3znjoyTuwsOl6d8ffLkSx9BEMT5Y0dKZk3aFh60d4TfzhD/A2OG35o2/tGsiQ8XTLwxP+zpjvXPf/s1OCQ0NGDY9KDhRgQOlPCPH9hhdjF59+pNy859Z64/evOpNzxisojPteFjKAThAJcL4iiIIDCKwxgXQjgQgsIIBqE4hGIQhsL9vksYjCAIAiEQggJ8iDVx6LDDDS1Pzz7oaDkTHRY/TOUVJJaNteUPlaCOAowHgTgIYyCKQhgMogiMIjCMIQgCoRCEIgiGwggOIxwEgTEMRjh8NuAplfhrHRCMC4JYbkYOQRDdvd09PV29/ezs72TrJbqIvp7evm6zM+GLs6fOj3C/78G75wJcd2Zc1KF75VAWaLVJxjoeqn93+wLRryl1E709PWb69pin5P3YxE50m71i+3p7e/q3vT2tq7s1RHdxoOSYgXvUmXfEwDti4B7V4/t1+NHpEVcb9x9bc+TQ6rYDVTv2ljXvKtmyo2hTa9Gm5vwN2/LWb85e05hRvXZZ7rqkFbnT5/x29ztD+/5Rhr7/2pVW2hAxP1XpHsAWKREbDWSrg6ROsJ0zItMjMj2uNHFULhx7F46qPzClCVMYOSoXXGnEVQbcXo+q9ajaieNg4KoN5lqeo9Jz7Q0cBwNPY+JpTDytia914WtdeJq/QuDoInA0CRxNAkcXkZObUOfK17rwtSa+1ojbazkqe569ChKLEaEYEoh5WkeJqytTYsNR2nM1DhKNAwijoaPComIX6j19SBSGl5unSq4gUyhUGtMcNDqLTmdRqQwSiUqh0CgUmllzp9OZDAbLfGYy2SwWQKXS+11FvuvydAaLzmIzWACDyWYDEJPJpjNYNDrTXN0zWACZQpMI+WNDhnu5GIU8VCjiCoR8oUAgtbbRajVuroagwX5TRo6eOTJ8ctDYkEEBg718hvj6+fj4BQSNDB45cW5Masu+E1t37F6VsjwvZVHlomk708bvWTnh2OqVH24fJX7p/PS44/3DI2/vH35z58CbO/ve3tn39tb+1zf2Pb+689m5xsfHKh4cKbhxtPJY5YoSlbCab7nWmVPjapsuAbL09ol+Q8ZqHadHjg9284vUqbMSYnfXNTTOGF8xcVhdbWFJxqpFLqY4P9+ivOKS+Pj5ctHiQFNm/NyVs+Ylho+dN9QvMXJ8XvLSvKyCjLzStILyZUkrY2fHZ6blxviMTBw7MzV/rU/oLF+/EcODQ+fGxLx7/44giH9Vl/+xevX5/dvosFFh7voFoQGJ4cHtNXkXG0ub540u0nKyRUjrjFnbFyek+tmm+GPTPNhGGRNiMWA2hIIICmMonakViEboncOMDpPdFfuKYk+WLThTGne6KulUVeLF6iVXG7KutZTca6//qXPHH49OfPxwv5d49+vvD7Y0Fze3pHW0Zu/JXXpmR9uN+7+9/vDt6M5dlTMntYQHHB41ZH/osMNjA29Ghd+Lnnx3waQ7sZPvNjYsikmQiGw4MCd2/oLEsPFzlPa3T5x4/Yno6yVu3rw5OzZlUd7aCw9+X7BwEcZmcwEmDkMwgiH/h1b+fwsExmAYx2DEms+VCvlFmYXvfvu2Yc0ho+M4J8ngIba68WrrUDt4qIOdvUSEwwAKwQjMhWEuAnMQBMFgBIcwGMFhBEdgDIcxHEFRlIsiuJhNH6HVuEllLBCmAciC+fE9vb19RF9PT5d5GmZv7/c1xX5D+J4uopcgiD87z3WGet/zED4wQdedmOcdkTY7KBukbJZDZ0L172+cJfrh1e8a2tfX19PT82O08v/OpR++28TPa9bfHup02UN01Cg8ZBQeNHI6nLGjzpyDjsixSaOvbjhwdG3H4dW72qta20qbdxVvaS3Y2Fq4sTm/cVve+q25DU0ZdWtTClcnrayJSX7x8CFBED1939/+P8vQCTFpGp8RLKECsdFAtk6wnTMkdYLsnFC5AVea+jH6Pbj2rjy1G0/txndw5zm4cB2MuMaIaQxcByP3bwugXLWR62A0M9R88R2jJvPZzFChzsUcAkcTX2viaYwCR5NAa+CoNLhMCQutEa4IwAWYWm3j42njPdA5ZLhjSICNq54BI8GhY2fGxBk8fazIDHeTu1btYEUmUelMqtkDlM40z/8gkSg/GEomU81zQcxnc1CodJIVhUKi0ij0/v5QBovOYtNZbHM5j+FcOp1JZ7B+rJBSaQwuDIUHBblpNCCVLOThGpV9wKAhYwNCJo0eNzlsbERo8Cj/YQGew7xdAjy8h4RPj8wsyUvJyYiMjp4Vn5yYlrsivWBjXeOxPYf3bm6uWDZ/bdyIMxVza+NGF82beG1HU9/Ta9+enHz7YN/b+wfe3Gt/c2f/21vtr2/sf35198/nNz87Wf/kaMWTU2uP5y4qkaBreFbrNFjzMMNaV3mxDM5w4C03SJcOHjhRrvLEkMCAoDEBIQu9fdYui928bs32DRsbywvzcgrKi1dnhYfF+5ryslKWZhekrspdlbEqZcrMCLUySq9ICA9eviA2P7MoJTYlLnJGVtziBYNGJ0cnJ6yqUur8Bw4c4h8QHL0g5v2H/zmGfnn/ds640OE65VR/r6gAv/jwkElD3ROGuy1RC5eIeOujZq+aOcnXFtCBJDHVCmSwmDDMhGgAxAIBDIMwDhO0gRAljgwzqiuWzjhcFnuyNO54+cIT5fEXKhZfqs+8tKXw+r7q+2dafv/p5IeP93v6Xj9+crlpU2bz5uWHt6zakhqXm7C0am3L4WOXNpRV1c+euiMs4NDIQW2h/ocjAm/OCbszJ/Je9MQnibPWz55tVDtbWytwVOLm5pM8afYil8F39518fPflzYt3Duzclb2qODoxNSgsUmxjh4AQDoEoBKEI9t8EKAojKIKhMIZBMA6yOQDTzzTw3qVHB/fflCtCRZinI0cTLJOGa6xHa+XuMhsRBmIQgKAYjHJgmIPBOA4hHAhGYXNKykFQLoJyMYTHAxANBx/l6KhCEBCC6CAyemzEvYfmre7dfX29fT19PT29fy1J9BJ9vf3+oX92nu8M9brvIXxghG/omOcdkX0yOBeibZSxT4fo3l89Tfz/MXT9xuvDdBc9RR0G3mGj4JAJ73DGO5w47Vr48PiQyw17O9YcOVi7Y19ly55+hja1FPxg6PrNWas3pFesXpReG7vk1eOfvr+Hf2w9tI8get99Z6hu0ChArMKkjoidMyLTm/NQVG7AFEZUbjBfmAFqDp7ajad25zm48jSuuMbINWeaGhee2vRjMdRc4//g5g+GChxd+VrXH3koX2vkaQwCnUmgM3K1Rq7WJHQ08R2cUVslyLMGYD6ACXCV2trXUzLYRxk6TDlymGSgkY4iQSFjZiyI1Xt6W5Jo7iZ3g86ZRCab1STz2czKH+ik0Rhmnv6gZz9DKTQyiWqe30ml0CgUGo3OpDPZVAaTRmfS6EyRSAJBCIPBMgOUwQJoTBbKZgb7eg/39hox2G/siOGjA4cHePn46k2DXdw9Dc7eJr2vq9Hb3cXH12tw8LCQCWNjlsQvzVgxJDjI5O7l5TN0sPfQGaPHr5gbuyRqVsrUkTULRmxNi0yM8BvjbQrzGViXnvL8Skf30zMf7hx+e/fwq3uH3945/ObWoRfX9v16oeXpycbHx1b/dGxN28KppTitAR9QK6LWKfB6F1Wtl7p8oHhNqFOmTrKAw46QiicHBYx213mj+JTgEVPHTV02ffaG0rym6traOfNT1TaFkSOy87KWZpWkrMxfvjI/Y2VRTFDoAqP90gBTlFaxOCBoecSUCa7uy0ZHzPIJTk7Nn5KQheFKk9F98NDA6AVx7z/86/2hf89DZ4eF+mtkET6uEwZ5RAz2lHOhxLCQVHfTPD5/nMZehEEwg4HRQYSNsiCYgcJMCGEDCADAIIhAbARhYyiAwCymNUpbOn7QyfIlJ8oTTlbEn69Mvli/8uzGrEttlQ/O7Xrx2wWC+IMgvtx/0Nm4fvnWDcn7N6Zuy0iozyus39K2urG1OC2jfvbU7eP820f67B05uGNCwI2oMbejwu7OGv0scXLhqEA+BAMQCqE8vrVtoF9I6siow/U7N61py16eN9joZgMLATYIojAEIyiKITCCwTAGQ+h/bU/3XwcGITgEcyAAZzPEGCd7WdYfv3Rta77o7TEJp1i7cEWj7aWj5NbD5DYaPmqNASjChlEYQTEU4WAwB0MwHMYwBENRHEVxDOVyIVQCsL1sbYbYSW2YTBRC6CzU12/4g0c/EwTR29dF9PX09vT09HT/dbv7zL27fQRB/Hnm3JmQgffcBA/00HVH5jktuk8GZwOkRlvGySDN20vHiP8uQ82uIP02zE83b744VHPeU3BEzzmk5xw0YEec8cM67IAGag8LurR215H6Qwdqtu+taN5T2ryzaPP2gqbm/A1bctZtyVm3OXttU+bqjRnVa5fm1ixc9urxU4Igev5mfvcPMfRbV1ppQ2RcumHoWECsQmy0cH8h/58M/TtJOSoXnr0r38Gdo3bhOrjwdG48RxeexoWvcTOrQwKNi1DrKnB0FerchDo3gaM5XM0h1LkJde7fH/6VjfIdDVytgasxcR0MAo2Rp9ABPFsqwGGAXL7KQTrIRzTY2y5kqM2IwSIPIwPFAoNHTZ8fo/f0trSiuTi7uBpMJDKZSmfS6EwqnUn5PhbJzFDzCBAymUoiUX4MUOpPVMlUihmgZBrl7wyl9zPUrCyx2CAAIyCKASgG4bibi37CmBFzpkyYO31SaOAQbzeTj8k0fmTg3JmTFickpi1OXxa3LDEmLnrOjOEjg90G+Zo8PTz9fEaOHuXn66eUKrT26hF+A6cFeCWFD61JiCifGxQf5jvC0zRykHeIt4ufTpk0beLlQzvePj77+tGJF/eOv7p99PWtIy9vHnx+re3Xsy2PTm6437F286QRZQhpLW6xmkuqxSgVXFoZh1KpgquGua4e4ptjtJ/pbDNRwZ3NYUZKhAtGhUYODzYxqUNh1kwPr9QhvskGeXlydGVNVXZR2YqMnLTluanpuSvnLEwc6F3o776Ax5qrVS4aM3aah3vu2PBp3oHLS9eETEmgkVCtxtFn0NA582Lf/9in9K8ytI8gCOLThzdR40IGaexGDnQO9XQaPtDZIJfWLVlaNSZsKl8gY1jRARoAYRCIQxDMguhsiAmyeRCTC7BZAMCGIBiCcAjiACDMpJIGq6XtBUtPliYcL11wpiLhTO3iC1syL+2pvnJka+exlqYtFZevnb5//+yGhuVbNiTuXJ/UXrfq5S9PHr//8uvbT9vWrCmbEbFt7KBDoV4HR/qdHD/s1rSRt6aOvTlj5E/xkzMCB8E0OoRgLAhHeCKN0iV29JyMBatU9h4wJmYwmAAbFPBQPg+FIBCGMQTBMBjmwOB/t5CHEBQCMQjCYQSHIQxickDQ5OB8dO/x17983d/aGT58ytwxE31EgnH28hluhmCV1FsulvNhDGbAIBuGYAThIAiXA+NcEMEhCIcgLgAJWAwVB/SVSZ25HAGTiUM4k8E1mvzv3P+F6M9De3p7e7q7uwmip5fo6iV6zCagZmfCl52dZ0a433UV3HOGrjmyzmrQfTI4GyQ12jFPBmlenT9C9DO0+wdDu7u7/58MfdLccnaoptODf9gZb3fCD+jRQ05Yuw7bp4H3jQk4X7f9yOqDB2q2t5W37C5p3l7Q1Jq/sTl/w5achk1ZazZmrN6wqm79qur1qcV1i1a++ukZYR5H19f3T+ahb792rShZN2lhunHoOJZIido6QjY6xE5vTkXN0MTkRkxhNBf1mNLEtXfl2Luaa3muvWs/Q3WufK2bQOsm0LjxHczhyte6Cxw9hI4eQqeBQp2HOUTfr0W6gQJHN77WReDoKnJy5WuNPI2ep9XztUaexsTXuAgcDIi1koVLqAAHVzjIhgyxHeYvCwmwDhosHujCxDgBQSOnzVtg8vYDIMyoM3i6uZPIFBqdRaOzaXQ2hcqkUphUCpNMopstQWk0BoVCM6eiP6bRmalq9nmikvvrfQqVTqWzqAwWncFisUEIRlkACOMcvsRaYGPDt7Xl2VjL1PJBg7xCgocFDfcPDPSfMW1Kdlp6QmxCzILkWTOSJoXHhPhPmBo+fX9bW1Nz85yEpEFBwS7eXkMC/efMjYqKmhISMnjcMGPK5MG18aObU8PzpwycMsQQ6mEKddVGDHGeOdY3KiJ4qOIEIgAAIABJREFUWcKcndvrHt0//vbZlZf3Tr28ffTl7SN/3jz4/Mq+Z+e33zlQXxM4sAwnb5TRGkSU9ShpPTJgEzCgHh5QIIBLrCWZOuUso2OSQVVoUiZpJVOEwBRrzkSm5UgLC3+OMFChdMfgUD+v5ITk7JyiovLaovzildlpmQvjY9ROSTi4kGGR6ucVM2bigoCAFYEB0wcHZdVtDhg728qCYSeVefr4z5kb9/7D/yhDp48b4auRDnfTDHVzGOquc1EoowKDlw4NHMHj8mkkJkRngwwAAkEQBNlsiMWC2TDChiGABYIMCAIBAAFYCAQgEBvSisRbUmJPFMUdLZ57oiy+c01Ke/Wi+aHuw13snVRiCKJKrIVzZkWurUvZsC5uc31M+9rMz+9e/NFHfCGI1rV1pdPGNY/2ORbscTzUtzNi6LWpwRcnhV6Niri/cOZib0+QwoQhHAS5bIiD823HjJrUeeZGQV0jjIsBFgwjsEjAwWEQhiAY6ldzcBj6r3D5n5lp/1Z3yJy0YigCIzAbg9g8CMlPzfjz/q+/3Pnz3sWfMuKXuolEIXLbWa7OExzloWrJIJXIIOXaizjWGMKFYT6K20KoFEZFMIQymGIQU3D4OmuxUWRtCyE4m42BKAyI7BRuO9tOEATR09fb09fT3dPX1d3bQ/T0EN+6ie7ent7e3n7x5+W5zlNBbjeN3DtO0FVH9hkN2mYHZYKk9VLG8QD7F50HiX7psbv3f2foDy/R75c9fX09Pxj6046dZ/y1p914B3XYAR2+zxnd74Qd0HHa1FDbyCHn61qP1LUfqNneVtG6q/g/GLq2KXNN46rVa1dWrV1etHpx1qsnv5lfl+j9X7y9d3RV17Xvr37KrmvtvU/fp/fee1FFAoEoEgiEhCSaEJLovUlIqFIEEr33Xo1tbONg3yRO4jjN99nxjZP8Uu7Ni+O44k7ReX9sgbFz732/vJeXNeY4Y58tMThj7KXP+c65ZvlHMnTkoy/ute88Vru00100GVdaGJ0LaDxQ54M6H9B6Kb2fNgRoQ4A2BRlziDYHGXNQZAmLLGGxNSK2hCW2iNQeFtmDjCMgsQel9pDUFpbaIlJbRGoNS+1RmSMmc8TlrhhHT9YTZz3xUYw6YzJnVOaMKNxRuSsscwZkroDcHZC5/NLRyIBfYnKLtNZcKKEtLt2YMuOE8cH6Wt2ksYp4WCgSjxlb0bCwJZRfmJ3Dd1mdBclULo/PF+AcQ3l8jM9D+Xlobo7gSSnKKc2/YejXOjQnJy83j8/jxiHzEYEQJSAtxAkhSTIsK9GoxVqNVKdlVEqzxxWKx0OJRGVNzY6hvd/77g8b6lr83sLSMZWVk+pmz1qwpHX1rVvfPXjkfNW0hliiOBiJJ1LxWbOqlyyZ171h4cDy6l2Lys9smn69c9r1jZVDLZNW1xT1LCzvbRvf2Tq+ffGkVW2VSxfN2Lyx7dblI++9/aO7v/3Bu2+9+M4vX3j3jdvvvv7c2zeODEZdu+W8c278hAk5Ic46QWecIrOOwIx9VNYukLVajrforeuUsl0hw2CRoy+o2+TQrZCSs4QZUzTyiUZDisDCUlBWWFRQWjN95qJNazuGdg4Pr12zTMOuQzNWYBl9Y4sWjZm4YtKUxclo84TJWw9eqJi6IC9bKBZLQ5H85tal/1wd+lHj1AlJu6Y0ZC0MWEojPqtSBQR8I4X5RFAiQDAUJ3AhRggRXIhhBI7gBIESBIbjOEFiBCBwnCIxCmIUwKGSJA8sqvvejrY72xe+NLjyuwc7mkqdY81SOw0ALxcQpFBAABzbtLrx7NGVJ4danz/c+8XH7/01PfLVSPrinuG9dVOvjoveSbpfKgm+PDn+L9Pzv1NT+t268p8sqGz2W7DcTIYmGZoiCQQngTdR8LsP7v7LL98SUQoyF4eApGkakhCSgAaQetwdGX675/zfvgUESZGQgoACFIQMhBQABEkgAENnVc3886//8se33h3o2OXSmc0kWsKKpjs0012qSWbxVJdyslMz3mHMN+h8rNwtF8dZeZHZVOj1FMdTC2rmr2tbu2HxuvrxtSylIHFMRBAkRgXj405f/M6Hn375uEvdyKPnPfr2YfqTe/fS6fSHr/3k5XHBfw2I33STP3Ngr9iom3qym8w9phG8NMb05+/fSo8y9N5jhnLcfPKaA+jIyP30yAOuud4fnrr1SonrlZD0tot5zi2+6aGfdopuOUU3LfjNiYU/Pnjp9v5nb+29fHP48vUdF69sPXup//SF/hPneo+d6T5ypvvIia5Dxzr3H9208+j6re///p30/yuGDh6dubjDEh+HKc1Q6wBaD9B6OYyOMtQYZEwh2hRiTCGROSwyh0TmsIRjqDUisUXE9pDYHhLbQhLb1wyV2WNSW1Rqj0rtMZkzJnNFZK6I3BVVuKOsJ6b0xuWumNwZZ90J1pNQuOOsO6ZwRRXuiMITkbvCCndU4YzIHUGF3Y+xesLs1JaNSy5oKluxLNBYaygpROWKwtKKxpZFiZKxeXzUZrSNKSwSCIR8IcEX4JwJ+Bg/D83JGQUlp0Zzc3l5uXzOnX9Sh+bl8vNy+KNv8/h8IcIXogIhxuMLeQjKR7EcgQAFUKJWSbQasV4rt5jMPm+ssFhrsRvdvtLJ03q27x4aOtLfPzS879iRY+ePHb88uPN0c1t3UclUp81vMzl8LmdBKjR9cuniuTMHNyw80j7n5IbGs+tnHV824ejiwj2LSzuawgOrUsMbxvcvLVo5y72oxtcwwT2pxD9pfGpo2/pf/ODmR79/9a9vvfTu/3jho3/73v84s6/fotjH8vebBfs0ucelmcfEmQclWQckOQeo7CGYsUyBNKvYLigYkPJ7DfhQUL+7INQfti1zK2f4TdV6WS3Nr8AzKj3O+pmLiybPi5dPq5wwt61s+jqzqUsiXCsW7Jgxsa2wuH3a9IXR+PKZc3uHT4yd0iBAAI5RLnekaeHSj/+5vnxD1fi4TTMmZMv3mspifpfZiOEICRApJKGQxIUkhqIIxheifARFEQRDMQwjcZwkUBzDcBzDAIFBEiMBARUkOrxw2iuDLS9tbf7u8LqT65pKWKwxaC7SKVhcAHCSIBiIoYubq04cXXFsx/xbh7bc/fAvHz5Mf3V/5NKunftnjD8RNlxzyi+51FuN1KEK783FEw+OVz8zO7S/cczcSZ7O5eNO7GheMqfExErMVuf12y//4o//rjFY+LlCEkIIaUhSkAAU+cjg/z+G4gRFQhpCClAUZCCAo+M+CNygs+zaenB79/6C2DiTyuhiZSVa2TiNeJJdNtFCT7XIZ9p0tS5jpU03xqjMN8jqClO9S1cf23366oWXnr3yoxtnbx8dPrx+0TqPzYuhKE2gJI6Vlleu6xj6yZu/u5dO/9tvf3/zmdu37/zo2nMvf/fnb/zo9V+/8rPf/Pi132zbfrind+h8R/f3xwbeCMBfesDPnNgrNuppPdUD8g6p+S8WGf780lPp0Tzf+48JPPL1LJDHEpSbtvRwZOQB15D297de+EGJ6wch8fNu5lm35Gk3c9PJPONgrluIa+OSP9x7/vl9z9wavvLU0KVr2y9cHjh7oe/E+b5jp7ccPr3l8Jnuw8e7Dh/rPHh00/DBDdve+wOnQx/8Y335kY+/uN8xeGx6y0aNrwBhjaTWTqhdpMZD6f0cRqHeR5mCYnNUZIqIzVGxKSIyhsSmsMQSkdiijywitUel9qjEFpXawnJHWO6IyRxxiS0qtoYltojUGZG4QhJXSOYKK9xhhTui9EZZT1zuTMgccYUroXAlWFeCdSXkzrjMnZC743IXx9Aw6wyLzB6RKziubWnJkiWxpvmuqipjQQHQ6J3BRHFFlSeUpBm5WW8pKyzBUIzHxwRCQiDABQJcIMD4PDQvV8AVLOU+wVB+noD/SIdy93Ny+DnZguzsvLw8Hp8vEAgRIYILEUKAEHwMF+KEQIjyhQgjlcl1OplRr7SbdQ5roqBQZ7bpXW6N26v3h4rLp1TVzJ00fe6Y8ppYbKzPGXHbvfGwd0JZaua0yXPrpi1bULO2edrK+gktkyOLJ/sXjXeurnSurDQtrtS1VBnrJijm15hbZjoX1wUmJRSTUoa2hvJVS5vmLlhQ01A3Y0bV2f27PnzrtU9/+6P3f/Xq94f6+xXIQXneXh16UMM/LMk4Jss9oMg5qMjbR+XsEGUt0cJWtWIrgewks/qojG5RdjuLtxvo9rBrfkFqnsu+0qJao6JnILw6q6dpYvXM8VVj9F4/jykSUzN1TLPdNNDStqx08pYZdTWexLIFa1f07i6vbWINLiEPWm3+5tZl/xSGjp4AfP7JB7OqJsRs2tKQLeHWjYm64x4bFPBlIolCxiJCEkUwRChAURTDMAzDUBTDcALlOm88uomNXuMMyu9smPjK8Oo7g0tf3NsxN983RoQvDVhrHKwV5gFEgAgREcHbuKJ2/97FB3san9rX9dEH7312L/3+Rx8f6dk0OGNcp106oCf6DdIpSO50n2Z+qWlmHNs4xdbbMG7xDM+6OvneVndnUzhgVUlo+c7h4z98/dcSjZ6PICLIUKNdlwAgSBInHpexj7YE5RLgIQQAPFlQRAEIMJwiSBpQo6XuTxIWijzOsNcaWThvRSo5pjSZiChlpRr5JJuiwkpPMcrrzJpau3yKQzHZZ1s5q+HUwQvPvvDmrX/57Y3nf3rj5ktXzj51eOex/k072uYtteodBEpiKJqMRvft2vejH//8/c+/nFQ7N1E+tah6dn7t/JK6pvkruicv3NS6fLC6eqnOHOqpnfPqWN+bfvwNN/lTJ/YDC/2MRtQH8g5o+C8W6P7n85fS6fSDkfRXX35177MvP/v0q48/+vTju5998dVXTzz5kZH0Q2561v2Ho2n4f7x9+5Ui+w/89DMu6rpT/JSDuumAT9vhJTO4Njbxg73nntv77HM7n7o+ePH64LkrA2fO9x4/13vsdNehU52HT3UeOdx58MjmA4fW7Rpa2//eH/+UTqfT6QePvpT/QQz98It7HTuPV9Qvk5iDQG2ldA6gdZNaD6X3c0Ybg7Q5SJtCYktUYo2JzCGxJSKxRcXWiMwRl9pjHEY5VnKuvcwR5lx4qT0mtkaktqjUEZU4wxJnWO6KcKZwR1l3XOFKyJ1xzuXnSCp3xmUuTpnGZPaQ3B6UO0JSa0DtT7rLpqgSRapkkcQXEtvcYr1FrDJChY5mdWKpSqc2jCsdCwElREk+QgoQUoiSCEIKBDiPh3DTOvPy+Hnf9OXzeIKcRwHQvDxhXh6Slyvg8YQCAYoiBIKSCEqiOBCSJAYghpM8vpCEtMpgYA0G1mpW26zxwiKT08NabVqvzxAMGbxes9+fKC0rGlc2JhmpLQsvm57YPKdo7eyi1lnF86vjqxsL26bY54/XtFZoF47X1I/TzJqib5njbWsMzCjTlIWZ0qg84RHF3MpE2FlZOaVn2872rl1Hjj27bHVfd/fQvJq5q+bM+/HzT336+18/vWbVVpp3iM48qkWOqHkHZJn7Fbx9Kv5eljdEZe+Q5i01MCtY8Q5SsJPO7mMy+kDGFjxrE5LVJqUbve5Wj6sr7Nhd4F1vUrTIRPNpUI/lVQozphC8FJYdyMtIiqTjEqULJtQc7ew7sGX3zoPXeo4/0z18tnVpByDkBqNrYduyjz/+J5zLcxMf059/8kHdlPERq6YkYIu79EV+e6nPaRPRAZ1OK5ZiAhxDCKEAQVH8MS0xHEUJToFi6KOFIAiGYxiS2zK1/HjHsrrC4NSCiAEIwww526KfqBFHlGKrUmlQsPVTxt48uvXmoS1Xdmy4tm/nXz64+/799GcP7p0e7N5RPaXDZeiyyvp91hUOe71ZO8sgr7aqptuUfgktgrkeA3+sV1SeMhRGPKlIwe7hM8tX92blopCixBQFH/WWJ3GCwPD/lKHwMUPJUS+e+2WKIP+maQiAJCBJ6LR54oGCtuaVyWRJQTSmw5CkUjbBqppokU7SMVON9FSXtKYwtGX5upvnvnPrO7++9qP/b++zz209deD8Uxefvvby5eM/Ojp8a2jgbH1Nm0yswlDMbVQ/dWDb2z968c1f/Kxv96HtF2+uP3588Onrm4b3n3nq+YbVm87deHn5qu7pDQvvHDx+p8T3Cz/5upN8zYF930LfVDN9ZPZ+Vd4L+Zr/eOrsSDr9szd/17N1/6/f/uuWrl3Hjl3+8OMv/vAf7508e/Xi1WfvfO/VN99+8823f/neJ3c/+OzLDz679+e7X3z2IP3H57/z3aTlBz7mGSd93SG+4WSedtJP2+FlM3m9LP7K7tO39jxza+eNq9svXBo4cbHv+PmeE2c6j53efOzU5qMn2g8f3rz7cMfOQ+u2Hu0d+vjd9x9h7x93Lj+Sfvjhl/c37zweKJ4OVU5aZWM0Dqh1A50X6r1Q76MNAcYUYswhyhhkzCHGHBJZwmJbhEMn56dzDJXaY5wUldojEntIYovIHHGZIy5zxiXOmMQZlTgjEmfkcVRU4Ykp3HG5OyF3JeTOuNwZlzk41z6pcCcV7rjcFZU6gnJHSO4IyZ1hhTsmd0ZZT1zpjSmcIZnNJzbYGY0JqgykXAMYhVplGDd2vFgiFeAUDwE8ZJSkfCHBE+B5QjSXj+TxhHk8AWdcDimPL+TwmpvHz+MJuWMoPg8V8DEEITEcYjhAcRIFAIUAI0kUxxEUlchkcrVabbOrrbZgMt8eCisdDrnTofJ5dP6Q1hNIlo+fUFk5p2ZqT0v1qfXTbnROPrS6uHmafVqxuqFUtbHRs3mhc1W9ZUYRW1lmC3gVqZS1ekp0apmrtsw+e7xr5ljPzPHx+uqKKZMnzVnQuqBlw/59N/ftu75/z+X6aQucantxMHFqcPh0Q+MgyDtCZRwWZx2WZO6XZO+W8fbI84akOTuYjH4pb4lZslyE7pTw9xrwPlVOL5WxDckY4GcvU0hmGzSLKWSDhtjoEHfFzF0xR5fXsFyOtoqyl4nx2SivKitzqkRdHS2Y4PCsmjl7efPa1QPHZq8ZrKpZXDpuGopAk9ndtHDxhx/d/acx9LNPPqidVB6xaMcE7VGnIe40j/XaCw2aUoeNxXGEjwiFBIrgGEagKIaiCIYhOI4gOIJgKPZIhiIIgggRFEUJAvEY9GGLnaXlYlpB4TBoNBQadX6F2MnKwlbHuEh8efW0A6vavrNv4HDb3JvbB+59/tlX6fTDhw/OD/TsmVp6LN95KmU5WeA6Xhg+XZ66ODZ5raLk6ZryKoOa4AsojKAQgOMETWK4EE6c0LigeUMuDyNJnIY4BcCTgzm/VYLJdakfZSgAgCQJDOfkKvc6qkkJkoMvdwcQpN1sLx8zYXZDs8Fol4klEgRxSZgSo3KiWVmhheONRHXS3bN+y8WLr1x/4ZfP/+xPJ7/7ky1nT/YeOtLZfXBu/YaKsfWRwFi7JWLQucSMgsChWkQe62r9+fX9v3vtxXQ6/fmoPfwinb771Vd//uyT9z757C/vf/zXjz/506s/fX5c7Cd++udO+KoN/RczvKlhBkDOAWXuCwnNvx7f86s/vLP31NVx0+a19x/2JCubVg7c/N4vdp99VuFOiu3RRGXjpt17N27fdePHr99584+3f/HHhduOrdx1dsecha+krD/0iZ62w+sO8XUH/ZQdPm2HV6zg6pjw94dPPDP81DM7rl/ZduFi37Fz3UdHGdp5+NTmfae7hs/077q0Y+jCwODF4b2fvPdh+lE53T/Ilx8ZGUk//PirB21rB1hLUqzx0Eoro7FDnRsafFDvpQxe2hhgTCHuBIl7ldpjUnuMk5wSW4Sjp8wRV7iScmdc5ozJXRGZMyK1R2X2mMwRl44ydNRkzpjcGVO44nJnXO5KyNwJmTvxWIEqXAmlJ6X0pDiGsp4o64kqXGG5Oyz3RFl3jHXF5PawzBoQWdykxkywelJpwOVaUqRQa4ylZeMYqZyHUUKCEeA0DyWfMCJPiOUJ0DwBmsdlfQqRvEeWKxDm8gW5AiRPiAm4QKoQR1ASxQBKAJQEKIQohBgAJIBCBEUxnBaJpVqd3GjyxRKOSERsMUsdNqXHrQ9GDP5wadW0WfNbGuvnzJ5c2tk4ZufsePsMf3lAme/SphzsuJCyJExFfSK/U+W0qNx2XcRnnlAUmVM1YWZpbHq+u2FsbHZF0fh4KGK3+6yOZCi/KDV+bNHkuL/IYwrEXLGkJzqjYMyO4sKdVM5RaeZhUeYROmMfnbmHzt7P5A2LcreJMrrkaItFvlIk2K7MGzAL+2x4jzKnH8/oQXIWqqTzNNJ2YUYvlrkZz1kP0Q1aWWfAsiXp3OAzrGJFyyGvmZ+x3O1cUFI8MxZqLp0wrXjKxp49c1o2TBg/o6x8gohhLDbP/OZFH3z40T+FoSPpdPqzux/MnFQeNmtKw86o2+wza1N2Q6nTPLdinARH8/h8vhDHEALDCARBhEIhgggwTCjEhAj2tSMvFAoRIYKjKCQJCRSxEr3dll82bhbLGg06HUMBiiS5ETEiIS7NynPRoobS0tlez54JE94YGHhj7+6b7e37FjUP1409lnKeDhvPxe3n496LxdHLJfGny1LPVhZM1EsIDKVIEU2KIQQQ4nw+MWH8rJbW9Vl5QgJiJEQhJLlhHt9iKIdRgiA4hpIkCQAgSRLDMALDn5jhAZ5sHUKOTvsgWZk8Eorlp0qsNhdBkADD5bjAI6dLDaoyHTPerVnd3Hbi2Msnb/zb8RfeuPnqrwYOno0XV6q1AYhphDzIFwqECIqgGI4TANCAFFM4nnLrNjVV3LmwK33/bjqdTt9/kH54/1F9++OzpfQnv/vjc5OLf+yX/NxB/9CK3rFQT2lFW0nePjn/hbju9eN7f/m7f//J2797/tWfXXnxlXO3f3jk5kt7Lj+7//qtw89+5/RLr1545ad33nr7xM0X9t68vefaS+uGz1WsHGgdPDNQ3/y9pPWHfvFNO3XdIbnuYG5YwU0ruGwhLxX5v7fzyDPD129uu3J567lL/Scv9B4/03X47JYD53t2X96268bQ4I3dg5d29JzoWne4r+Ojd98Z3U3pf1A8lBuP/MEnX46rnCfRBmU6H6OyMRoHqXGNdrrTe2mjnzE9cRBv5RRoROaISe1RiS0stUflzoTUnpA5kgpXUulJsN4464nLnXGZMyF1JaSuhMwdl3uSHC7lzlFiKlwJhXuUoRxGWXeSA6jSk+J8eYU7qvTGlN6YwhOVucNiR0jqjEgdYdrkIfU2UmMmWAPG6gmFHkrVSrWhuGSshFXxSQZn5EIg4eF0HkbxMMhDAR8DHEkFGCnAcD6K8hCUhz4yhHuLCzCSz4UCUCDACD5KCghSSJIICTBIoRBiAKIEEAhRQDFAKpNqdc5g2J9fwLqcmqBfFwjoggFDyFtRO7VpxfKKmlnjyscuaqzYUF82p8BV4tAVBd2pmL+kOFFVOWnmrJq5zXPr6uomji0bXxgviTgK/eYCn3VszF/gc4Step9R7dFrPAa9Xau1q9VevSlocZUlS+oqZzTNbGyfM3dryLlbkn3UKDyqEe6nM/bSmfvIzH141hDM3kpnbJSDOVrZGoa/TZU7YEc7TVivCdkizVwL8hoNbIOC7iB43WhuDz+3m5e7SZizFvA3apjNTu16llwHMtrQjE0lqaZx4+vLSheVVzZNqFnZumZBfUvVxMoJVRVGo87tDdfPXvDXv77/T2To+zUTy4NG9ZigM+q2uIzagFkXsZtiHgeO8POEfJ4QecxQgUCACAUIKkAwBEG/wVABX4AhKMQBA0Q4Ko1FJ9U3rGQolkBxAGiaFNFAREEGAJoCFMAoVEgrUDBOwvQa1Ds1km6bZqhuwp5Z5Scirot+y5Ww46mo90oicKEg8kxJ/jMTCsdq5ChOQsCQFAMoElKEQEiWj61umLUgLy+PAChJkSQkSQAIgiCJUV1Jc+M5MRzHcYIgCIKAAJAkSQKSIAgMw3Ac/1vR+liQAoJkIBAzlFQqDUdisXgSQTCCAJiQL8EEbilVaGbrJ5Tv2n762Omf9Rx4cXLz2mBJiUQqRrIxKGAYAtIUJIGEBCIAGAhpzgBgCATVSJCG6SXvvPPrbzynkQfpka/SI6N58p/+4d9fqB77I7/453b6h1b0RQu8oRX1k/zdUsHTIfVvrpxMp9NfpNOfPE6y/+b6Kp3++N5Xn9y79/7nX7579/N3PvnyT1+O/OWr9B9eePmllO17XuYpO33NLrlipa6Z4Q0LvGQiLxR4/2XHoVu7rz219dLlgTMcQI+37zrfu/Ni/8ClgS0XBzae6V1/asuaAxta93St/ui9/5lOcyOpH/5jejBzvXA++PiLMRMaZNqQTOejVTaosZFaJ1cpzyWHcgzlHHnGHHp8fCR3xGWOiNTO+exJuSMldyZYT0zpjXEMlboSEmdc7IhJXXGFNyX3JOWeJOtOKt3JUdX5BENl7gT3I9adZN1JpTep9CZUvrjKn1D4YgpvROEKSZxBmScicYVIgxPobJTWClVmgjVApRFKNTK5Jr+gRKHR8UgxKdWQEpWAFOVhFA+neTjNxyCHUQFG8jGcj2J8DONjGO9rQ3kozkMJDricCXAgIAEfkCigSEZCMhIgklASOSNVYIAWs0q5VmN2uwMFhTq/Xx8O6wIhpT+gDbgn1U1tWb9+XN38ipmz161fvnlZ3eKqgrE2Q0Uivmzl8m0HD526/OyFy8/sGDowOHx41/D+1uamgqjHqZN6jcrCkLcw5En6HQmvLWw3hWzmpNc7JhwpjyQX1tQvbmppnFk7Nr9w3fSqQatyvzRzt4V/0EodVAt3iTP2U5l7yOwdRFYvyFgthfOUyo2Qv02SscOC9Rthpzq3z4IuV+D1Vu18GdMhRTqovHYsawuS2YtkdAmzNggyNxA5XRRvI57RgmZ2TKxozC9tLByzdMacpTULmqfNnj9l5tTJU8qmToqE4tFIYfXMhr+8+146nf7rpSx/AAAgAElEQVR/X6f0iKEV44IG9ZiAM+GyOXUaj8WkkElQDEEwhCfg8/k8RCjkQp8IgmAYhqCoEENRDEUQBEEQLh4qEAgQAUpggCQhhsNAoNDpiAvyEECgEAARSYlICAFB0oCkRYCW4pAhcEpLEHU6xXwWX2VT7qodv7e68LTPcslvPBcxXItaL0Ud5/I9N8f4b1UkSlVyFCNpQAEoooEYAoChZDxcUJQoBKgAkigFKUBRJAQ4geM4/iRDSUCSJJfgSgAACEASBIHjOIZhBElACEe5CeHX/etILiRK0QCIRbRIIhpbPs5ssuAogROQjxECPiJBeFGbatnCJUO7n24fuOhNTeSRTC4/l8SFIgBpgoIQQsAAUgKA6DFAIaQhENFAQmAkA5lpldXdnf1DwwfuvPzKo5y2dDo9Omn+8z//+YWa8h94mNet8Adm4QtmcFUj6iP5O8W8GyHl25eOptPpzx88+PiLL768/+Crhw++Grl3b+Teg/T9kdFDnpGvW4880czpg9d++nKx62Ufc9UKLlvFV6zwugXeMNOXDOB8yntn+/5nh688vfXC5f5T57qPHN+0+3TX4JnuvkPrVh9cu/TQ2mV7Vy4eXrpgcEnjwd4Ndz/g9uqDdPofNE+JY+hHH38xtqJBog5IdT7IWqDKQulcj2s9od5LG3yMKUibAlxmKJfMxJFU5ozKnXG5Myl3JmXOpNKTUnqTrDs+eljkTso9KZn7kQL1JOWepMKdZD0puYvz+uMyd0LmjsvccZk7oRiNhCZYd5L1JpTehNqfVPrjCl+M9UZV3ojcHZZ7ozJPhDF7aIMDaq1AbcZZA8kaoExHi9hUqkitN+URDClVYyKWD8R8UiSEYgEp4uG0AKcEOCXAoYAAfILkE6SAIAUkEJBAQJACnBQSECFpFIgxKMWgBKHFuEhCSKSkTErLWJFCxciVtEwpUWk1ZhsQKwiGkamVWrMpkCpQe7xqj1/t8Ss8IbUvMHlW3YqOLZMaW6vmL12wam1z8+xFtVPri4tWzJ2778jRa3d+fO76a0vbehfMXXX4+JXv//T167ee3bRxQ3lBccrtKfa6S0PBsnCoPB6flF80MVk0IVkwJpwocMVKAqlkJD8YS1ZOrd4xf842ljwoytpvxwdt+LAF36nJ2cVkDDE5QzJeH5W9RMY0yaVdBG8HyBiQZe9Q4X2sYMCILlPBWpthoYLqkOV0SbO7yIw+LGMAz+xCsjZhOWuwjE1oVgcvcxUu6K2cVhcsqC0sWtSwYOnsRQvr5s+cNH3ylKmlkyvLxkwcO7Zq4pQZf/nLu4+2+/9zhn768fvVE0p9elWJ31ngtjs1arvRoFapUAwVIkK+gM/n5SGIgAPoI2LiCIqij86TOLwKBAIUwVGUxDEcRfAJ4yYbNFYBT4BhAgxHSRynSAySCIQ4TYogoCGFSjBgwJmxOs14g3hhwrO1vvJIVdEZt/miV38urL8etV4J2y5F7c/kO58ujRQoRDhOMAAnKBKnGAhpBmMMEoVZLhJjPIrEcEATAJKQJAiCwHEuS3SUoeQoQ3EcJwHASeIxUrnGdyQ+Ws4ECRKSAAIASJKGFA0gRRBiEa3WKDUaDUNLACkCUIQASS4fA4KckN20cmnHho7jodQUPorTBKBJMQVkEIoBxXB5qpCbXTfaao8GkIGQoYAIQjkkFVgeRfIhxMUqpaFiYtX6de03bjz7yWdfjj6ljz6+M2vi953kzy3490387xjwq2rxFiAYlOTdCCjevngknU7fH3n45b37978aeTiSfjCSvv+AG270dce7B+mR9IORkQcjD0cejDy8n06n//raT14s9t/xMJct5EWr6KqVvmahr5qoiwZwLuF+sX/PzZ0Xntp67mL/qZObDxzbuPPslm1H1q/fu2Lx7uWLdy9bvr11YX9z40Brw9CmVd/05f9+hv7qV7+6cuXKN/qJjTxMp9Mff/xZ6YRasdon1vko1sIozbTaSWm9QOsmdW6g99IGH6330Qbf424jj4/gZfYo64wrnJzDnlR4Uqw7qXAllO6U0pNSeVKsr0DhzVd48+WepNwzilG5Jyn3xGWemMwdk3vick9c5o7JPQm5N6XwppT+fNaXVPiSrC/J+pLKQFIZSCgDCaU/ofDF5N6o3BuWuQISu482uyijjdCaCY0ZKvSAUSRShVqThQ8YIFOTMg0p1wC5FsjUhIQlxJwpCLGCkMgJiYyQyAixjJTISYmclMhIsQyIZZREAcVqWqqmZCooV0FWBZUqwCqhUg2VKrFWT6t0Ep1J63ArTDYhRQMxo9brnMGQyu5WuwJaT0DrC+j9gSl19as6OqfNaapZsrJ2bcesFauWrFo5e3p1a+PsoZ3773zvjXXr9wW9BWF/dO/BUz/95R/u/OD1I0fPNc5omJhK1ZQWTx9TMiGRLA6G4x6fx2x1m4w2k8VlCRYny6pnNMxft3ng4LEjCxb2U8hBMu+IGt3tIrZZhAec5DZZ1g5Z9k4drwcKWpXSBVK8l8wZwjO3gcx+PKMf5m4hM5ZIiBqrdpEOdGoE7dKsTTCjE2R2w9xOPGsznrkBz9iA5mzKzVopA1uqq2e68hdOqp49va62eua06TWTp82oqKweP7Fy/IQp4ytmlldU/+Xdb0+Xee+9965evfrWW2/93zD0yb2aHhk9B/jkk/erKsa49YoxfkeBx+HQaRwGg1GpkkMAUWFGRkZ2di7n86LfWgj6+Fyec/OFAiGGYLiAsBscVROmioBIwEO4UClBEgDigBvgTlCAhIAiGUCzQjwup6fZ2SWl0d5Zk/dNSp1w6y671Vc9mpsB8yW/8aJP/0zEcrkwEJGSAIViHOKkUEgSBE2LcZkaklqYJxPkQRQhAEUQACe4hFUSkoChaDGkuCOjUWQSBEmSBI4/Rip3uERxCaEEpAlAAUgCnCQJGkCahDQJFBKxVMxIRFK5TMsqDBqNwWhyGnQGh1pcHk+0zl1bUjwLRRmaJEUk17WJoiHFlcz/rX1DkEIGAApCmqIYAqdwjAFAIpVrpk2fdeOpW2+9/dt33nj7xaqxr9iQ12zCO1beHS1yVSltpwTbJHnXvLK3zx1Mp9P30w/vjzx4cO/h49qkJ5/7qBp9VIvJce69n//i+ZLkS27RdQt5wcpcMdOXrMwlC3XeAE5H7bd7h57adeHawNnzfSePb9p3sn34xMYte5e27V66YGhZW39LS+fc+v6WOX2t87auWvLBO1zh/9c9mN9///2/j6FP6tDHDL179/Mx5TVilVek80GllVKaodJOazxQ6wFaN9R7GYOfMfhFpgDXakRkCYmtYak9KnXE5M7RBE+ZO6XwFsjdSdaV5MKaKm++0pfPMVTuyVd481nfqCm8KfYRIllfUuFNyNwxmTuu8OYr/QWqQD7rSyr9qVELJFTBpDKQUAaTqmCS9cfl3gjrCSvcIYUrKHcFxDaPyOoS6axQooznF+vMNiEloVUGWm2ESiNkdVChpRQaqNBAhRrI1UCuBgoV12oeylWklCWlLJCyQMJCqZKSqaBUTSk0FKuFrBqwKlKppLQaidkks1hZh0NudTB6k8xsU7u8Up1eSOBiuUykVKnsbp03rPeFtF6/zuefUjtr9eauaXMWzF61YeaqTdPWtLd0dbctaqueUF43dUbP5sGd/cf3D5/bPXTq5ZfffP6F148fe2b18q5xhRXFoURZNB62O71Wp88TiKcKyiomTW9omDpnwZSG1qqG5skNzRXzl7Qt37B7wuRhPO8wkbOXytij5h3Qo/t1yHZJ5nZFdi+b0UELWjTSFjnWz+Tugtk7QFY/ltGNZXShGUvEZI1KupzFelTCDiark8rqBJmbYdZGMnMjlbWByVlL5KzKy1hhkG+qrZkZKVkxr2X23ObptY1V0+sqq2smV1ZPnFhZUVE5tnx6WXnVX997/1sM/a/25d/F0Md79XEdSzqd/pRjqFFR7LcX+hxuo95uMOpZpQJCl9GUCMf1ehMX9OQwOurOI4hQKHycGSoUCgUCAV/AF/AFYloSCcQT4XyEjwt4QoFAIBAKMRzDAUECCEhAECRBYAQkCAgZBPWRyMKAfW/j9B31VXvGx4471FdsiutOxU2v5pJXdc4tuxqSnk1aApQQJymExNVaUdRrJikUkFIxSUlInMEpCsdpknPicQLHR/OTKJqGFODynMCoGiVJksAJAACO4ziOYzgOwOgpPMQBAygKQpLEASCoRwxVyiQqibhq/MTWuS2ts1taZje1zp5TPSa/ImqbXBApihXLJUaaAGKAcT1D/x6GPo6QUgBQJMFQUAwpMUHSEqnS44/NnTTtXGHqR17pq3b0tkXwvBa7pBRtpnnbJLyrHumvTu1Lj2rNhw/vP3z4gOuD/PA/q5f/xvrgX//1hdLUHZfompk4b6IuGMB5M7xkoS8Y4ImQ5daWwZtDF69tPXem+/jRjXvObNm9f+XawZamwdamoeWLu+bP39hY193UuKGxtmtJ6wd//ndujz4G9N/ty39Th45wDP3wo8+Kx04XqbxivQ9XmAm5GSodlNpNaTyU1gO1Hlo/qkOZ0ULPkMgSktgiYnuUO3yX2BMyV77cXSD35LOelMqbr/Lms958hS+l9BewvgKOpKwvpfQXKP0FqkDh14h8ZKwvqQrkq4NFqkCB0p9SBfJH73O+vD/O+uOcJmX9UaU3onCHlJ6wwhWUuPwSh1ducQGJKlZY6ghEhLSUURtptYlSW2i1iVYZaJUOsFqg1AClhmTVJKsmWRXJKkm5ipSrSKmKlCqhTAVkKkquhnI1kKmAXA2VGkqjpfV6mdWidDiUDifrcLA2p9hooXVGqcnKWqyEWITTNCGWKW1uoz+m9wa1Hp85GKqsrV/dsaWqccGC9V01KzZUb9jS1Lt96abNbW1LKsZVlKZK66fULZm9et2irSvmb2masWJySU1+sCjs9of9oVSyqGLi1Jn18xtbls5bsbZ5fXvzho6mzv6Wnl2L+nYu2Tq0dOveHVuHhuL5u5HM/TBrD8zYAzP2w+zdMHMnlbmTzelTZK4TCRZoREtVeK+Ct12Ssw1mbYfZfURGJ57dJoa1YnINzeuBOT1EdjeetYXI2kxlrQUZ65jM9ZKc1WT2El7GCp+5ff6c2qJxWzp6WtZtrm1eMr2+aVr1rKrKGZWTp1VUVI4pqywdO/mDDz/kNtTj1/97Hfrb3/72ypUr77zzzuM73F799NMPqiaWuQxsgddaEnK7zXqrwWBQa9AcXsIfuXDywqLWJSRJCr8ZEn2sQJ+85hgmlykVMjWOUUI+LhAgfAFPgAqEKCpEcAwDBAEIEicBRgJCQBKYQGjm8xaFfHsba7fNqtpdHjxql1+yiK45RFfc0tNu0WkXfcMvu5z0Vlr1BILlZWeVR/yt48skwjwsG1UiOItjJA4JCHCIEgTOpYU+ns8BSUhgOI5iJE48uQB39ESSOI5DABmKhgRJkRQFKApCbjw8DSkaUBQJWIlIxVATkql5k6vnT5qxcNrMtmlV02LelFFilmAigqQIRgxIEYk9OSH5ETRFFPyGQcBA+J+QlKIYCjIQMgDQANIEAXGSkgC6QinZYZM/7VZ/xyz6rhK9Jic7Kd6AOPeqW/JvJ/emR3vOjXBd9NJPsOy/WR/+j399oSz/tlN0xUScNdMXDOCcEVwww/MGeMxvfKZz+1NDF6/0nznZefhU1/6jm/q3tjQPLJizo61loG3R6rr6NbNqOuc1rJlV071y6d333vl6p/4f6NDf/e53ly5d+o//+I9Hm5Jj6MgXX96fWNVIKxxirReVGASMDpOacbkNsA6odNIaj0jvExsCIlOAMQdE5iBjDj7hy8cUzoTUlZS58mWulMKTL/ekWG9K6StQeFMK75O+fIr1jjJU6S/g+KgKpJT+hDKQ0oQKdZFibbhIGy5WBws44zDK0ZP1x5WBxKPrqMoXVfmiSm9E6Y1I3UGx0ye3ugmpOpwqtQdiPEpCqYy01kppLVBtotVGSmUAKgNUGyiNntLoKI0eqnVQraPVRpHGSKsMjMogUhtplZ5RGUSsTsTqxSqdWKOX6o0ivYHR6SV6g0RnkOqNEp2JUetFWgOjNUhNZrnRJICQDxmZ2aX3RQy+kMEfsIQjVXWzV3d0VzU2tXX01a3eVLumfXLL8qqWFbWL1tXMW1pYNDbp96b87sJIaEwsWZYoKS8ZP3nytJmNjY1ti+YsX9u0un3+6vZ5qzvmrmqfv2Zz84aupo7+5u7B5r7tbTuGVg8f2N030O+0DFFZBwzIsCxrD8jYh2XuwTN3g8xhSfaAOGuNCG3SidZoiAET3iPP7YNZ2+icPpi5nsydJxPV0cINZE4vmtmLZPYgGb14difIXg8y1jOZa6msNXj2oryMNfnR1fWNM8vKe7YOt3XvnNG2elJdU1nFjGR+WTSWn0yVFBRNrJxW9/kXnz8RDB1Jp9N//vOfr1y58pvf/ObvJOfX6/e///3Fixe5vfpIhz5Mp9MPHnzVWFdt1chSHnNh0GnWKPQatV5rwHiIGKebZy9smtf8KKsJedKVJwiCY+iooMMwCCkAKIKEcrmSz0f4fISXy+fxeAKUj2AIhuKYkEAEKI+Xx8/LEeTkZPN5WdlZbG5evc+/csKYnvope0u9J8yiy2Z43UlfdTGnHOCMHZ6xqwbCrnqvtVqrb0wkZhYkp7tcs8eWjouEp3utk+0aESogATnaFQX9+pydy5kHBElgOP7E58Qf+fKjr4+y6wEJ4WgzZgJyDZ8omiRIlVRsVcgmhSNzisc1FpY1lpTW5qeKrQYLjctJhAYQAgYCwDyaRkd/W4eKnjTIxUP/C5UKAEUBmjMIKRSQKM53okijSHRIp/iOCrumQDYDfr8497JL/NbR4fRjaD4YfayP6+X/m/XRG2/cKk0+72AumcizZtEFIzxrAueM4JyBPOoz3Ojov7Lz3IXek8c3Hzrde3Bo+frNs+u659UPtLRunrdw8fTpq+pqOufNWVE7c0f7xq8+u/soPXT0A7z77rtXrlz51a9+9a3/9D9n6DvvvHPx4sVf/3o0O4Hz5UdG7qXT6fbObUBskGqdmETPZ7QCxiAQGVCRCZeYCZkNKJ2U2k1pPZTeJzaPtmuS2WMye5TLipe6EjJPSupOyj0pxWhMs0DpL2B9+ayvgPUXKgNFbKBQGSxUhYpUoSI2UKAM5mvCRepwgSqcVIVT2miRNlqiCReqOQsWaEKFmlCh0p9iffFRXz6Q4DCq8D1iqCei9EQVnrDcG1LYvYzKaHSGpDobJlWJ9TaJycnobYzeJtbbJEa7xDRqYqNFbLSIDWaJ0So12SQGi0hvEulMYr1ZrDWJ1AaxSidW6xiVhguGQpUaqrWURivS6cUGk8RgkRotcrNNZrbJ7E6dzyczmgCrltu8Wm9Y5w3o/AFbLFY5a/bqjt6qhgXLewdnrdvc0tHbtLFr5prOqmUdkxeurZrdPGnKhLIJxYXjS8dXVU2dNadmwaK6JavrV69vWNfeuG5zw5rNs9dsmbemZ96a7uYNfa0be1s7t7Zt2dHWt33Zrv2b9hzZ3d7eqZMNyrJ36nk7pBl7mOy9VN4wmbWHzNwJMvpg9koJMYel1osFfVphpzirh8ruhdk9MGMlJahjZfNEWCfM3YJmbBFmdCOZ3WhmF5HVQWZuprM3MXkb8LwlvIxNE8a3TqudM3lqz+DhxQMHFnbtnL+uZ+rcJUUV1TZvxOoK+4IFG9q70un0t5JVfv/731++fPlPf/rT30nOb+zVK1euvP3224/vPHabdvT3GBWSuMuc8tqMrESlkIsYiSCXj/EEDEE7bE4ue4mTosijxWlSFEW/ThuCFEEAkUTmcnu5JChIUCgfEQh4qICP8PJwvlAukgR9ocJEQXEiPx5LxMLxmN0dY9WlZn3fnOp9+e4TOtFlq/iaW3rVLTtjY86bqZMaol2BdWqp8xb15fzgnqLg1pjzYtPcjnFle8YnOou8KmEeieM4TuLc9O1HNZ0URQEwWrPEufmPF5ciyn0ZkFw8lASAhFy0lILckBAKQAonSLVcUuh2To9EFhSUNBWW1CVi+SajFkIJhosBTUMRBAwAIgqKqG+sUSzS8Gt7xMfRotJvGUVRXC4B87gIlYI4xRC4WCokxpHYdjVxXE+0A6RPnHfeIXrz0K50Os31eeJc+id7jvzteixQ7771y1ulqefsoosGcNrEnDfC00birJE4oyMOe/XXN/VdGTx7dsuxY5sPHd+yr69lybq6aVvmN/Q0t6yum7OgqnJl3cz2uXMXVc84d/Bg+uuxMqPrD3/4w6VLl/74xz+mv+5Sm07/Vwz95JNPrl69+tprrz3x2yPcMKmf/uxNtd4DZQZCqhcyWh6tEzAGlDZgtBEXmXCpBZNZMZkVZ+2k2gW1Hsbol1rDcltM7ozKXTGpKy71JKSehMKXz/pSCm+S9eWP6s1AkSpYrA6WqMLFqtgYZaSYDRex4SJFMMWGC5XhAnU4pY7ka6IFmkiRNlrMmYZjaLBAFchXBRLqUEodSqmCSdVoSDSmGsVoTOmJKTwRhTvI2r1SnY1mTYRES7A6ickhMbtovY3W2xi9VWK0iXVWkc4i1ltprYnSGGitgdYaoEYPNXrAaVKtgRk1nUirY3R6Rq+Hej3UG2mjWWyxSKxWqd2ucLpZl0fp9qq9fk0grPH7dR6PzuPT+iMaf1TnC6q9Pls8PqVhzqqOvkl189fs2DNrQ+figaHW/p0tA4OtA7sW9w0v6d6xqLu3ZXPvvHW909vWTZ63vLR2YX717PzpDcmps4pnzB1X31IxZ2l127pZKzvnb+hv7drW2rtzSc/Qyu171+462r3n5K5lKzulcK80ZxebtYvJ2M3kDMmFQ0z2HjJzO5XVTeUuFYM5ErILzx4QZfdQGX10bi/I6QEZK2l0hlLRLEK6QFaXKKeLztmMZW5GMzqx7HYsq53IWg9z1/Gzlwsyu2bUNk6sWVjX0L3r5OrBUyt2HFu+7dCSvj0tHVvnLFtfNqU2Ei/9/g9/nE6nR0buPcnQX/ziF1evXv1w1Mf/+xa3M+/evXv9+vVXX331G39RIyPpdPrN138ectqCVkPKY7MoZVaDwe8LyCRShJcn5OUJ+AJOvnFevFAofHyO9OQFQeAkSRI4MJmtGp0uJzeXoRi1XIXkCVCBQEbBiMtRUVwwp6a2bd6iptmtjTMbJ4+dNHV81YwJ1VWpMfWp/IFZ1dvy/YN62VGf5lTKdq7AdTrh2GcQ7RXn7VMwgyy1V4Ed1dBXLarzVvEZs245ge51qrtDNoWQD3ASCBECRSEJAJfjCSFFUyRJ4hhGYtxRE4Zh2GNfHkLI6WuCIDi5imMEwRXaA4KGgKYoACicJFVy8fhIoCYcas4vbAiFywxqPUBoAmegiIFibvQHBUWQ+jZDacjQ/20j/b9lKA2gCFIiSIkecZYBYhJKUBqKUbKcRPqMVCeNdNM5Z+z063u3pUfSD+7fv3//wYPRjncP/4sezN944p++/dZzZfm3bMw5PXHCyJzTg1MG/KyBOK3FD7q11zb2Xtlx9nTnkWObDx1qH2qf07SmdkpPc2PX/IVLptc3VU1eOmPaqrpZi2tqf/WzX6TT6YejXZtG2f36669fuXKF26v/e4Y+ePDgzp07zz333FdfffXoH4yk0/e5r/f17b05CENKtbhEj9B6lDKi0IBRRpwx4WIzJrGgkkckVdhw1gHUbkrrZUwBqT0idyVknqTcl1L4UnJPgvXmK30FmmCxJlSsDhWrQ8WqYDEbKmIjxRxDlZFiRSifDReoY0WaWIEmWqCJFepixdpokTZapI+V6GPF2kiRKligDOQrAynOVMGkJpyvCiaVgRjrjSg8IaU3ovLEWE9E4Q4pnT6FyYWL1AIoJ5UGidkpNrsYowPqrFBjZnQWSm2iNSZGa6bUJlprYHRGRm9k9CaR0cyZ2GSRmCwSk1VsNkusFqndJnM4pE6n1OVWeLxKn0/l96r8PnUgoPB45G6POhDQBEPqgF/t9Wp9AV0wog/F9MGIyue1JxLTZjet6uifOKupfe/hOZ19y/cdW7BtuKlvoKW7r6Wzf2HXtnlbts3v6m/p6m3e3L1g05amdZ3zVm6as3TtzNYV0xasqJy3dOLsReUNrSV1C8oaFo6d11bevHTG4rXzVm9p2bxr49YDvQ1zOyF6WJx3UJ63B2buYXIHZbztdOYumLmVyuqm+C0yqllEbkXzBvHMQSJzG527Feb0YRlLaWy6QrII8jvJjF41ulVHdMDMTWjGZiyrA89ux7NXY9kr8jKWU1hvY1NtyeQVCxe1rd9R3riqomlN5eJN1cs6apa2z17eOW7anL6tw4+CWl/r0AcPHty+ffv27dv37t37P2PoyMjIgwcPXnrppVu3bnF7NT0yMrrpR0bS6fSu/j6Lio05bRYVq5bJDTqDilUiAh4A+GO99i10oiiKoaMhUs61JwkSkkAmEjGAFAr5NEVBFIhJRimTa+Uyp0Gnk0rzA7HNq7qmTZoV8cdT3niBN1UYLLBI1dX+0K762jURZxvFX63CVlrgOqt4k0W2isWaQfZUHI8iWBBDg0LBJAxvofEuOVzC0k0sjJN8hMR4kMAwAcAwhitMIgAFIU3TJEniKEZiBIHjXOThSYZy3w0kSZIEiWM4imI4TlAA0hRgaIqCFAAQw0mFRFyZjNWG/LP8vnKjISCh5YQAJzAcJwEBKAJjSJQCJAWpv5eh38QoTUGaAbQIMJxRgObGkwAIcIbAgVgnxOok+GoR3inmn7SJfjy45eHn9z/57Msv7v9vNsZIemRk5MFI+kF65EE6nf707d88V5p/ywbP6onjenhKj5/S4ycN+AkNus+pubK+6+K20yfbDx9pP7Bn7ba1s2avrp3Su3DuhsZ5C6tmzquavHBa5dyJk04NDacfPHw48vDByMOR9MORhw+5bXbnzp3bt0+zuFAAACAASURBVG/fv3//W5/hP2doOp1+4403Ll68yDlZI4+qRrn0go/u3p1WW5/BJ/mkAqN1BGXAoQGjjKTIQootuMSMSCyIxIpKrZjMjssdhMJBKBw46yBULqD10qaQyBqROhMyT0rpK1D5ClT+QtZfoPDnywMF8lChIlyoCBex4SI2UsxGipXRElV0jCpewsYK1IlibaJEGy/WRgp1sWJ9rFifKNZGi5TBQlWwmPUXsv5CNlCgDCa5o3llIK7wRZWBmNofV3mjCk9Y4Qmx3hDr9CGMLJcUMQa73O6T2rxSm4cxOmiDXWJ2ScxuidklNbskZofEYpdYbDKrXeZwSR1OmcMld7nlLjfr9rJur9zrZn0ehdej8HpYr4/1+VWBoDrgV/q8Kr9PGwxqAgHOtMGANhhU+/2aYEAdCKj9IV0oog74nfn5M5sWrunqn1zf3HXw1Pye7euOnFk0eKB123DbwK6FfTuae7Yt2NI/r7N3zsYtDWs2NaxY17B8beOKtY0r1s5euX7umvb56zYv2LilZVPPwvae5o1bFmzsrl/b0bh2w9yVHTUrOtvWtveXV2zFBPtA9l4qdw+du0fEGxLxtlNZW+nMHTCri0YbVWABjfRj/4u9946Tosreh6unQ1XnnKqrqnPOYXJP6u7JOQeYITPkKCqYIwqYc9hd192VPKgriitmBRXTV1kXEVcBCZMDYUKHev+omWGAAZF1d31/28/nMFTfunVTnXrq3FM30O/jkjewgXt4wL084G5GQquYPRXmrxLSbxaSbpdT7lDQbhaRbhSQbuIn3Cqi3Moj30hPuBYClquwO2bPm+IvuO6am1euf2bmjRsaV91RuXBN4fSlobrZqaGaeUtuIGZ5RseWYiRAOJi++uorHL+iLwaTciiO43//+9/P6SpOcGiU2IH57KlT1yxdosdUShnMY7LIAIlGoVJpVJAOEd3g8fGhhO1GgMlgsBhMFoPJpDO4bA6Px+Nz2VqxOORLRGViDo8t5IskPDGbRWeANAYNogK0+dMX/vj3Y4+vf+b6hdfdMHfVnKqWVHeymMkucTofbG66LcV0i4R+FwzeoIFuwei3wNAaDLxDw11kU+VZTJlKa6LS6nX6Qnp7uRKpNOqSYIWIwWTzeCw2m0dnCDlcEY8vJObL8wVCoZDL40702I4PMCAmfXI4nPFXApvD5nK4xAD7UauQL+BzeWyOQMIX+zC0zmMtt2hdEj7MYQq5o9NAx+fmj850GoNIJBIKhSKRkBgb8Itk4srQIp5AzCMW8BNxhCKBgO3mMhv5nBsljD9aRHvuveFU55nD7We//vH4O299+chjmx5+/C/Pv7Dzrfe/+HL/DwcO/XT0ZO/J3jOdA4PR81Vi5HDHqwVZr1jYf9ZynlNznzEy/6jj/VHLfgFjPWVWvXTd6q3rnnvuxmefvfXJDStuv65p2nVT69YumreyadrsyvqpFaX1Rfnrb75poKcbx2NRPBKdMDmV+Pj5xRdfXKyHl+TQ3t7eHTt2fPDBB+P6Oqqe0QiO430Dp1ZefxNLoAAAFkATkxkyCktBYaNUrpLKVVL4KgpfTRVoaAINVaCBRDpQpAPFelBioEn0oMxIkxoghZmldvANHqE5UWxLEdtTRPYUkTNV4k4fF7ErTeJOl3oz5IlZ8qQsWaIfTs6EEzPkXr/cnQ57/YjXj3nTFa5UhcuPuDJghx92+GX2FKk9Ue5Mhl3JsDNZ7khCXMkKZ5LUnihxeEU2t8jqklqcQrWBi2oFeqvAYBOZHSKzQ2i0i0wOkckhNjgkhBhtUqNNYrRITRaxxSI0m4Rms9BsEphMQrNZZDGLrWaJlfhrkdisEqtVZrPL7U6ZxS6z2uU2p8zqkFkdcptDZrOP8a8btrtgm1tudckdDlOav27W3GtvvaeipfXOZ/4869Z7bvnDxuUPP71wjEBb77x39m13zbr5zhmrb2tZeWPzsuumLrm2afHKpkUrGxatqF+womHRyoZFKxsXXzNl6bXTVqyeterW2Tfe1Xr3PUvXPbDywcfvXX/fHZ6kdQDwIBO4nw5sgIANDGAdHbgXAu5iA7ezgNUs0hQxdSYbuJ1NvlMA3M4GboSAG6jAGhIwnUWrZdOWQORrGcB1HGA1D1jFAlYxgeu5wPVc4HomcB0FWAAAy3WqaxqbipMzVt1856L7n55392ML7n609fb7Z66+Y/71tz63cXtP/yl8sm8C+/bt27Zt2/lL2/wyEAn29fW9+OKLe/bsuYCGI+EIjuNnT5/ZcO86hUwOjIJE/EemUqhUakJCQkJCwugJEgkAADKZnJCQkACQyKSEBIBEo1BBEGRCkBCE1CIRn8UgU8hkEiUBIAEAQCEBtAQqg8LMy8xvLJ+SbE9NNnkyLInZ9hQ9omYmJFSkpN7TWHeLQ3GHELhHAtyuANZKSeuEwFpZwoMIfX2Sfl6Wa57LU6dQFbltpQZDSAGbeCwmGYCoVJAMUhOoFDKFQSwmRgPpxI7bDAYNBKlUKo1Go9FoVCqVQqFQKBQajUa8A0AQBACACKRSqXSIzoDodBCaKCDIZNDoCiY9VSm38hgSCsCmUUEaCNFAiAbSaSBEA5l0BovOZDIYzAlgjP0kXjOXFDqDzWAR7yEmncGAiI3CGUw6gw5BTJDOBulMOp3NYDEZLCZEU5CAAgrpfi6wXQN+sLq19/sTf/9HR83UZXKRlyc0SxAPok6xuQoCeTNqm66ds+CuqTOvu/XuJ9/Z8/Wu3R+99e6nn35x6Kv9P/7jjbc3ZTm3aaHnYMbvYdYTKuqTGP13CvofJfTHNeiOJSu23PHkH1Y/8fRNj904e8WCqrol9dU3tc5urayvzsmfWl72zEMPnia66tFw7Hx/6CeffLJ9+/aJQ+h+hkOJN/wnn3yydevWc6bo6Ay92Eh4iEjjw48+WX7tTTn5lXZfhtWbYU/MdiYHHEkBR3KOIzngSg2600Ke9FxPep4vI9+bke/LKvRmFngy890Z+e6sAk92oTdQnJRX4S+ty65ozKpszKpqyqxqyqpqyqqeMi45NVMDtc2Bupac+qk5dVMDtVODdVMDNVOCNVNCNU2h6oZgZWOoekpudXOwsilYOSVQ1RSobsqtnRKqaQpUNYRqGoNVDcGqhuzKuqzK2szKmsyK6pzK6mBFdbCsyl9c7i8p95dV+ksr0kvK/SUV/uJyf3F5ZnFFZnF5VnF5Vkl5ZnFpVklpZnlZZkV5RnmZv6zUX1aaUV6WVVGeXVGeVVGaVV6WVV6eVV6eWVaWXV6eU1GVU14dqKwJVtUGKmsCFdXBytpQVU2gooqQYGVNqKouWFmbU1FZOmXKqptve+CJ36248Y5nt79y62PPPPXSaw9ubLv3ub/c9ewf73z6D3c89eytjz9966NP3/TAE2vWPbxm7QNr7rp/zdr7V6/dcP3a+65fe9/qe+4/T+5+YPW9D96w7r5b1z942wOPPfLIw3dVlDzksz2T6Xoi3f5QovHhJNNDicaHfMaH0s33p5nuSbEvz3Bdn2x7KN11n9+6Ic2y3me9122+x2FbleRd5HPf6nHd47Pck2K8J8V0V6L+rkT92hTz2jTL2lTb7UmWVQ7tPXUVty1furh51qNP/OHu371w6+PP3/b4H9f/YeOf/vra14f+GcWj46vmTnRptbe3t7W17d2795ean5Pi008/HTdFiW0eYzgejY4OLcRxfO/evctXLM/OybZYLSaTyWyxOJxOm81ms9nsdrvFYrFarVarlfjpcDjsNrvdarNbbQ6b3eFweNzeFJcn0eZw2mw2h8NkstmtDqvFbLdarSZLii952wtbd728a9XSa65ZsGTJtLmLps3JzQl4Xc7rF8x/5Jpr1lfmP5DpfTjLc3+O55Es3+N+76OZ3ueyUp6rLbt3ev0j9Y2rk/0rqyrXVNYtygyWe73JNqvH7vTYXA67y+Jyut1ur9Plcjg9brfX5/V4PC6Xy+VyEQcOh8PhcDidTqfT6fF4vF6vy+Wy2Wzj4R63x+vxeNxut8vlcbs9Ho/X43G7vF6nMzPRHUr2+F2WZKfN5/Z63F6P2zMmbq/H43F7vB6vbwK8Xq+HgNtNiNfjGZcJgV6Px+P1eL0eL1EA4nj0p9vjc7u9Hleyx5vk8iW6velWy6K05A8aCz+vyfrk2gXH3niv48DRW2+8M9GZ4U1OdyeluZP8vpTs5PT8VH9xw9SFTc0Lm5rn10+dU1rZ1DBl9vzFq1etufvBNatfaCjYUZj8QiBtY9D/fEHinwsSf1eQ9Pvc1CeL815ae+9fn97Y9tAL2x7+04bVd96yZMWd16y47+Yb166+6bnHnj7w1f8RBBcJh8ORcGxsU08cxzs7O9va2j788MNJv2tdkkPxMVP09ddfHxwcxHE8FomNL8sfi0XGI49Eot29/Z09fZ09fV29/V09fZ09fR09vZ09fZ29fZ29faMHPX2dY9E6evo6evs7e/s7evs7evo7ewc6+wa6+k919Z/q6hvo7Bvo6Bvo7Ds1UTr6T3X0D3T0D3T1n+oeONXVP9DVP9DV19/V39/Z19/VN9DVR1zb39k30NE/0DlwqrN/oLOvv7O/v4uQvv7Ovv6O/n7iqu6+/p7evq6+vq6+vs7+vs7+vs6+0Z8do9I7dtDX2dfX2dfXNSGpsayJU/3jMhreP57vQNfY8Wjk/r5Oosz9A139fT0DfQNnzpw5O9h3+szA8Ej34FD/SLh3aKR3cKh3cKhvcKhvcKh3cLDn7FDP2aG+M4N9Zwb7Tp/tPzPYd+Zs35mzfWfP9p8923fmbP+5g8H+s2fPnD4z2H/2zKnB/jNnTvUeG+o4PNRxfKjj+FDHsaH2Y0PtxwZP/jTU/tPQiaNDJ0+e6uo83X5y+MSJoY5jg+1Hh9p/GDz54+CJIwNdx/u7Twy2/zR08vBQ+7HBk8cJOXvy+GDHycH2E2fbD589eXSop/P0QM+Z3oHB00Onzg71nx3uPzs0OL7qOB4bneM89nUVx/Hh4eG33357x44d3d3d+EUv9qsAYYrufuONwcFBYipgJDbqOJiYeDga6eru7urq6u7u7unp6b4Eenp6Rs92dXd3dfd093R39/R29/R0dfd093R193R19/R093R3d/d0dXd1dvV2deORKB6JDp45O3T2zNn+/lN9vd093V09nacHegb7es92dw23Hx/uODrU+dNw+7Hh9uNDHT+FO44Ndp443dU+2NVxuuPkQE/P2d5Tpzo7Bro7eru7Orq7O7t7urt7ejq7e8azGy/YBeW8LHrGcH7Venq6u3t7Onu7Onq6O3q6u3t6ent6e3smoLunp7vnkpiYwTmZGDiW33gi3RPS7O7p7urp6O3q7O3q6e7p6enqPNNxMtbbibcfCf90ePBkV+zMUCwaOXP6dG9vd1dPV1dPF9Ee7Z2dvX19AwMDZ86e7evrb+/sOH7ixJGfjh05dvzEyfaR9pORk0eH2k8Ot7ePdBwNn/xpuOPw0Mkfh9qPDQ0MDJ0ZGhkYGhkYHOw/c6Z/4Ex/79mB/sjweV7X6Nji+NFoDI/hw8Mjb7/99rgRejEuZ4fiOP7tt99u3Ljxk08+GRt5h4//HZ22OsmiKnH8FvBbuS+x8yd74DgejUY/++yzTZs2EcOVr8ITemEWsRiO4wcPHty0cePHn3xMLLMTiUVj47n/dppjDMQ2F5EJPyeN87+G6ISDf+WWjeB4eLIULpVmDMcjY5kSnZhxnfz88883bty4f//+S+V1SX8ogWg0+sknn2zatOmLL76ITphINzHKmMQmaGtsQvi/W2LnPyhjyxRepiSxsfXRJl385Vwi56c8qUz+IvklBT4nl2q08ZIRhT+fFS5RqigeC4/Xc7Sc4YtkBMdHYngkhkdi+EgMH8LxYeK5JlQqNkHpong4godj52QYx0eIPW4ieCyGj4z5e8I4PpozcS3xgTw6RpSxWOyrr77atGnT3r17I5EIoWOXV8Kfxejgl2j0008/3bhx4+dffEGkOWb8/sLULhF6kZJMfu1EbTgXMYrjsWgMD+PRMd8GHgnj4fDoZJxIDI+MGifjD/G4bsb+LVw6WQ3+g++aGI7H8Ag+Ov4zguPh0TJFo3gkjEeG8ZFhPDqCR0di0bG2Jx6HyJj2nl/q0SdoJIpHwng0go9E8cEoPhzBIxPvWmzMz3P+zRy9+NxTNTag8+v9X2/evGnPnj2Erk6Kn+FQHMeHhoY+/PDDTZs27fv006HhoUu0xiSBE2t3Xk0vuvaC8MtR1qWTuhxiF/w/eisiY4mMcdvlErxEeSYw46+HSenxvHJc/uLYaKXwWJRg3eiF58/9GG+b8RUcJpBn9NwG3xdkGxs7O7pu/DA+6jGPnh+TYONRL9LIyMinn366adOm9957b3hsb5x/vSM/7iIIh8N793y06YXNH3+8b2hoPP3J1eVSuV4Rh56/ovAkd2rCD+L/MB4L49HzWiYWw8e5M0pwCo7jeATHh88ZAtEoHr2o7L8CJivqf7BbGRu1BwhOG9e52HjFoxE8es4GmExi4zJ2O8I4Hh0zAaJ4JEKs/Bk9b15HdPTPhPXzzlknEzAyMvTZZ/s2bnrh3ffeGXVmXkJRL8ehE71Xn3zyyZYtW3bv3n38+PGJEcaNi6t+Ei5DwZc6e0GcXws/m+AFr4T/DP5jGV1V/rGLDsZm5l2kEidOnHjrrbc2b968d+/eoaFJXsa/CkZGRj777DNCV48dOzaxDOO6+m/K+jK45Ct/jGQveO3ELozyv4dfZiXhvzQ2fr4mXMBg7e3tb7315saNG/fs2UMQ6GV6Sz9jh44nHY1Gv/3225deemnr1q0fffTRiRMnhs/bYy+OOCZHOBw+ceLExx9/3NbW9uKLL37zzTdEt+jfx2WxWOzgwYMvvfTStm3b9uzZc+zYsasbwx/H/xpGRkaOHz/+0Ucfbd++ffv27Veoqz/fl5/I0H19fR9//DGRwd/+9rfPPvvs0KFDR48ebW9v74ojjq6urq6u7u7u9vb248ePf//9959//vnu3bsJhfn4448nzun8N3HouLr29vZ++umnbW1tmzdv3rVr1759+w4dOvTTTz/FdTUOAsTwgY6OjmPHjv3zn//8/PPP33jjja1bt7a1tX300UddXcQ69j/vr/95DsUvMnR7enr279//5ptvvvjii1u3bt2yZQuRcRxxtLW17dixY9u2bdu2bduyZcuOHTvefPPN/fv3j7Pnf7gr3dvb+80337z11ls7duzYunUrUbD/dgvF8RvC9u3bt2zZsnnz5hdffPHNN9/86quvxtnzCtX1ijh0UoTD4f7+/uPHj//4448HDx48cODAt3H8z+PAgQMHDhw4ePDgP//5z2PHjvX19V3mg+Z/DCMjI/39/SdOnPjhhx/+2y0Ux28FhK5+++23hK729/dfPBf+SnA1HPqvD+iL438K/y1tiY3hv5J7HP9/ROyyi+xNiqu3Q+MKGsdlMFE3/otKMnHoyH+rDHH89vGvqOvVc2gcccQRRxxxDo0jjjjiuHrEOTSOOOKI4+oR59A44ogjjqtHnEPjiCOOOK4ecQ6NI4444rh6xDk0jjjiiOPqEefQOOKII46rR5xD44gjjjiuHnEOjSOOOOK4elwlh8bnz8VxJbhAQ/476x/HtTSOK8ZVMNvVc2h8snwcV4jYBPyH8/2l60fE8b+M8Y25/kNrjuA4PjIyMjAw0NnZefz48aNHjx6JI44jRw4fPnz06NETJ050dXWdOXPmN0Jhw8PDfX19J0+ePDqGI0eOHDly9CKJY9Km+Bcb6uLLf1EK/+LllwShqx0dHT09PcSeH1eBq+HQSCRy/PhxYtlnYneQ7du3b4sjjgnYvn17W1vbyy+//N57733zzTc9PT2E8oxv0vVvwgUG7+Dg4A8//PDRRx/t2rWrra2NKNv4YsxxxEFsstDW1vbqq69++OGHhw4dOnPmzERd+lmV+2UcGolEfvjhhzfffHPLli3bt2/fvXv3vn37Dhw48MMPPxw5cuTobwZHJpM4/pP4/vvv9+/f/9FHH7366quEtuzdu7e7u3si2f0i3btCjOv94ODg/v37d+7cuXXr1pdffvndd9/96quvDh069OOPPx4+fHjMuDl8kfwCTTly9KcL5OjRnyZVvkkV8srlUtlPGvUXpDnJiSNHjx4elUkDz8mVN9Sklx/+JXWa5PJ/+Rn/iZDDh4989933X3+9//33P/jrX1/ZvHnzK6+88vXXXxNMeiVuqCvak464vr+///3339+8efNf//rXr776qru7+7ewRHkcv3EMDQ0dO3aM2Oerra3t66+/JnaI+3dw6HiaR48e3bVr1+bNm994441Dhw6dOnXqV88rjv/HEIvFzpw58/3337/zzjtbtmzZuXPn4cOHx09dxkl6pft6Hj169OWXX962bdsXX3xx+vTpi6P9y1WI4/8RTFzLdqJitLe3v/3225s2bXrnnXcGBgZ+9UxjYxvQ7t+/f9u2bTt37vzuu+/iO3rGcXlcbGMSve3XXntty5YtX3755fjWnpfyQV3R/vKHDx/etm3bq6++euzYsUtlHEcclwGhLeFw+Ouvv966devf/va3cRr9VRRpnEC/+OILgqb7+/vHT8V19crwP9pKE9/640R5+vTpDz/8cPPmzfv27SP2WboaO5S45vjx4zt27Hjttdcmfha48nF//+FBLRes6X95d8bPRvhVynMlca4894kxf7bwsSvAFSb1i3D5dA4ePLht27bdu3efPXsWv4K9Z68wu1gstn///s2bN3/wwQfDw8MTI1ycBVHA8RpPKG3sl8gkZYjForFYlHgex48vlvGzlxEi2sWRz08kNumpi4t6qft/LgU8HItFYrHYWL6TN/VlGurSdblYuyYv56RViE2u85O32JU378RCEV31C8oZDof37du3cePGTz/99Or78gMDA6+88spf//rX8a8Bv9ZjFsf/IMaV5+DBg1u2bNm7dy/Bbr+KRh05cmTr1q3vvvsuQaD/1q//vw3EcDyK4xeQztWBSCeC42Ecj+D4b6HpfrZG/3qtJ6R1kQFB6E8kEtm7d++mTZu+++67S117OQ6NRqN79uzZunXr0aNH8Yv8XBfofSQSjUaj0WjsCuRctEgkOi4XRovEopFYNIpfLJFIbKKEw9FIJBqNjN/4GB6LxSKRaCRMJD0yNDw8NBwOhyORyISMotFoNDL6LxqNjCYyVpFzB9FzUaNRIgkimQghF8S78JrIWK5jIZGxtCZGHEtrDBNinvsZiYQjkfDEU+MJhMNh4qZMSGE02UgkMjI8PDI8HImELzAKzi9rJBKJEK10UekuU8fJqn3+x8ZJNeeTTz7ZtGnTP//5T/zX4NDTp0+/+uqrr7zyCuEiIIoxMdOJhYlGopFwODwyHI0M43gYj4Vj0ZFoZCgaGYpGhqORkVGJni+RkWhkJHZeSDgaCY/Hj0RGopERPBKORcOx8MioRMKxyEgsGo5FRkYlOhKLhmPRETwaxqNh4piIMyFkND4eCcfCI5HwcCRMFGw0x8jIMB4ewiNDeHgoNjKER0ei4aFoeCgaGT6X0TmJxMKRaHjsSQtHIuFwJByORYhyDuHhs3hsCMeH8dhZPHIqFj0TGT4bC4/gkSgejsbC4Wh0OBYdjsVGYtGRWGwkGh2ORIYikeFIZCQaHRk9GG200fKfa8bIcDQ6jOPhaHQ4GhmORoYjRDtHw9FoOBIZGZXwcCQ8FA0PR8PnVSEaGYlGh6PR4WhkKBodxmOjBYiOtdhYXsNE7tHoSCw6MiH3CbcyMhKJjF4YIx6fSDgaGZmoGuPaGBvr1589e/b1119/+eWXCe/QxdQ3OYcSkY4dO7Z169Z9+/aNBo4R/riCDgyc2rJ5+5zZ83NziwM5BYGcokCgOJBTEsgpCZ6TMkIC2WXB7LJAdnkwuzyYUxnKrgplV4VyqkM5daGculB2XW5OQ25OY25OY16gKTe7KS9nWl72jPyc2QU5rQU5rQWhefl5C/LzFuSFFuSGFuTnLszLXZSfuzgvtCgUmBcMzAjm1JcU1c2YNnPlsuW33rDmjpuvu+WG6268fuXqa1Ytmb+4uaGhuqS8KLewILewuLCsvLSyoryqsqKyurK8qrysorS8oqSirLiitLCsOL+kMLegIJRfkJtblF9QVlxcWlRcXlxaUVxaUVJaWVJWVVpWU15ZW1VdW1lVVVpRXlJaWlRcUVZeXlZeVlZWVlaWl5cXDAZLSorKK0py8wKFhQVlZSV19VWNjTXVNeUVlaXFxQXFxUWFhUW5ufmBYLCoqKCqurymtmJqc8OUqfV19VVV1WWFRbmFRblFxfnFJQUVFaUNDTX19VWlZYW5eTl5eTnlFcWFRaHKipKamorqmorauqq6+qr6huqa6rKaiuK6qtL6mvLmxtrayrLK0qKqspKmupp5c2YuX7rwmhXLli1bvHTJwgULW+fPnzt9WktxYVFuMBQKhkLBUElRUVFRYU4gkJOTEwqFQqFQXl5eRUVFSWlpMBgMjSE3N5ibGyooyC8uKszLy83NDebn5weDwWAwmJuXW1BQUFhYWFlZecMNN3zwwQf4BJ2JjvWYCNbbuXPnrl27iLHN44p7dRz65Zdfbt68+YcffsBxPBYjPgLgkVg0HBndMfzY0SN/euapaxe0LmppWtwyZU5D3dTS4oaiUEtF0eyGqmWzW1bMblkyvam1sWp2fXlrU9W8qdXzplQvaK5d0Fy7sKV20bS6xc11i5vrlrTUL22pX9pcv7i5blFLw6KWhgVT6ufW18yqq5leU9lcXtxcWthYWlhfWlxbWlJXUjylomJmbU1rY82S5sYV06asaG5c3tKwbHrTitnNa+Y03zB32pq501fPmbFm7szVc2etbp15Q+vMG1pn3TR/zk3z59w4b87NC+bd0Dp3aUvzzKqqlpKyluLSaUWl86trHl5z/bb71r740PrHWwSTeAAAIABJREFUbrzulgWtty5ZeMeypTfNa71+Vsv1M5uvmzVt9dyZq+fMvG7WtGumN18zbdrKaS3LWqYuntq0YErDgikNs6oqG8uKq0oLyoOZrRWhfVse/fqlR1575oa92x88sPuP+9947unblsyvKlrSVLd4Su3CqTWLWpoWtjTOrq+YVl08pSyvoTjYUJo/taZs9pS6WY21dSUFtcUFU6vLZ9RXz2msnd1YM6OucnptxfTaipbqspaqsun1ldcumnvzioVrFs25cUnr8lnNLRVl1UXFVYWFFYX5VUW5jWUFzeUFs2tKlzbXXzdn2g3zZ9+0YO6N82ZfP3v6dbNnXDNn2sq5LctmT106e+qiaQ0LW+oXNtcta25YNrVhUWPdgqa6BVPqW8pL6gvzmitLZlSXz6yumFNbNa+hdlFz49LpLcunNS9rnrKoqWFBQ938+tp5dTXz62rm1NXPqambW1U1p6x0cV39xieeGujujcViUcInQLhQxhjvp59+GmfCi1X0knZoJBJ59913X3rppb6+vgs4lEjltdd2+XxJAJAAjCIBABIAgAwAlAlCBQDamFABgAoAEABAAMAEABYAsACAAwB8AOADgAAARAAgBgARAEgAQAoACACoAEAHAAYA0AOACQDsAGAHAAcAOAHAAwBeAEgCgBQASAIALwDYAEALAAoqgEgEKqvJnpGaVZQXLM4NFoVy87MzMxKT7UazQiJhgSCVBFAAACQDDFoCEySz6DQIpEI0CpVyXn2opAQ6lUYhkSgACSSRGWQaB2TwGCwuk8VhMNl0BofOYNMZEIXKoENMJp3BgECQSlxOpZE5XAabQxcKeQIBTyDk8IUsgZDF4dKpVBKNRiElkIiYZDLA4TIEQhamlCGoVCzh8fgMUgJASgDIFIBMAVhsUCoTSqQCsYQvFHFZbIjJBoEEgMOmCwRsvoAtkQoQTCYQsgR8iM8BeSyqWMBSoTK9GnXbzWlJ3kBWejAn3Z+amOx1uZxWq8VgNmlNRi2GKihk8liNATaLIRYJ6XQ6cD7YbDaLxbogkEQCqJQE4CKQSACJNFo1CIKmTZt+5MhoPyY65lQa79Fv3Ljx0KFDV82e43T88ssvv/POO+FwBB/zbsZwPEI49aLhPzz9eJrbohYwjCKGVcK0iFlWKccm42n5dISRIAMBGAK0AoZXJU8zYKkGhQcT2eVch5znVPAdMM+p4DsUfAfMt8s4HpSfrBIlYcJEpdCnEiWqxF5M7EHFHlRigwVmEUfPZyg5kJRBE0JUAUgVg1Q5nYayaXoR0y7jeRXiZFSaiIh8CmGqUuzXynOM6qBZl2vV51p0IYsmZFHn2XUFTkOBw1jisZZ67UUua4nTmmcxpWGYg8c30xkONmthQe5DS2Y8vGzGjVMq6pPdlW57tcdZ63NVeq3FNl3IoAoYlAGDKmhQBQzKbB3m1yCpanmySpaISTyw0C7kGAVMnYDpQSV1SZb1M0uvL/OuachoW7t033N3f/THu56/daFHwrIKOTaYZ5ZytHwGwiDDEKCgk1AmWcunm6RcK8w3y/gGEVvNYxjEXJOUZ5Ly9GKORsjSCJhqAVPNZyp5dIxHx/gMrYCZpFEEXaaQyxRymh2wWEAC+AkAzKLpJWy3UuzXKQJmVciuy3MYQnZdtlmdZVRlGlQZemWqGvUoJFYJ3wGLLBKeRcT1ItJkFWwVsHUsyMBj2aRCs5ivZtNNYr4blSdiijS1MlWFJSKwUyq1S0QWEd8i5NtFAodIYBcJ7CKhUyR0CQQuPtfKZBTZ7FuefOZ0z0AkhkdisVEf8ZgXmejW7tmzp62trbe392JdvSSH9vT0bNu27VLU+/vf/Q6CIAAAQAqbRuZSyRwqmUdJ4FISeBQSn0ISUEgCMolPBggRUEgiCklIIQnIJCGZJCIDQjIgppDEFEBKAeQUQE4BFFSSgkpCKABKJSmpgIoGaEHACAEWiGSDSDYowUkje0FyIkhOgchpdEoGnZLFoGQzaTlMMMig5bGgAhZYwKTlMyhZ1AQbJUHDouscVk+2Pz2UESzLL6grL66vKqkuzy8MpacnOq0aNSoQCVhsHoPBYzH4HCafx+JyIBaTxqDR2HSGkMMVcLgiHl8qFEj4fAlPIOLwhGyOlC+QCkUykUgulshEQhGPK+CwxSKBTCqSSARCEQ+CIJBGEwh4CCpVKmGlElFiKIYiKAajmEyBSPgCFp/P4nAYDAYdBGlcHlMuFyoQscms1ulRlVqBYnI2B2Jz6HwBm8NlSKQCrU6p1akMRo3RpDWadAgiY3MYMpkQReUIJldrUKVKoVIrTEal22kKBjOaGmumtTQ21FdVVhYXF+cV5gdDOf7sjJSMtCSCRl1Oq9NhNRn1PC4HooJUMoUOQohCDstlqAJVyGGIBoJUGkilQTQQooFCoVAmk7FZLBAEaTQKCFI5bKaAz+VwWDQalUqlUalUGo3GYDE5HBaHw+JwOEwmk0KhAADgdLoOHDiA4/hEOxTH8cHBwZ07d77zzjvEd8+r5tBvv/1269atxGi+aDRKaH80FsXxaCw8fOeaa/Uyvk3B9amFSSpeMsZJVnITlTwPJnChkkStIlGnsCkERjHbKGa7EGGaFsl1GEp8tjynMcuoTNciKVo4SQd7lRIXIkjRSrItaMCGhezKkB0NWtGAFQlYsWwLmm1Bs0yo34Cm6BC3Um5FJXopXyvkqvhMTMhQCulaKdsCC3xKWZpakalF0rRwmg7JMqqCFm2Ry1TmMZf7zGVJlrIkS2WStTrFUZPqaspKaszwtaQntqQnNfuTp6YnN/g89W7XqpKiB+ZOfah1ytrm2ukpnpZU71S/rz7d3eD3NmenNPp9lYm2Ioe+0KYrcRrLPKZCpy5kV+WYFSEzWuLSN2V4l5QGb5pac8fs5rvmNN86tWp1XdHa1pa3Hln3/canvvrjA+8+tW5uUY5BwNYK6Ro+1Shi2GGeGxMlaZEUPZasQ5N1ihStPFUPp+mRdAOaqkOSNXKfWu5Swy613KmSO5QyByZ1KGV2TGpDxUYpV80FvUpxqh7xqeTJWiTdqMr1mItTnUVJttJEW7nHUu62FHpNBR5jrlOXZVGlGZBUPZJmxDI0qnQlloTCKWosTavyKGRuuSRJo0hUwy6FJFmDZRj1uU57vteZ63ZkWoypWnUyhvpg2CuHfbDCg8KE+BA4CUOSMCRFhaUokVQ1nKySpWqRj3b99UK9wvEwHo3gEZzwJ+L48ePHt27d+ve///1iJbwkh/7jH//Ytm3b8ePH8YtcAO9/8C6LyQQAAKIxISqfSuJSSFxKAo+SMMqeoxwK8MkAPwEQkgEhmSQkOJRCElBIQjIgIANCCklEIUkoJCmFRDCpjArIKQBMARQUAKUCGBVQ0wAdSDKAJBOUYKGRbSDZCZI9INkHkZOhhFSInEKnJEHUVJCaAdJy6FAug17AgApZjAImlM2kJdJpchFPzocwOU9r0VsyUlKL8wI1FYUNlaV1JWWlgdxMX4pdZ1QIJXwGh0mlM6kMJpXJpEECNocgTQmPLxcKEIkEkUgUYjEsEkn5fBGXw2ezBBy2kMfhc9hsBigW8aQSgUTMF4t4dAgCqTSRkIciMgyVq5SISokqERRDEQxVIAqpkM/icRkcNp3FhEAalcthKBRiFBVbLBq9HlGpYUwp53DpBIdyeUyJlK/RKrVatU6nMRh0JpMBRRVMJl0mFanVCIrCarUqMcmbm5ddUZZXV1s2Y+bU2XOmTZveVFNbXlJWUFAYzM3NDmanZ6YnZaQlpiZ5fG6Hx22zmPVGg47P49IhiEahMhkMk1Fvt1n0Wp1cImVCdIhKo9NABghBNJBGoTIgupAv4HG4DDoIgVQuhyXgc/l8LofDptPpBIcy2Swul83lsjkcFofDZjKZDAYDAIDs7OxxdxI+4a382Wefbd++nXi9XwWBErbte++9t3PnTsInQHwZieHEIf7MQ/ep+EyfWubXw1kmRY4JzjKI/VpBiprvw/huTGxX8DU8ml5E96llfrMqSS2zitkGHuSQ8TKNyiKfrcBnzbLp0gxYshZ2IwIfJsgwyXMsSJ5Tme9S5TqUITsasmNBuzLbhgasWNCizDYr001YqglL1qMupcwiE+jEXEzIUgiZiIilFLH1Yp5TIfEopSk6NN2g9OvRTD0aNCkLndpij6ks0VaeaKtMstene6YH/Q3p3qlp3pY034ys1HmBzFUlJXfVNT08Y+6fl6/Ydv3qp+ctXJIVLDWZil32ohRnRYqnMtldneJqyEisz/SVe625Zk2eRVns1tWkWmcXpK6sLbh9Rt2G+dPun9e8fvaUu2dNuWPmlNtnNN0+reHhJa1fPPtob9sfj77w+PuP3LG2tVnPp5uljESNMMOM+U1oml6RokNSdGiqHks3KDOMqN+IpuvRNB2SqlWkaOAktTxRq/Bq5V613KuWu5VSFyaxK4RWmG+V880SVpJSGrRqC7yWoiRbSYo932dKMyAOOTdDhxTajEVWY55Nn21WpWoVVhlPL6A7UZFPA6eqFH4NkqyCE9WwTyX3KqVepSzVoMxxGPM8tkKfM2gz5ZgMGQZdogZTcRgYC7JKhE65zK2A3QqFUyFzI3IPCntROAlDEjFFihLzK5V+FZauVgTMmg3XLN7/4dvHvv9H+3cH9r/7zt6//Q2PhsN4dGTC5/twOPzGG2/s3r374vf9Jf2h77///s6dO4nRJ2OBOI7jw8NDubk5AABAVDqdxgEpfFoCn5bAp5Iu5NBRAYSUUboUnn+KYFURhTRukBIiGxM5BYCpAEoFVFRATSNpaAlakGyAyCaQbIES7FCCE0pwgSQPLcFHJSdRKakgLQMCMyFagA7mMcBcFpTFgFQCrlrAcNMBJwXQgwkaIUdn0NjTk9KKcgM1JYUNpSW1RYUlOdkZXq8RxcQMHpvM5NDoIjZXwuWL2By5QKAQilCxBBaJFGKxQixGJVKFVCwRCnhsJptFZzIgkEYWi7jjHMqYjEOxcxwqEQpYfB6Tw6YzGRAEUrkcBobK1Gq5w6E3m1UaLYIpYQ6XzuGOcqhUJtDq1DqdRq/XGgw6s9mIYQiTRYflEq0OQ1C5Wq0uKMgvLS0oLQnVVJc0NtU2NtXUN1RV15SVlRcWl+QVFYXy83MCgYysrFR/elJKsjcp0e2wm5wOq0jIZ0AQRANZTLrLaUtJ9iV6vAatjsNksegMBggxQIgJ0QlrlA5CLAaTyaDTIRphh7JYDCaTwWazQRAkOFQg4HG5bDabweWyORwOizXqB3jwwQfxi/o0R48e3bp16/fff3/xq/pKOBQf68jv2bNnPCg61os/9I/9Dg2mFbJtMr4LFiZi0gwDkmVGc6zKTKMiXS/3KSUOmGeRst2YyKsUp+oVWRZVhknpNykT1VKLlGWSsJyYMN2sLPDZChJt2RZVkkqYphX79dJsM5xtQQJ2ZdChCjrVAac626EKOlQhmzJgxQI2ZbZNmWFVpRmVqQZlohqzwFKNTIhKeLCIIxOwEAFbI2SbZQK3Uj7KpEYsw4BkmzT5DkuJ11Huc9Yke1qy/bUp3toUX2N60oystAWhwE3VdY/NW/7eY8+d/PiL3v878OXWVx5deG21MzkVVibBSJZBn++yZxk1OWZ1WZKtPiNxak76rPzM65rK757ffN+SWfctnrlh/rT75k5bN2fqPXOmrJ3ddOespjtnNd05s/aZVbN+2PrEyOt/PvXyM589dcdt0yuTVCK/Qe7Xy9IMcLJWnqpX+E3KDLMqw6z2m1TpJlWqAUvRYyl6LEVHGKdIkh5O1Mo9KokLEzkQgRMVelWSZL0i4DTke8yFPmu+25RjU6foZF61xK0UO1CRVc7PNGoKbOaQUefXYmlaNF2nTFTDBgEbY1INQpZTwfcpxV6NJNmo8FuVQY8hz2fO9ViyrLosiy7LrEtE5U6p2COXepWIHZGiLDrGYVrkEisscyCwA5G5ELkbkXtRRRKGJGNImhLLxrQBVJer0ZQaDVVmw6x035KS0Ly8zJaMpKpU38HP9+E4PkJ41sc07csvvxzvzv88h46MjLz22mvvvffexMBoNIbj+Dtv76ZSEmhUCkRjMCE+SOaDZAFIFhA0SiXxKQkT5DzGvIBexyMQZCqmkMQUkmRMxGNCmKgIBUDIJIRCQqkJKipJQ0vQ0RL0NJIZBFw0wE0F3NQEH5iQBJGT6eQ0BtXPJGcL2YGUlGK3J5vPSmNRgmxqHoOSDSYkkgEjNQHlslAtZkp2+QpzghVFBbVlxXWlhcU52ekej01rUElhOZcvZDClbK6Uw5XzBIhEgslkCrEYFollIqFEwBdyORw2kw7RIJAqEQsuz6EoosBQRInBiEIqFLAFfDaXw2DQIQgEuRwmhso1asTpMFotep0OU6pgNgficBkCIYfHZ0nlQr1eo9frDAad0ag3mQwYhjKZdAUs0eowFFNoNNqsrKz8glBpSai2prSxqbZpSu2UqXWNTTU1NeWVVcWVVcXllUVlFUVlFUVl5YWVlcU1NeW1NRXFhXkiAZ8BgRBIYzLo/vSU/LxgIDvgdroYEJ0gTSadQfxl0hlcNofNZDEYdAYd5LCZfB6HxWaQySQymUyj0SAIYnM5fD6Py2XT6SCTSedwWFwul8PhJCQk+Hy+i2e49ff3v/TSS59//vmVU+cF6Ojo2LZtG+ErGHdjxfAYjuP33nk7HQBUArZewjNKhSap0KYQO1GpC5MkauBkrTxNJ8syYxlmLFUPp+nhdD2cppVlGBSZJjTbqgo4NJlWpU8tMUtYFgk7WQsHHbpCr7HQbcixYBkGOFUn9RvhbBuWY1cGHeqQUxN0qnMdqqANC9iQgA0NONQBuybTrM4wadKMGp8GsWNSo1ykFnMVfCbCY6J8llrI1Yn5dkSSqENTDEq/UeXXqbJN2ny7uczjqE9LrE3x1qQlNqQnTs9IXhDKWT933t9ffzvSPbouBj4YaT/w4yPX3pqnsSRzJDYO18TjJKOyskTbnOLs66dWr1vS+sCK+Q8sb71v2ex1i2esWzht/fxpG1qn3TNv2t3zpt47u2nt7KY7ZzfdOaf6+dtmt7/9LP7xxvA7v//yD7evqM1xKripSplfDafq0XSjMs2ApuqRVD2SZkDTDFjqmKQZVal6ZYoO86rkbkziUUo8SmmSVpFp1QZdplyvOddnzvWY041Kr1LqVAjdmDBJJ0nWwylGRZJe4cIkmSZ1od2UY1Bn6JVZJnWmQZ2mxbyo1CkXJqrhLJs2x2XIcurSzFi2XZtl06TpUZ9K7kIlToUow6DOMmp9iNwlFbsVMg+G2BEY5bJQHssES82w1InKXegYh6JICoamqZR+pcav0mTptAVmQ5XDVu2wlJi1abAgTSHxSSUP3HQzPjp27Nx7/YcfftiyZctPP/10RRx65syZF1988bPPPsMnGA4Eh952640AADAgkElns+iCiziUR0k4X0h8CklATTifQBP4E8+OiWiMRsWjJDvKsISVCo+JggJgtAQlLUFNI2lpgIEGGGkkI5hghUh2iOSAABcjwQMBSSJWWn3DzOr6qWyWDyRnMcAcBi3IAPPptDw6LQCS06iAg5agZDNUCGxyO3yBjOyygsKa0rLqotLSUG5WcrLLaNLAsIzLFTFZYi5HzOVK+Xy5QCDh8wRcNpfFYNIhCKQy6KBMKpHLJDKxSCLkX4JDYSUGq1WISqkQCbk8LovLYTLpdDpI53JYGCrXahCnw2w2ahFEKpML2RyIyxvjUJlQp1frDRqDUWs06UwmvVKFMJggDIu1WgxBEbVam52dU15WXFtTMmVKdXNLU01txZQpdc0tDVOm1k6f3jB33vT5S+csWblw+TWLl65YuGhx64JFcxYumtvS3CiVCBl0Go1KZtCh/LxgXW1VVUWFPy2dxWCCVBrRhWcxmFw2h8Nic1hsLpvDYjJYTDqXw+Jx2SiqkMmkIAhSKBQIgtgcNp/P43BYVCoZBKl0Oshms7hcLgRBEAQRGjURQ0NDu3bt+vDDD6+aQw8fPtzW1kYMvyMQG5uzVFJYQAMAKQuScxgwj4kKuZiIi/CYKgHTDAtdqChDrwhYVTl2Ta7bkOfSZ1uwbCOarUeydIosA5JjVmaZsIBdk+vSZ5hVLoXQJmF7EWGWASv12cuS7AVubZYJzjBKs81wwIqEHFjIoQw51bkuVdCBhBxYyK4K2TQBmy7Hocmxa3JMqmyDMk2j8KISGyzQyASIgKfgcxE+FxVw1WK+SSFJ0iDpBizDqMzSKwNGVYXPVumz1aS4p6T7ZvoTW3P8L6xbO/o84rFobLRf+d2nn7UEgqUWS77J1JCesqy65O75LXe1Nj24fPYjK+c9sGzO/UtnbVg6Y93SaesXt6xfOG39/OZ75k+7d17zhtlN62ZNuWtO8+2tddseWTHw1Sb82+2RT5//6LlbZhT4bIgwTa3yq5WpOmWqXplqwNIMaJoB9ZuUfiPmNyB+A5JuUKRq4USlNEklTdbAfqMqx27I81hz3Rbib7Zdn2xQ2BVCi5TnU8l9anmKAU4zKfxmJN2kSNZLPZgg04iWuEx5ZnWKWpaikaXrFdlmVZ7dUOKzF7otaQa1E5G6MFmiGk3RKFOUSKoSSVErktSwF5V4YHGGXp1t0voQ2CWReuRwolLpxBQIm4Hx2GZYZoelTkTmQuVeTJGEIskokoqhfgzNUGNZBk3IbCiyWIrM5lyDMVmJGQUCHVswpaB0+BTxlgqPGaP4yZMnt23bdvDgwQs0cHIO7e/v37Fjx6QO1HnzZgMAwGEyeSw+ncYd51CCRmkJfGoCj5rAHxMBlSSgkgQgWURLEFFJBM9yqSQuYbQSZ6kkARUQUgARlSShAuN2qGi8p08mSciEfTra35dTADkVgKkAQgEwKqCikTQgSQeS9CBgpJFMNJKNBjj4DHNhXklRYS2T4QSp6RA1k07NhmghEMyHoEIILIRouXQwnUZJTEiwJiSoGXSVXGywm3yZaellhbk1pfm1JblloexASnKi2a5DMLlAwGfRuSyQw4aYLBpEp4AghQ6BPC5XoYDlMrlcKpWKRUw6CFIpQgEXRWAUhVUYrMbkGCpDESmGyjRqVCLmc9h0LofBZEAQSONyWLBcqoBlOq1Sr1OhmEwmF7E5dDaHzuUxOFy6VCbQaDGNVqk3aE1mo9VqUaowJosul4uVGIwoZBqNsrAgVFtXUV9fNqW5dvqs5oapdQuWzbvu1mtvueemO++77e4H7rj7wbvufvCuux648/YNt9101w033rnmpjvXLFo2XyaXQCAIUcksJrWyqmDW7KkzZ7SEQkEWiwXSaDQajU6nMxlMwgJlM1kcFpvNYhIcKuBzYViq1+v0RgOHywVpNA6bLRQIhHw+HaLTKDSQBjIYjHGv6K5duy5Qp3A4vHv37nffffeqRzUdOnRo+/bt7e3tOGF+jiVzaqA/IymRS6VIWAwBC+SzQTGHIeOxYR5bJeIbZBIbIktSKVK0SJoezbGpQw51gUeX79aG7KocC5JlUmQY5BkGONOAZhixLIs6YNHk2fTZBtQl5thFTC8iyLYoi5MsRUmmXI8m04pkWOBMqyLbjgWcqoBTmetUhxzqkF0TsmsDdmXArgzaVDkWpd+IpOhgn1rmVMmsqEQn5auEPIzPVfC4CI+rFXEtcqFPCWdpNbl6fbHdFLSgxTZdQ6Jzpj9pXm72bbNavtz92mBvOx45jcfORAZ7jn37fxsfvufmmY1rW6c/tGLh46uX3r98zv3LZz2yqvXRa+c9tGLOY8tmPbhs+obl0+9fPO3BxdPXL5mxflHLhtbmDXOa75s79b65LevmtqydX7/rTzf1H9mGn3wxemDz27+/qTHT4YXFqSokTYuk67B0Peo3YOlGLN2k9JuUaQYsRatI0shTtfIMgyJoVRU4tSU+U0mSuchnzHfrAg5NpkWdblT5NAqXUm6W8s0SbpIGTtUr0gxwpgXNtCF+qyLFKPOqhVkmZYnbUmDXZ+gVWUZlgcNQ6DQV2k25Zl2GFrVJBRgTVHNYFpnUrUSTNViKCklXIWlKJEWFehC5WyHza1SZeq0HgZ0yiReWJSpRp0KBslkYn2+G5Q4EdiKwD0GSECQZUaRhaAaGZWlUAYM+12QMGY05en2mTpesVjlksAJkZji9Pe0dOI7HYuFYLELoVE9PT1tb2zfffIPj543rn5xD+/r6Ls2hcwEAEHAFHKYQJHMhivACGadUkCwAyUKQLATJIkJoCYJLc6iICoiogIQKSCiAZEKnXkIhScgkCXmUVcXnM6ls9Js+gBCeUxqgopLUFJIJBKxsKiYTSDWYnUV3gJQkiJxGp/ohWiZIy4TAAI0WoNGCEDUE0kIQFKRDWXRqCkhyUQA9nYZJhTqLzpmZlFYazKsuKq4pKi0L5ofS0j1Wi1Iu47HYNDKNRqbRITKXw5BKBApYLJcJ5HKBVMZjMikgmCAS8lAERhEYVcgVsFQBi1FEiiJSWC4WCjhcDoPNghh0kA6CHDZLJhWrlKjLabdZzRoNimJyDofN5jC4PDqHCwpFHAxTqFSYRqPR6XRms1mtVjOZDIlEgCikiEKqViGlJQUzZzcvXjZ3zc3X3LX+jvseX//gsw89+vxjj//5ySdeePLJF5568oWnnvjLk4//+YlHn3v0/qfvX/f4unsfu3fNbdejSpQOQnQahcVKaGouX3ntwmXLF1ZUlHI4HBAEaSCNwWCwmCweh8tmsojuPJ/HJThUJBLw+VwQAkUSsUAoAEGQzWQJ+QIBT8BhcVkMNgQyqFQaBIEEh77++usXqFMkEtm9e/fbb7991Rz63Xffbd++vaOD0PjYuHqf6u/NTU+TMegwmyFgkCU8SCHkwHy2lM2UsVkIl6cUCPUyiRWBXUpFogbJMChzzOqQVV3g0BZ7jPlObZ5DE7SrskxYul6RZoAzTGiORZVn1wSsqgwjkqqX2eQ6o7CNAAAgAElEQVQcq4ztUQmzHKqSNFtRqjXHqfab4XSzPNOK5tiwoF0VcqhDDnXIoQo5VCGHOmBXZ1gwvwlLNSDJekWSTuFRyZ1KuRmWaMUiJZ+v5LGVfK5aIDBJBImYqMChC1r0uRZ9sd1Q7XNOz0xdVJR749Sav6y9Zd8rWw7uef2D7X94/p7VT9645Jmblz11w5JHr1/42OrFj61e9MTqRY9eN/+Ra+c9vKr1/pVz7ls5Z8PKufctn/PAsrn3L569fsnsdQunr5vfsm5By4b50za0Nj+4pPHjl9eFB17Hz+wa/HbLK4+vqkg0piFyvw71G9EsozLTqMw0Yqk6RbIWTtEpUvWI36QOOPTFibbyFEdpsrUk0VTg1gft6mwzlmFUZJjQJKXMpZC4EJkLhb0qxKuUJWvhNIPCb0RyrMpsuzLDhqYaYa9GkmlWlXrt+TZ9ukYRMKqy9Wi2ThnQqwMGTbZOlaFTeVBYw+VibI5RKvGokES1IlWNpKnQVJUyVa30wDKnVJKqVqYbtB5U7pKJvQp5olppRxA5m6Xk8ywwbIflboUiEUFSRu1QLEOtytHrcvS6bL0uQ6tJ16iT1UofhilZLK/J1NXZjuN4LBaJxaK/GocSV7W2tgIASciTMiEhgyamU0XjAlGEEIX4K5iMVYVjtiqPlsCjJfBpCQJagnBUSGIaSUwjSWkk6SiTki6QCQ7T8Q9Qo+ESMiA5Z5+SFBRASwV0bBCW8MUiPgaSjbQEB5jggChukOIFKYkgJRWipoMUP0TJBCnZIDVAo4ToYD4DLGTS8pi0TBrJRwUsUIJGxNPr1Y6URH9RTqi6sLimuKQsNy+Q6rdpjXKeSMRhiXlsEY+tkApguVAmE0glfBaTAkEkgYAtl0lhmRyWyRQwjKFyJSbDUDksF/N5LD6PxWHTWQwGRIM4bDaGKvQ6jcvpsNsIDoV5PB6PzxaK2FwexBeyURTGUARBUBTFtFqtRqNhs5kSiUCtVCAKqVqlWLR43oYH73n4iQ1P/fGRZzc+9fstzz7/4vN/2bnphVc3b3xty6ZdWze+tuWFVzf/+ZWNz7/4p2c2P/vYnx5/7PnH1z5wt1KjBKk0JkRlMRMqa/IWL589f9Gc8opSDodNo9FAEGQymSwWi8/lsZlsNpPF47B5XDaLSedx2SKRQCDgUWlkKkgleutsJkvA4/M4PIhGZ9JZTCaHwWBQqVRikNO/iUPb2tomcmgUj+E4fmagtyKUY5AKjFKeSsDQSFhqMVspZGMCjoLPlnPZEg5LzGPLeBxMwDdJpW4EScKwDK06YNAEjOqQRZ3n0Oa7tfluXa5Tk2VDMkxwpgnOMiMZFiTThuU41bkeXbZdmagWWaRMq4ydYoBzvcbSVHt+oiHLgmYY4GwLGrApJzCpOs+lC9o1mRZVhlnlN2GZFnW6UZmsw3waxK2EbbDMJJJrBCKUz0V5HCWX7cUUSYg0TY9lW/X5NmOlyzo7O+3mxqqHF8/ZeMf1betv2nzv6r+sXfXcHSufvW3ZEzctenzNkiduWPrEDUufWLP40esWPH7dgsdWzX9kVevjK1ofWda6buXc9SvmPrx41kNLZm5YNn390unrlkxbv2j6va2Nj6ya8u37T+FD7+CRd3v+/sIL6xeE7Gi6Csk0KtOMinQ9nPb/8faW0XLVd7j/2Hbfs911XM74zJkzdjQ5MRIgWPAgIUoICRrBvUBxAkULtKUtUFxaSqGlRkuheIsThyAhSHLuixNa7r3/e1/8b+lez4uZtWbNq70++3m+8tue0vSVTtIYzntTivHxUmp6JTdeSk8tJkf6Er2s10paDU/rd/WGq1ctqW4rLc9s+05VVwqaWNCEoiHVPa0/pg4k9E7G6GSMVlrvT6hFm2/FjWnF9NRssmnJXc/o+kbXt3qe1fOsoZgz6NttzykbhkMzKo55fLTPVCuOUXfNumX0m2ZREguanNfEmqO3Y05Zk/okrqTLJUtPq5JKoCZDplU5p8pFXatoWt3Qm6bRNM0B22raVr9tNkyjpmtFXSkYms9Ga5n0lo0bJiYmJib78v8phk7sYeiCSBCkMB6JRBFQgAEBBngY4BFQ+JY4FORQkENAHo1waJhFw1Ekwk8SFgGiUISBI/+TRYVCAhQS4LD8L4b+f2H0W/o3Q7n/xZ+GA2IkqEUCOgHzCi+JURsI2mAoAYUScDgJhdJQMAeGinC4CocrMFCEwQoI1ACgHwTbINSF4WEMnopBUzBwBAkPAKFCOBgHAYclLFfP1IrN0e7QnOlT586cOmusO9wcqGX7Mm7M1nSZF6M0H2VEHEVRGBB5TlMUy9BNQ9U1SVNFReIEnpEljmUIhiFoiiAwDIFgiiB0TXVdqy+fy2XTjmsYhsowDEUTLEfQLCqIUd/3Y7GYaVqSpJimqSgKQaCSzPm+pemS6xnrzjr9ljtvuvUnN/3ogR/+5NG7fv7kz+956r77nrn//t89/OCzjz747KP3/+6RXzzz0D2/eeCnv7z3zod+fMu9t99yz21X3niFG/cgECQxmCAi+x44beVpS5evWjp3/30IEgNBAARAFEVwDGUomsQJiiQYmmRoksBRlqGiLG0YmmHqCAKBIIDCCE1QHBsVOIHEKQiAYWhPkIcg6P/E0Mcff/w7Yej2rbOHWimJLtlCxZWKFl+0xKzJp3TeVzhbjOo8rURJicYlEpNxzKQpn+dTitxnaGVbr7lqM6Z1kvpw1hrrc6eW/KklfyRnD2Wt/phUd4VOSuumtKGsOVrwRoruQEIrGtGUgOcVtpU0plVSM2rpqaVYL220k+pgxhzO2YMZcyjrDGWdXtrqpsxu0uimzG7SbMetgZjZ7xt1Vy8Zdp+kJGkqQeI10ywbSpyCfQat2uqcenHxXlPPP+bQa05cdPNpy29bu/yWNUtvO/P4m9ctu3HtsvVrl1+3+vhrT1927enLrl19/DWnLbnq5OOuOXnRtasWXrPqmPUrj7lu+fwrlx3+/eMPv3r5EVcff9ilxx142aKDL1965CVLDjv/uP2uXXv428/ftnvX0xO7n974wg+vOePwZlxsWGozpvXH1aGsM62S2qs/P2egsFd/flolNaUvPiWfGM3He0mnlXDKtpKWmJzKVV11IGYNeMaAp/fbct2U+i2laigNW28n3XbKacTVgZTWzhrttN7KGM2kVnaEZkyfXspML2QGLK3jWb2Y0/Wtrmd1XbPrmoOuNeg5nZhXsW2PjSoY6nBM2pAKjt5wrAHbLqtynybmTTGncA1ba8ftsi7mJbagSyVbT2uySqAOx2R0uU/XyoZRMYyKqZUNtWyoZVOr2HrF1sumVjTVgq7YNF1OJrds2rgHod+0KP+fGPrt+3vRwiXBQAgJU2gkikR4BNhjRTFIwCABBXkU5DFIwGEBh0UCFnFAwAEeBwQclHBIxEAegzgUiKIAB0c4+FsMBYMCFJKgkBQJ8JEABwR4ILDHZgKh/ytP/+1MJ4eixEhAiAQkhhAVSWFJIxIwgKADBV045EPBOBRIQYEsFOiDgn1QOAeF81C4DwRKIFgBoToINyG4DUODGDSGAlNQcAyBh2GoC4X7gVABCMYpzLO0VKmvMtwd3Hv6zANm77339OlThgb7q7VauRbzkiiAogBq65YsiqoiylJUVlhNF01DURRB1+VolGYZiqIIHEMQGKRIzNAVy9TzuUwum3Jd0zJ1lmUpCo9GSYbFRTHq+148nojHE4Zh+X5cUWSCQAUxaju6YSpezL70ykvuf+L+Xzz5iwd++8Ajf3jk8eeeePz5J3/5wlNP/v23T774zJMv/vaXLz7zxPO/eey5Jx/+w+P3/uaBnzzx85889rNb7r4lmUvBMEygMEFGFiw97KIrzzvrorOOXXQ0zRAQAEAAgKIwhiEMRVEEQZHYJDoJHGUZkmUow9Dy+WwqlYhGGRgCKYJgaUbkBUOzZFFBYAwAQARB/i9Z/j/I0MnrGx+6Zc5QKy3RRZMr2VzZ5iuuVPXViq8VPa3g6TlLTirRmMjYHKmzmEKjEoUoLKlwtCnScTVasKS6pw3EjF7SHM5YIzlnJOsMZ6xeUh/O2CNZu5fSO0m1k1C7KX0454wVYiN5vx0zCyqbl4mKyQ3nnWn19LRaaqTP7aaMXtoczNhDWWcSnYMpazBlDqWsoZTdTVjdhNlNWg1PHbTFY1vp65bOfvPJm85bcmDVlA/qDpyw3+zzFx913qIjr1y1+KqTFl9z6tJrT19y7erFN6xbduO6429cu/wHa1fcuObEG9YuX792+fVrl19z+pKrT1t4/WmLbzh10fUnL7rq9IVXrjn2mlPnX3XKkdetOuqHxx51w6H7XX/cvKsXz79syeHnL5578yXHbXrrnl0Tz0589cw7f7rl/BVzGzFhJJeYWk3NaObmtIp79edn1DLj5eR4MTGa97oJsxu3egl7wDdqjla2lbwqJHgyxsIlg+931X5XbbpyO66OZN3xvvS0YnYsn2on7UZMaWW0bt7s5oxu3mxnjKonthLGzEp2RjHdNNW6oTQdfcAzW67Rcc2eZ/Ucs+faXd8Z8N2aayclXiMQM0pmdLls6XXbqFlayZTLjlax1aLK12ylFbeqplxQ+KImlWwjoysaiTkck9bkrCoXdK1ganlT6TOUPlPJ6VJa4eMCE4uSMYbQMaSezWzdvOep/J9l6O6JiYmFxywKBAJQEINDBBKi4RADh1kEiKIAhwBRFIhiIIeBAgaJBCJRsERBCg2pNKTSsErDEgWJFCwQII9HODzCY6CIAAIc4eGwCAYFICCAQREM8GCAA4M8FOKhkACGBDAsAEH+X/70G/FAgAcC4rckAQEJCPBgkAODAkuJqqwTiBoOaJGgCQRMMGiBQQcMeFAgAQWScDANBXPwpEJ5KFwEgSoI1iCwCoE1BGjBkUEYHIHhKQg8joCzYHAcAYaQSD0SSEUCPokkLSVXyjaGOiOzpk3bd59Zd95xy9o1p8YcV+FlVVREnldkyTBVy1YsWzUsRVI4w1Q4jqVpkiBwFIEQGCAJRFN529Jy2WQmHbMtzTK0KMMyNMlFqShLCDzreX4ikYrFEoZhpVIZx3EIAmWjhKqJmi45vnXDbeufffEPv/rLr3/9wm+eeeX3z7z6h9++8adn3/zLH9786x/e/Osf33r+2X8898xrf3zm5d//+oVnHvvzrx76/aMP/Pbhnzz803y5AIIgiSEEGVlw/OHfu/7icy87b9Gy42iagMAIAgM4juI4ytAkReIkgUVZWuCjBI4wNB5lSdcxC4V8NpvWdRUEwiSBcSwbZVgSp/iowPMiQZCTXfv/GkN3T+yamJjY8fGW2UMDCYEsmHzZEcuOWLLFqqfUfLUe0xtxsx7T675W89Q+U0xrnC/TNo/rUVyiMImCVQo2WcwX6KwmlSyt39X6Y3p/XG+n7ZG8N94Xm15MjBfjY3lvJGv3UkY3aQymraGsPZKPTS0mRvJew1WyMpWRyIavTqmkZjRyU8upwYzdTRm9tNFLm72kNZiyBtNWL2X1UtZg2uokjLYvnXPY6LPXLn7tp6e9+uilN5+3ZO2xB12+cvGlyxdcsWrx5SsXXnHSoitOXnzlqYuvWr3k6jWL15+x7MYzjr9p3fJbzzjxtjNW3XzmihvPXn7DWcdft3bJdasX37Ru6S1rl9y2eumdpx1354J97jpg+K6Dp95xxNxb9p27fr85P1h06HVLj7182fzzls79yQ0nfvrh47sn/rj7i9+99tT6MxbtNVbxZ/eXptUzY7XklEp6SjExpZgYyrhtX2v7WtOWuzGzl7A7MXPAMwoq16cKVVsp6GzdUwaz/pRierSQGO7zummr5esNW+139XbCGkjonazWy+uDebOT09tZvR6X2il9Vi0zo5Su60pB5iumXHe1pme0PbPjmG3HbLtWx7favt2KuzXXzCq8SqImQ6UVoWioNcdouEbN0au2XrHVvMbXHLUVt6uGkhejRU2ue3ZWVxQCtaJUQhEzipySJ6FJeSzpR8kEz2RkvqAKFV3uU+SxRmPbJEO/NSr3H2PoiqUnYBE0ikYpiCFACg3TcIhGQjQcouEQjYQZLMIiEQ4BBBQUsYhEggoNalHEiCI6iyhRRGFRmUVlGpIYWKEQBYMkDJJwUEEiMhSS4JAMhcTJaP8vgWFhsmX/PwN0j1f938SBQQ6OCCwlCJyEAFI4oAJBDQipUEgHQwYYNMGgDQUdKOhCAR8O+FDAhwMJKJABgwUgVAJCJTBcAiNlGKjDUBOG2zA8CEMjMDSMwoMEPITDPQLs4ZEOEihDwQQOuSLvZtO59ddds3bNKTOnjew1fWyw0yoXi6lkyrJdXTd0XTFMRVYEw9QmGUoSOI7BOAZSJCJLUcOQ0ik/k/E917Qtg6UZiiS4KBllCZFnPc+Lx1O+n9B1M5VKe55LEKgks7G4rRmybqsr16z68cM/ferFZ/767t+ff//V59596S/vv/z8xlf/tvHVFza88uLGV55//+Xn3/37c28+/4c3npsk6S//+tSDTz9cGaiDAEATGEWDi048+qpbrrj46kuWnLCIpHAIjCAwiBMohiPfZqgkchSJMDTOsaTvWb1uq9GoqaoMgWGawPkox0c5MAKBYRDHSI7jOI7DMOy/xdDJKfuJz7Zvmd5tuCyW07m8wRctqWTLVUeuuUq/p/S7SsNTG3GjP24MJOyBhN3wjZqtFnQpJUTjHG1RqEaiConJFKkzVExgMrpYcLV6wmyl7cGsPZy2x7LetGJiejk5vZyYVoqP5uyhjNlLmb20NZRzRguJ0WKym/EqtpyS8D6Dbaet8UpqejU1kne6Kb2VMDspp5dxuimzkzRaca0Vlw9ox+9Yc/RP1xx7xeJ91xw184yF+1+49PALlx7xvROOvmzlgstXLfj+quOuPHnRtacuXb9m6fq1S246c9nNZy679azjbzt7xe3nrLz13BNvPn/FD85bfv1ZS9afsfi2s4//4ZnHP3Tq0b+d03vBU99R6L+74pOdwo8OGP/JqqN/sOLoK49fcOkJR1+w4sBH7z7ry0+f2r37T19/8szfH7t61aEjQ3l7vJQeLcU6ebsZNxqu2nCUlm/04lYvZnY8veMbLU8fcNWmo3bi5lDaG+tLTCmmRovpVtLNq0LBkKu+3kzoTV+pWXLdVttxs5VQuxmtl1cH+/Run97Jac2U3Elpc/pzc2r5qi5nBTavcgVDrDrqgGd0XKPl2+2Y3fattmd243YnZvd7Zt7SDJrQSSwlcwVdqtta09GrjlG2tYIhZWW26iiduFMz1ILIlzSl4lspXZFJVKdJi2U8hkpxTF4WippcM/W6ZTRta8A2mpZeUpXxZvPDzVsm/jUi+p/N8mtWnaLTYlJ1fcm2OV1nTIlUeUygYRYHaDhMQCESDtNQiIFDUTTEY2EZj6gkoNGQQsMygyg8rouYKeKmiFocZrCYwWIGDesUoJERjQxrWFhFwyoSVuCwAoVlICyFQyIQEr/pOIlAQASDIhgWgeCk95w0pBIQkCfdaCQgIBBDUwxF8GBIjgTUSECJBCVgjxQgqAABFQioQNAAAyYYNKGgOxnzwUAaDGbAUAYMZsFwHxQpw0ANBhsw1EThFgK2UKiLQYM4PEKAYyQ4BQOGEaAJhitwJF6vtmvlYjoeG+6258yYvt/s2XOmT5/SG2yWqqlEytBNgYvKkiBEWYYiGJIkCQxFIQLHVFlO+H6pL9uXibuObpoqwxAkiUajJMNgHEeZpuZ5rut6hmElk2nHcXAcU1QxlnANU8n0JU84ZfkPfnTzvb9+8P6nH332lb++uvmtNz9+/x/b33njo7f+8dE/Xt/2j9e2/vPlzf94ccPrz7/3yp/eeuHZ1597+qXfP/GnJ5u9NhSBaAInaGjJygU33Hnd5esvP/HkExiWgoEIDIIYhuI4QlMESWAUiXNRRpYEksBYhuSidDzmjAy3u92mY5kgAFAkyUc5WZRYmgUBMBIBQBBEMYxh6HA4+PDD/55t2v0dMXT3njt+x/YP9x4dTIhUzmAyGpVRmT6DLxpiyZJrrlr3tIavTo7WD8S1dkxv+3ovYfXidtu3Gq7epwsphfN4yqBRncYUClNoXONIR2bTplR09YZvduP2UModznhT+mLjxdiMSmxmNT5ejI/m3JGs1UuqvZQ2mnNGc34n4zQSep8ZTctkweTbWXeskp1Syg7l4p24NZp296pk5nXry/YeP/XIvdYdud8Zh84768jDzjnusPOXHH7h0qMuXn7UZScc8/0TF1y28pgrT1p8zSlLbjh98U1rj11/1rL15578wzNX/visk269ePXN3zv5tgtW3H7e8psvWLn+3OPXn7P49nNW3HPmoucOnvKOJ+3m0QkW+Cgaed5k7pvTu/nk+deefMzVJy78/or5l5xy0DNPXP7Vl3/evftvX3z8y2fvv3DBrP6mK9VttWSKaY3J6ELVUpu2MeAa7YQ1mHUHfLUX08dyztRSbGopNqXoTy34I1mvHbOrploytYwi2FHK4umCow34Zss3Wp7ejmntxOT4lz5c0AcLRq9gDWS0Vkrbp5nft79QVHk/SqRUPqtJRUOuW0rH11ue0fSNRkzvj+sDMaMTswdjTte3K5ZiR3GFAh2ezKli2VD7DDVvKnlLyZlSRolWLbUbd/tNrSDyBU2qeGZakxQCtXm2z9DKpl43zbphNAy9YRp10+g39ZalVxRxerPx4ZbNE9+BD52YmJhYvWqVK0hlL9Fn+1nLy5vJrO6nVDsum56kW5yiMnIU5yiIxSMMGooiQR4NClhIwkICHhYIQKRAiYbkKKrymCHhlkzYKuWplK+QnojaPGJFIZMGDQowCEDHIioSUaCwDIYlKCRCIQkMSmBQAsMyGBGBoPQNQzkgIH7DUBEI8ShKEiSJwtw380/i/1w5lb9p4itQWANDGhjUwaAFBlww4AFBFwx5YCgOBlNQKAuFC1C4BEWqEFCHInUo0kTBDgYNYtAgBg5i8AiGjmDwOI60KFJnSAEOGzSaULhsPtHsNIZmTpk2d69Z++41fcpwp1HOJV1d4dkoTZE4gaEQigAkgemakkx4jXpfX971PS0Ws1kGpyiIjWIchwsi5bq661mGYaiqHo8nbdsmCELV5FjcNUwlnYuvPXv1U3/6zTvbP/jT6y/86o9P//LPT//x9b++tf3djV9sfvez99755L03t7/zxofvvLrt7Zc2//Nv77/63Fsv/v6Nvzz94rO90WE4AtMkjtHQ0lULbrn7xutuvW7NWacLQhRFIAxBJrP8JEMnd5NYhqJIPMrSHMckk+7w0ECn1UjE4hAIkyTJsVFd1WKer6kaQRDhcBgAABCMhELBRx995Ltn6K5dE7smJiY++fCjKQNNX2Qrca2e1Ku+WrSkvMb3aVzREEqmWHWEui/0x6RmQhmIya240klq3YTWS5idlNlKWwMpux7TC4aQVjhPZDQWk2lUolCZwkyG8gQ2owslV+tP2O2U2804Q1lrrM8dLyemlZPTSv7UgjOWM6dkrcGk3k4avZw7XPS7eafqy1k9mlajNU8f6UtOL6Xn9eonHThn3ZHz1h150LqjDjr7qEPOPeqwcxYcdvbSQ89fdtgly+Z/78SjL1l57OWrjrti1aIrT1l21eoTbjzjhNvPWnbr2Sffcu5pd52/4ufnLrtnzcIHlh34yKHjDx48/d5TFt157ok3n7/8x+ef/MtT5r9RS38hRScEYheHfM2CH3D4owO1G5Ydet3qhdetXHTliUdeceYhz//5B1/t+tvExCs7PnzsibvX7dNI1g2+asp9qpCUqLhI5ji6bRnjmdTsSuGgTmNuozSjLzW9lJpaSgxlnU7SaMe0jm90Yk7Lt2qOXrL1hMJbPG2zVEaKNjyjnTDbSa2VUrt5Y6hojZWssYo7XHZbWb2d1vdtFQ5ol0oaZxCgLTBxRcypUkHnK6bQsOTm5IZ+0m7FrU7M7vl22zPqrpo1BIPHJBK0omRGEzO6ktJFX2SdKOkyeEqg+x1jMOE1LLWkiGVLqbhmQhY0CotLfF5XS7peNYyarlUNrWJqZVNrWFpZ4ac36x9t+U6y/MTExMTxi4+jINBTJF9TkqZRdNyq41U9vx7zKp5bdpyi7WQMJ645nmSZnKVQhoAqLCQQIRYPMESQRYMUGmawCENAUQaSeFiXcEtnfEdIuWLGFdMml5RJj0ctDrEYyJz0p1hEQSIyHJbhPf5UAUMSGJKAgPgNQwUgIIJBAQiyUGRyiYaFI9HIZJ30m/FSICRGgpNedZKhAhiSgNCelhQQVICABgR1MGiCQQsKumDIB0NxMJgEgnkwVASCBSBUhsI1JNJEgQEYbCJwB0G7MDyCY610um2bRQRsYtAwgfSQSBWD83w0F/Nq7Vp79tTxg/ebu9+cmeNjnc5AxbYkAoGhYBhDIobBJdNmtZFLZ/1arW+gUaQJEEdDDAm4tqhKVCJhZzKpWCym66bn+YZhkAQhK0IqHbMdPZWNnXHu2qefe2brV9s37ty29cvtr2345zMv/P7nT9z3+O9/tXnn1o07trz/2aZ3Pt3w1icf/OOjd1/Z/I+/vffyc2+/+PvX/zI6fSoMQgyNY1Rkyapj7rj31mtvumb2vrMoEptswTM0SVMEQ5M4hhA4OpnoaYrgoqzAc4YuyVLUsU3b8lCEwHGSY1lD1ZKJhOM4tm3LsowgyORZeA899MB/jaHbP9xezuahQICnUFOk04ZU9s3+pNcft+q+WrWFssWVbL7sCFVX6I9L7ZTaSSmdlNJJau2U3kobAymzlbZbaaeZMGu+UXTUtC54EmMypEHiKoEKLKxwuKtE04ZUco2Gbw4k7HbK6WW94T5vvBybUU2MF/2hhN5L6r200cvo3YzezZojBb+XdauellHogsYcNFxfPX//04/Y7/QjD1h3zLyzj513zoKDzlh64NoVB5294uBLlx92zYqjLz/p2HS7QLYAACAASURBVO+fuviaU5ZdtWbpVeeccM25q24496Rbz1l99zknPXraIU8d0PrbQO7ttPteXH6jHHvuhKN+dtHKmy9eee+Fp/1l/v4bXeVLJfq1Inwps18L8DYefbJSuHXp4dedtmj9SUuvXDn/+ouOfuv1uycmXpjY/conGx+//9bTZ5bi/ZZcs5SSLpb0aMtX9yrl5o8Mrdxv7mkHHrRkdOq8Wv/UTLYb81q+0447nYTbmeykx+x2zJpc1izqcsFQMrLgRmk3SvQZYitttTJat2gOl+0pZXes4g6X7VZOb2f0ua3Cwb1aO246DKaQqBll4gKXUriMyhU1sWaq/bY+4Jj9ll63tJqtVV29FjNLrpZUeZWERRzSWdLgSFug41I0p4plU6vaekGT6rbeTXp1Ry/octHSyq6VkkWNQGNCtE/XioZWNtWyqZVNrWTqVVMrKNz4QP3DrZM9pe+AoQsXHB0KBFgcJqAwBgRZOKKSmCtG07pccMxyzK0nYv3JWC3hVXy/6MaKbiJvxdKqExcNh1U0QuRhlgEYIsygIQoPRsmQQIZFBlJ43NSiMVtKO0rWFDI6l5SomIj7POJykEODJgYYaESHQwYcMqGQAYV0MKQBQRUIyUBoT0IHwxIYYVAYJ1CaxAQgyENBFQrJUEiY3IaCQiIUksHgZPCXgYAY+VZRFQxKUEiBgioU1KDAZMy3wIANBFwwkACDaTCYhoJZONgHBQtwqARFqiDYBMFmJNyi6YGDD13S6+0NgE0YHSeI2RS5D47NQpBhEBxAwAJPl2NOu9mYstfMvQ4+aO+D9p82Y6xbzeZ9w/IsJ+7HcvlMKhPvb5Sa9QKFAzQeYSlQlxlZwF1XS6US8Xjctt10Ous4DoFjsiLG4o5pKam0f84FZ/7690+9+9GGV9//x0vvvPryu6+9teWdv7/16vo7bnp/+6atOz/cuGPLB59tevfTDW99/N5rW/750oZXn3/vpT+/+ffx2TNhEKJJFCWCx5987E/u/2FvpENQ6OQa0mQXnmUoksBwDMExZBKgNEUIHCsJgiIJOI5Ylp3PlSzTpyiWZRlDV6vVcj6f1TRFkkWWpTEMCQQCDz304HfO0G+qVx999HEpVwwFAggIwUAYB4Aohhosk1DEgqPVk/ZAxm0mraqrFC2+bEfrLtf0uf4Y30xI7YzeTuvNhNaIq82k2UpanaTVSTutjNefdMqOkVNFj6MVDpcYVKJRmcR0mnI5NqvLJVerx8xm0m6nrXbS6KaN0Zw7rRSfXolPLXpDWbOTUAZiUjdtDBcTQ32xVkw5ZLi++sj9Tz987tr5B6w9dt664w48c9GB5y6dd97xh194wlGXrjzmqpOOu/K0hVevOf6G1cvuPv2Y+1Yectfqhbedf/Kt55523/krXjhsyrspZVPe+6RX/TKrbEmKLxx/yL2XnXT7paseuuS0V+aOf6IxX+nUVwq/S+R2CfBmEXqyWbzzxKNuOH3Rjacsu/Lk+bddtXTj+w9M7H5hYvcr2z94+NbLFg84YstVemlrZj2/f7d6yFDz4MHW4VNHf3b9dc89+sTlK06dWxvoxVP9jtvvOs2Y2445nZjV9Y1ezOrFrI5ndXyr49tNRy8bSlZT40LUptGyLbczZjenj5XtqRVvas0fq3ntvN5Ja/u3C4cM1kazsT5DismcShEmTToc7cnRhMTlFLGkyjVDr1lG2dbyppzR+KTIJjgmwTEpMZqQeJ0htCieNKSKZzVjbst3a45R1JWKpdYcvZOK1V0rr0olU6s6RlIWVBKNSVzOUPoMpWhoJUMrmHrR1HIKN2Wg9g1DJw/C+X9m6LevRcctDAUCNI6RGEITGInDMBwCIwEwFCBhgCMxjWeSGl+wlXrcaabi7UyqlU40E35/3K35bsm2C6aXUhxfcEzGFDGVhUQywmEhFg2yRESgEZkjTJnxZSYmM3GFTspUSiSSUTROQC4WcdCwi4RcKORAIQcM2mDQBoMmGNLBkAmGDCAkQwCLoyRDihgkgkHx3wwNcECA+xZDJzGqfNPNF4GABAZlKKRBQR0K6lDQgAImFLCAgAUETCDggAEXCvhwMAYHk3AwBQczYKQIhGtAqBoOlCgyv8/ceZ3ujDBQAqBBBJ2GonNwbF+S3IekZmPEXgg2DYDbAFRgmFzCqw0OjB04Z/bRh8w7ct7h+88+YOrIeL1a1lSOxiGWQBkcjpKIyBICg/M05jp6Kp1IJpOW5aRSGc/zGIZWNalS7UsknHjCWbp84b0P3fvu1g3vb9+06bOt23Z+9OmuHds+//gn9/1sw7ZN27/4ZOvObZs/37rh883vfbbhnx++/drmN1744JW/vvPKzH1moyDI0hiCB5auOPrmO9a7volhMM9FoyzNRRkuSjMMQeAogaMYCqMIhGMIy1ACH5V5QVUkgsAdx69Um/lcmY8KLENrmlIuF8vlYizmObapKpIsiyAY/m/40G/++aMPtxfS+WAggEEoAqMojBEIjoMIDkAUBAok5ojRgq3VE04r7bYzdjOh1ly+bEfLLlf1xf643IxrAwljIGG2EmYrrg7E9XbSbqecTtprp9xmwq64Ws4QYyJrs5RMYAKOSDhi0ogvUFlNKNpKzdf742Y7bY/k3LGCP7Ucm1ZNTKsmRvvcwYzVSdntuNH2lflTBtYduf+6I/Y7a/5B5x598NkL5p29ZN5FS+dftvS4S1cs+t6piy5ds+iytYuuOnP57WcuffqoaX/qpl5Zfdxjl5121/knPXzxia/P7b4fF7cs3fuza1d/0st+kFJeOHn+/ZeffNf3Vjz+/dNf2X/kU538wiB26OwuMTrB4++o+EN7925ft/CmtUtuPG3pFacded+daz7++MndEy9N7Hpp29v3XH/eUdMLiYNH+w8crsyopKYWEr2ke8BQ+7Gf3rX7yx0TExMTX3z9zC8enF4u9alK2TJKplZ39AFXb3lG27c6vtXxrK5vd32r4xhNxyhbZkFT0zxbc9TBrD3aZ02ruNOq/tSaP1xxWjm1l1UP6BYPG65PycUrllJ09LQmWxSpYKjGkqbA+hIXF7iUGE2J0YQYjUtsRuaLmtxvmR3PG0zE2wm/aKgGg1ksntekmmc1PKfmWH2qVHOMPlUsW3o7Fa/ZRkGVqqZe9ayEzGkU4kvRrKn1GVpB0/K6XjC1rMyPNirb9jB01+6J//SM/aLjFoYCwcnNP4ogJ9saUY6lKBLDEAiMhEKBSCAgUogeJc0onTGUgq1VfaOetOpJu5F0m8l4fzxZj6WqXqpkJzO6n1BchzM0ShFRkQVZMsyQkSgR5hhIZhGDQUwWdVjMp1CPgFwc8NGwB4VcKOhAQQcK2WDQBIMmGLLAoA5FJAwWWEpmSB0M8WBIhkIyFFKgkAoFZTA4+fVbCip7tOez+i2AGlDAgIIGGDSAoAHukQmF7MkBKTDgAcEYGMhCwRwczMIR3fd9y8pEInkAaEJQB4aGEHgUQ0dxbBQlpiPELIyehVDjCDEMQ/04XBfpStJr9lpjB+w/96gjDznikINnjs8s5wq6JFMohgIADoIUikRJwja1dCaRzWZM006nM/F43DAMxzWr9UKplE2lvLPPWfv0s7/5aOenG7Zv3brj44+/2PHZVzs/3vnpT+/72cYtGz/94rMPv/ho685tm3Zu2fD5pnc+ffcfH/7z5U2vvvj+q7Pn7o2BEM8QFA2nsn6+mOY4KhqluCjDRZkoS0cZgqUJAkcnjw0FgTACgyxDiQKniKKqSBiBmbZXa7T7+ioCJzAMpetqqVQoFPLFQr7Ql8ukk6apg2D4v1IP/deu50dDzX4GhqIwjEUAJAJiEExAGAHjBIJiMIwDAAmEowhksGRSFapxqz/lDqTd/pRV9ZWqq1RtueGq/TG9GTcaMbU/rreSZitpDiSMgaTRSZmDSaubcgYSds0z8pbsS7TBIAYJKxik4JBGIC5HJ1Wh5GrNhDWQtAeSZittDua90VJivJabXs1PKSS6MfWoKa0z5x94xhEHnH30vHMWHHbO4kPPXn7oOSuOvmTFwutOOOq24+f9+KQFt52xdP2Zy3+2bvELc+pv5cXN5y//xTWn3nbFKb+8dNUbsxsf5MStx46/fuSst3P+phmdl65Z+5OrTrrjqlWPXLX25aP33WJKuxR6p0V+qbCfscyLBf/BlYffcu6SW9YtvnHNkivPOPpXj1zy+Re/+2r3q7u/fPGDV+66cu3hs0q58UJiNG81baWmi2VNnDfa+cNj92189/VPP9zw5usv/+D7l3bS8QQfTctSTlNKplo15bopNx2j5ZlN1xjwjJZnfiN7wLNLmtTvGb2MM5o3x8vO9GpsvB6fUvO7eb2XVQ/sFY4YbUzri5VNseJoZdvo0zWHpiUMlShcZUiDpXyeSSt8xTGaMbub8HuJ2GAiNpSIjSTjw8n4YDxWtXSPJW0Ky+pyxXP7Y37VMuu22XCtsqFWLb2XiPc7VkmVK5Ze9+2YFFUoxJP5jKHmNCWvaQVdy4jcSL38HTJ04cJjg6EATRM4isEghEAAhkA0SZI4QaA4z7KKyKuaqluGwHMkiogUwWMQGgjoPNUsZnq1QruQbufj7azbyXqDuUQvk2wn4w3fr3mxkhPP615aceyoppGKgIh0hMNDPB7ksbCEgRoGGmjEQCMWFLbAoAGFTShsQOE9oR4KKxgscVFD5D0oIk0WTMGQDIY0MGhCQQ0KantwGZIn5/n/JTgsw/9K8d8IDKnfkgKGFDCkgqE91VIwaIFBBQraSNBDAj4OKr7rCVEbDMegSBqK5BCwBAN1JDKAgl0cGsKRMQQbR8iZKL0XRu9FULNwbBoCDyJwmWXz8Vi90xqdu++BRx95zGEHHTZtbHqlr2IqJoWSSAQhcIwXWMsyDcNKpTPJZNIwdMNSHFcvFbPJhHvhRec897c/fT0xse3zz7Z+8vGW7R9++NnHH+/49N4H7tu8ZdPOL3ds3/nRtp0fbdm5dePnG9/b8f6bH//zlc2vvfTB63MP3I8AYYmhaAJBEBBFYY4h+SjDRdlJhkoczbMkjiEwBEBgOBIJIjAYZWlR4DRZ0FQJJTDNduuNTqlUEwWRYSjDUAuFfC6bTsZ92zIEPsoyVCgU/G9k+W8YuuPjbQfOmFa0jIKlJlXB5GgBxxgEJiAYg2EEhmEYghEYRWAUAnAIoGBAJDFXjBYcrZmwe5nYYNrvJqyBmFH31Iqn1DylEVP740ozobRSajuttdJaK6W1UmY7ZXcyTittVX0lb0oJmbdYWiUJGccEHFUZwuOotMrnDanPEou2XLCViqc3YuZgzp9eSS3ae8q6ow9cO//AM4455MxFh1+0+PBLlx52yfIj158w/6GDxp9txF9bvuDXV6254awlj6xd8vrUwtaqseWK1T+7bvWd163788WnvjNW/DRL7ywp73n860OVT39w1lN3nnP31SfdffWpv7jq7L+uO+HNRvlzjv5ahrao1Ht9mb8ff9jPLlh567nLbj978Q/OXHLNuQv+8Oz1n3/9x68m3tj1xd/fffGuZQd0Cxzf9q3BpDUlnRpJxYczbi+mjmWdRXOnrV18xDFzpo0VszXPzqiqL4hulE+JUp8qlXW5YihVU204RtM3B2JWM2Y1Y2bbN1oxu9+3Ohm/k3WG+uzxijuzHpvRSEytxwf7zF5WmzdUPGpq/+xKuunIFVOqGErNMsu2nZAkg6FVipgsGPbpUt1QOrbZi7vdhNdJeu2E20t6wwl/NO4Px2MN2/QFRmfxhCqWXbvf9QY8p+W7/Y5V0dW6ZXQTfr9jlFW5bKgVz3REVqIwT+RyupLX9KKmZwRupFb+8DtlaDgcoGkCx1AUgXEUwWAYR1AoEoFBgMQQVeZjcT+VyXi+hxNolCXFKJ1LxHLJZNKL5ZJpz7Ba1aolCwKJehKbN6Rmyh0upsZK6aml9HDW6yX9VjzV8FNVN1UwEknJsVlVJQQeZmmAIUIsGuTgoAgHFDigIUEDDplgSImEGASm+ahuaBkUtMCgBoV0KKBBQQOa5N1k/XQPDWUoJMMhGQzJYEgBwjK4p0+lQkEVDirwN6gFv9G/7eoeV6tBQRUOCVBAhwMOFNBoTM4k8wJrR4ISBOhw2IHDcTiYhgN5NFjCQg0sPABH2gg8hKJjGDaGE9NIai+K3oek9sbxGTDSA+EyyZQ9p9msTpk1fd95B8w7eP/9Z02dXi80DNkkUBICUAyh+aikKIooRHVdsiwjn8/7fuz8C8//69+em5jYvXPX5zt3f/XZl59/+OmH725854c/unXLtve/3PX5J199+tEX27Z+sWnTzg3vf/7BW5++/erW117d+PpBhxyIg4jEMDSBEgTG0DTHUpLAC3x0kqEcSwkcS5IYAoEgAERCERSGowwt8KwsS4qqYCQhyko+XyyXqwLPR6OsqqqiLFI0gU6eAxgJgZFQIBD49mzTxHfG0Mn7+7Pt2/Ya6hUsrZ3y+hNOf9KrxpycpfuyoDIEh0M4AkAwCEIgAkM4gpAISsEoAYAkFIkioBWlc4ZajzudbLyXi3fSTn9cbnh81WUrDtcfU5pJo57SmhmjmdabSXUgobZTWidjDaTsgZTbSLgFW0vIvMngKoHIOCQRiETiapQyOFqhcY1ELBpKS2TDVY6dNbzu2Hmrjzlw9YJ55x178B37jz4wPvC7NSufWrPsxVZ2g4xuXHXUAzeeccP5y586beG7vfzWbu7d69fdc8Pqe9ef/9L5J38wnNyeYbcOZLYcMeujH3/vbw9e+Yub1jy4fu3916y5/7qzHr967csnL/jneO+d4fqbB8385zknPvr9U2+76KQfXnDCnecvu+Xs5esvWvTyiz/8YuLvX0689fXOv77xp9v3H8qbcCQtshVba/mJ4WRqaj42o5CclvOnZN3RjDs1F5vSlxrMJusxJ6XJvsA7LOtzXFIS06qc05SipVQdreEb/b7ejJmtmNWO2U3P7KXcobwzXDSn1uxZjdjM/vi0Rmy4ZPXy+qEj5YXj7Tnl9ICtDHhG3VSqhlyx9LJr5w3N4xidRB2GzEhcQZErmtp09FbcaiWdVsrppNzBpDeS9EcS3mDSb8acuMCZFBkX+ZJjNX2n5dktz27aVlVXG5bRTfot1ykpctFQy57pCIyCw77EZVQ1o8g+T3cqhW2bN05MTOx5Od3u/42h37r+fzD0uEg4yDLUZLjDUQxHMYogYCiCwCCGwRSJG7om8hwAhAkC5TkmylC9gYE5M2fvM2e/2bP2GRuZNmVserXSMA2LwkgkAggUVc9lPIHNG1KvLzG1lu/mksOF/FBfYTBfGMz2tVOpRixWdpycbsZFzWRVFdd4SKXCIhoQoIAChUQcYSmCVkUPh61wQNsT8IMWGHSAkA18E/mBkAGEDDCkQ0EdCejfNpuTlVMkKCNBGf5W6v+Goeo3pdXJIoAKBRUoJEEBHQpYYFAUOT2TLNC4GgnyUFiBIzocsqGgCwV9KBiDghko3AdFSjBYg6EGDA+gSBdDR3F0nCRmUdQcmt2HYmZj5DQUGUKAJkNULaNeKXVnTZ89b78DDtpvn6kjw4VMnyoaFMpiEIYjEEPjqsZlc77naxdfeu6f//L7r3d9vf3TT7Z/+sknOz7bsfPzHTt33POLn2/etnHXxK7Pvtqx/cut277YsPmLDe9//sHbO955ddvrr256/eAjDsFgRGRZikQJAqMpKsrSk9ucBI4iMIgiEBdlSAKDQQiMQJEQgMIoy1A8RwuioKgqRVM0TZEkriiSwHM8x6uqyrAMjEIwDGIoTKIICoOBQOCR/yJDP93+4ZROy+OYiq0WTaVkaTXPqvt2zbeqvlVyjLypxkVep0kOgUkIQMEIAoMYimAoiiEwDoMECFAwINO4J3F9jj6QdXtFr9dnt1Jaw1Nrjlx1hZovNuJyM64MJPVWypg8SaSVtNppt532BlJuPW72GaLLkzwOMRhC4yiDIVEYcji66EoVRyrr3NHTe2cumLdmwQFrF8674dD9nq3FXzOFTSef8NLqRe/l9C0OvunchT+/4exbLlz17OkL3u4kN+3d+edtFzx4w7rHbrzotbOWbmjpmwadj69d/cZj65+59/IHbzn7kVvOefTmcx668cxHbj7noR+c/cQN6/547dqXrz77b9efe/9Vp95x+ck/+t6pP7po5V0XrrjtvBV3XbPyvXfu/Wr3P76e2Pj1F395/tfr9+1m8wqbECiPIZKcWDXsVszrpRLTSrkZpcxY1h9KGB1fbyfdTtqr+3bB1FKy6HOcw0ZtjvNFPqWKWY0vWlLFVuqO3nCNftvot7Vewhrtc8Yq5njd2qsZm92KTW/GRqp2N6cdPlRdNmNov/5i09Zrpjo5vV8xpZKlVVyjbKkpibVp1KKJuCikVaVgiFVH6feNdsLuJp1ewh1KesNJZyjpDaXi7UQ8I0sGiXkCW3aMfs9u+U7TsZqOVbeNmmN2E7GW6xRUsWQqRVt1eFoiUIfnPIHXGKxRyGzdtOG7YuiihQsj4eDkqROT7QUMQUmcmHxXBInjOIoSGOFYLheNEjjOcUyUocUoh8MIQ1CWppf7CqODQ/vvu+/8ww6dd/Chs+bsPzo2vVys2qbNUYyhaPl0XOUJQ6CShlL07HrMa6fivVyq15ft5jPtbKqVSTfiqYodL1h+QrPiajzv9R0574h8Ig8HGSgghoMSEJTBkAIGdSBkhsNmJGRDAQcMOEDQAYIOGHTAgAMFbChognuQqkFBFQmoaEBBAioSUOGAuoeb/9K/iwD/wqgKBXUwoKAgL4mqIhpwJPrNDxQwpAIhDQzrkaAKBA0gYIFhD4gkACATAfMAVIDBOgq2cXgQQ8YIbJyiplP0dIqazTL7M9S+JD4DRdoUVdL0crHQGR2cNnvmnBnjU7sD/blk2hANGqcQBCAJgGGBQw7f+7Envv1qrV2TLHnwwYe2bN02MTHx5dc7P/vyo+1fbtryxYYPdrz3zmdvv/bha69ufv2wYw/HUJSPshSJERhK4kSUpWmKQGBw8oh+HEM4liYJAgbhSYYiMBxlSYGnRZHXNCXKMixDQVAERWFR4EVB0DSN5zmWpRiWpmmSxBAEBgOBwKOPfPd7Srt3T0x8PTEx8en2bVM7LYcl8hqfV/iMyOdkoWLpNcese3bdt1sxZyjm9hKxZszpc3RHjnI0QqAgAgIIGEFhEEUgFIEQBIQREEURhsR1gU1bcj1ldfPeYM4eSulNT6w7Qs0Sa47a8M1WwhpImO2kPZCyGnG9mbCaCbuZdGpxI2NKthRVWYrHEJXAUjJXcuSSJVZNccGs4TOPnbd2wYFnLTr4xwfOfjNjb+fJzccd8Nbi/T4ymM15bsMVJ9175dk/vuiU506b/2bX3DB/7I07r3jopvOe+OElb61dsK0sbZ2Ve/2WNY/eeeGjt5//qx9e+OQdF/3y9gsevfm8J26/8LHbLrjvtrN+fsva+69ffd9Vp/78ylPv+f7qey89/e6LTv7xJStvuWDZPbee/tG2X3498c6uiW1f7Xz+6Ycu3asRG0443bhTsZQUz/lMNMYLRctup+KdhDMlF5ua9waTZsPTGo464Jstz266VsXSU5LocJxJ0xZDejydkKNpVcjrctlU6rZe1sSmq44V3NGyOaPf3buVmNNOzGwnRmvOYJ82f7S+Ys7YQe16O+YUdaluKy1fb3pGzdVrttZwjJqr9+mSxzEGTbk8n1S4vC6WDbnp6J2Y3Us6gylnKOkMJd1ewhtMxdupeF6XbRLzWKZomv2+NxDz647d8OyirlR0dSgZa7pmnyYUTaVgazZDigiskDiLhCr55LZNGyYmJnZ/JwxdtBCIhKIsTRIYhsIkgRE4RpMUDMIwiCii4lhuzElkUvlUMkORFM9xUZrBYQSOAFAYAIOAFBU4isUgmMZQ09SzhXy1UWu2m8Ojw72hbjKVjMU9TROiNMbTmEAiPAqoBGxzVEzl0qZYcNX+pN3JxAb7UiPF3Ei5b69ud78pU4+cO3evoRGH003a4lGZAng8xKEBDgoIYECAggoQsICgBYQmMeoCQQ8IemDQnnSpQMgCgyYUNOGADge1/5We/yeGBgwoqIHBKAKSBE6iEAmGWDAoThZY0ZCCBAQ4EHWklMF6CmGzoE5GDDigwSELiXhIJIVE+hCgDAENBGojcA9Fh1F8FKNmkPRckprHMIdQ7H4YNRPHBhmiKQvVRLy/UeuNjoyPDk/t9HfyiZzOawxK4RCaS8dPOOHYhx7+0bYP3/pXvfHhh+/dvPm9iYldkwz96ItNW77YsGHHe29/+uYr215+bfNrRy2cjyEIxzIkhRIYShEEF2VYhsIxZPIZydAEz0UpgkJhDAJgCIBRBKEpTOBpSeJ1TWEYitvTVMR4XhAFUdcNjosSBDZ5qAoERCbfovxfZejH22YMdnyezutCny5WbaOgKwVdKVt61TXLjlF2tKqv132jnfQGs4leJt6KuTXPiauyztIcjuBQBIHCMByGURDBMBhGIQBGIyAJRSQaiSl0zde6WX+kmOpm/GbcajhKw1Gqjlz31P6Y3p8w+hNGI673x/X+hNafskq+njakhMLndLloKgWLL5p83ZKOnTlyxjHz1h170LmL5/14/2nvpPRtIrL10JEPDp2yPSa9N2C8dcPaey4/8xffO+21VfM+6Jc2Hz/7tbuvfeTm8393xyVvnLbgpbLz7vxpr9x10W/uvPzpOy996q6Lf/Oj7z15xyWP3XbBL++4+Ik7Ln7i9gsfv/WCB28656Ebz37kmjMfvmLdA5evueeyNXd/b9VtFy957J7zduz449cTmycmPv3i8+cf/PFZYzl9LOFMTcfGcvFuyq86dkoU/SibEqP/g7e3/LarvNr/k3POtiV7ubvvtdZ217PPPi45kuTEBZIQEojglFLBvbhboVCcYsUlhKLFCpRSoMWKWyBYIXL290V4nvG8+L36Ddoxm3q02QAAIABJREFU5ov7D7jHZ8w55ryuKyOxVVvtiVuthNWMGz0xtalJNZmva1LVkMu2llIUm6ZVFNljI6+TmEUTMRJ1KdSn0bLJD+bM4aI2UTOnm97cRmyi2xmuGn1Zac1Q8YhFo0tqhaxAF3SpoItlna8aYt1Sa7pc1cSKIRUNKW8oDkNLKKoQiC/QaYEpSlxVExu22vS0lqu3Ynqva7Zcq+XZTdfKyYKOYRpOpCSpoOsFTcmpYoKn4xRWkvmWZ1VNJS0xaYlNCZwUhUkghEVmF1Le559+3G63d7d3/6+x90/J0GCgkyQwGAL2XAsiMITA0UgoDIRBIAyiUYwlWZERKYLGEISmKIogbcO0NVNkJAwiTMXWRJ3BGYHheJomcAQCfgznIUmcZRhVkiWWI5CowNCywNIkQlMoicMkBuJwmIZDXDQkImGVhOMyV3ftoUJuTq08VMwu6G+OFnN1163Yfk6145xuEpIMc1yIwjqJ0I+KezYwW+iaLXd2KF2de3iqdXbonR16oEPvmq0FZ2uh2fL/bOf/b4nhDjHcKYQ7/3eJv+eGlA114kA4CgPRSBAJdRKhLi7UxQEdrIiYOmbJoNDr15t2vm5kC0KyZpRUSLPpOBGUgE4p1KGEZ5uRLj/UlQp0ZUOBYijUHQz3hyIDADQCIhMQNh8hl+DUNE5MoegUAo9F4SZNF02nVC7WR5qDY32jfZXerJvmCSrUMSsa6cgkzYMPWHv/fbd++um7t9xy7Scfv9Nu7/xu1zdf7fxs2w8ffvbDR5/s+OiTXR+8++2b73/97oGHbQbDERLHolEAhgA0ihA4yjIUTRE0RTA0yTIUTZEIHAXCkWBXOBSIgACAIiBFohxLyiKHogjH8Yl4RhQ0ihIoihYFAYHhQOfsQOfsQFdHKNgZCnbNnjXrwf+zl/+PMXT3Hr38N199MdHfirFETudzmli0tLwupxUhp0k5TUqKrC8xvsLFJTYhsjlZqGhK0zR6HKvbNau2VrSUtCa6EquQKAmFoFBXJNAFBEJAMAKEI+FgAAh1weEuEgY0iohLbE7jiwbTcKVW0qo4csHg8jpbMLiSJVRtqWoLZVsoWEJaZdMKm1P5vMrldLpsclVdWD8xdPx+K4/ff8Vpm1fcPW/4vZj8eULY1ut+ML/51bz6WyOJt6456Q/nHHXfBb9869Blbxe4z49d8/c7L99y7SnPXPubf1580ocXn/jZXZc9f8eFj91y7lN/OOfPt5z71C3nPnbTWQ9fd/qjN539yE1nPX7tWY9fc9YD1/zm/qtPe/C3p9x/6Ql/vOS4P15w7B3n/fzaszf/eeuFP+x6dXf7m3b7mx++f+maSw5tOvSIZ4745kjSGk7GBuJOn2dWTTnBkSaBGBThK3LO1quu2vLN/pjRMtWqIuRltmhIJUsvWXpSEnQcE2BIjMIKGrVJNM7ROZVv+OpQ3hopaZMNa7o3PrfpTvW4I3WrPy+tHS0dtWJiVW/NQUGbwrK60O3p3Y5W1sS6Ifc4WsWUirpQsbWiqfkCpxKohqMeQ6UFNiMweYUrW3LD0Zqu0YzpPa7ZdIyGpdcMLSXJGorLUcQiCJ9jfJZ2adylMJdAcjLf7ZplQ0lydJJjdBxjoiAa7sgmnG0/6pT2pM3/pAzdtHFjMNC5pw+FwEgUAqMQhEaRSCgUCYUgAMAQlCEIAolCYBhDYZajKZKgCEqRVMuMxRw/mymWCtVUMiMKEoWSZJQgowRPCizB4VECj5IogKBAlIARliRoiiQpAicwFEdRDCFwhKMwjkRZAiExmIjCEkYJCGIwdCFmDRTT81qVZtzq8d1W3O9NpXriibrj1ww3IxkWp0gozwA0FiDBDiI0mwjOpsOzuOAsPjBLCMyWujqUrg4l0KH+z879xwrNUkOzlD1gDXdI4R8Hfyk0Ww7NFoMdVKgLgyI4FMHDXVi4iwgHmVAnDXUyCm4lxFSaj7dilX63XJH9HiM74FbLcrqsFyzClhHNk9I8bCJdMjBbDc3Ww512pCsV7sqGAqlQKBMGymGwBcIjMDYexSZQfD5BLiTJhRg2ASP9GFLniJKj1WrFvuG+4bGBgb56LeMlaJTumtUR6uxcvHD+Aw/cveOHr9vtnTPt73a0v/y+/fkX33/42rsvPfLcvTfdfeXFV541OtqHwxBFYFEEhCAARRACRziW5lia55g9D5oiUAQCIuFwIBwKhMEIiKEITeEcS4oCh6K4IKjVWn8u3+JYiyQoQRBwFIXCIRyGEBiKhINIFAqHAg89+MB/nqE/tuBff/XlSE+3SWIZhctqQkaTCpZaMPd0oHJa5tIin5bEhMB5LO1xTFzifUlIiExeYfMKV9SFqqN2e1bdtSqOnjVkT2RkPEpBAApEgEAQCEciQAgEwmAgAHV0UOFOEe4yiUjOEJopeyDn9aaduqcWTT6j0BmJzCpM3mAzCpVR6ILOl3S+bLMNV+621f2nxk7Yb+8T9lt+xqYV9473vpU1v1rS+5GJfTK//4vVYx9MFN+58axbLjjqvst/9bej9ntrzZwvbzj9uTsvfuSm05+96czX7rz0jUdveP6B3z3zx4ufvfOC5+664Lm7Lnruzov+fOu5j9105lO3nffkrec9efO5T9x4zp9uOPORa8989KrfbL3i5AcuP/6+i4+/88Jf3njhQX99/rpd7fd2t3fMtLd//+1fzjpuVc0k+mJav6sN+Mqwbw375pCvDSbMVtwqObor8TJJKhQW4/CMzJZNuTumd8f0mqUUVC4rM3lNKBpKTlOSougwtEFgJo5ZJBZj8bzFDxXssYoxt2lP98bntfy5vd5Yt91fkNaNl0/aZ8GBE4MZFjeIqEZEEyJVtbRGzKxaSsWQul295qhlXawZatXUsqpiUriKwCaFxTgywTNJkc0qXNlQirpY1ISCzBckviiJGUFMMKwWjQqRsIpAMYqMc7TP0S5D2hSWEpmaa5V01adpFcMYGIgGZmV8a08f+p9h6KaNoWAXReIwBIBgJArBMAhhCBIJBYBIEENhkkBZEuMZjMBBDAdZjiRIHAbAYCAQDIUAAIKgKEFSgsALIiuJgiarEi9qsiryAgJFYRCKgjACw2gUAiJBIBKEoQgCwwiCIGiUIjAKjeJRCEMRhmNVzdINT9ctVVY1UYkp2vzh/nrC0XBYxRFP4jKGWrLNpu/3J+Mt3+6JOXXLLihWgtctShGjAhPm8C4GnE2FZ9E/Ku5ni50daleHvqcCs/fso7TQLOV/e9JwhxyerYRnq6EOLtSBR4I4FCEjQRII0pEACXSRYCcJzCaQTpoMcRwgapgW55y8HM8Jno/rccrUMVXDtRih9bilqlWI8/GMWmAiKtolw50y0CGHO7RwZywSSIYCuWCwFI50A2AfAPdDyFAUHUfRaQJfRpHLCWIhjo7haDdHl2JmtZTvHewZHW4NNyvdo4P9F114Rrv93df/fu/t91547sUt9z54zTXXnXvWOcfus3bRgoX9S1eMTM3ryyVdDsdoEkcxeI/X8p4+lGWoPQDlWJqhSByDQCAUCUfCwQgEwASGsyzNcqQgcAhKCILdbE02mvMEKY3jlMDzmiyLLM3TFIljABAWeJYksIcffui/wNA92Q1ff7V9pNWj4VhCYFIik5GFrMwXNLlsqiVNLipSUZXzqpwS+YTA+iLny7wrsY5A+RITl5m4SMV5KitxRU2uGGrNNpu+3fCNoq3kTMUVeBHDMDgMhrrAriAcjOAAREQieKiTDs+2GbRgSTVP7896gwW/N2XXHC2ncCmRTPBoRiZKBlex+IYnNmJyw1I2zB07cf9VJ29YefbGZQ+M1N5s+N8esOBjPfrdIXu/sbz3vQWVd/9wwR0XHHv35Ue9+LszP7rj8pfuufSRP5z95G0XvHDHRS/ec/6fH7j4mfsvefGeS16679IXH7jsxQcuff6ei5698/ynbz/3hbsu/sudFz1z1/lP337uMzed8/R15zx57ZmPXH3qlitOeOjSk649edOVZ6x/980Hdre37W7PtNvbvv3iqcPXDaelaLet9rhqb0wacvQh1+x11ZanNn2tO242Ek4hpjk8KcARFYvaDGbRSF4XejyzGVOqJlvSuYLC5xWpqKkFTcnIgkNTKhaV0UhcIQcK9pyqObfbnm75073+3F53vOX0F8UNc2tnb1756yWTPbYSl1iDIRQMtPBoWhKqMaPqaCVDrFlyb8xoGkpdlaqmkTc0h6dFPCphUYPAYyQZo0mfp1Iik+DJJEtkWSbH8UWBL4limmdNFNER2KWIOMvYLGXQuIpHFQR0WapiWTlFU1GUhSLRwKy0Z2775D/C0Jl2u71586ZQKEBRBAKDUCQchSAIBBEkGgp1hcNdLI0LHMWSKEshOAbiOMywFEFgGIoROI5hURgCgUg4EglFIiEgEgGBCBKFMDTK0BTL0jRFkCSKYUg0CkdhKApBEBCBwmEUhBAIikIAAoF4NMrRLM2wtWbP4MTcnrHJ7v7hXL6S8NK9jVYhlSJhCAXCGBTBoDCFQgKBKgTui3zVELttreXavb7bF0/2+MluN1E3kgXRSzCmiWs8IJJdLNZBRmYxXbPY2bO5zg4hMFsKztpjl6cGZmuB2Vpwth7q0MMdWrhDDHcRkSAehVgowkQCNBCgoQAFd9FgJxXpICOdVLgDD3dg4S4cDOAEwGIBkokweasQ4zw6zKbYWFH0y1raJU0L0UpKIcdnfDougCoDmFjQDM5WuzrNroAdCsZDwUwoWAhHakCkCYb7EWAMQeai5CKCWUowS3B6AUaMI9gARXZrcq1eHvzZwQduXLfqqF8csHnjovX7Tp98wmEnHHfwoYesWrNm3tBQJZWQ+3qLU1PDhVycxmGKxFEEgSAAw2Acj7IMxTI0zzAcy3AsTdM4hsIgEImEIntCPnAUZxma5QhJFgmc4US9p29ub/9yRcthOClwfNqPp2OuynMCz4gSr6oygWNbtvyHGbpH27y7vYehY60eg8DjopCSxIzEZ2WxoColTSmpSlGRippUNOS8pmQVOS3zaYVLy3xS5n2Fjat8QuFcjnJZMi4wKVlIyUJBV8qWUrHVekxvxMyqo+Us2ZUYlcRYGCYAkAQhLgrZJJzThYTK6CTo8Xhe5xue1p+0WkmzFpMLBpvRmLwplmyl7Mg1S+iNyQcuHD9x/1Unbdrrgo1LHm/mPhgof/vrdX+red9cfMzLR+3z7oU/f+aGc/548fH3XnXSlt+fsfXGcx665dwn/njBM/f99i8P/Pblhy9/6aHLX3zg0r89+NtXHr7671uvfvXhq15+8MqXH7zypft/+/ojV7/y4JUv3n/Z83dd9JfbL3r+1gueuvmcR68/fevvT9l65cm3nH34TZcd/tknT7XbX8+02+32x598sGXZeMbCAxmOyits2eAbptKw1Lqj1h21FlMrlpyV2bRIJQTaF7mELDgcqaCgyxB5Ra7F9Iav9Lhaj61VFaEocSVVKBlyXpNTkmBTiCcgg0V7rGpMdVvTvf7C/vj8fm+yzxsoygcs7P7tL/Y9ff2yId+oOkbWkGMsbuJRDUNshszqSsnWSoZUMaShRKzfMWuqVNaVoqnGJV4lMAGCVATVCcyksBiNp0W2qEplRS4rck2SK7yQ47g0yyY51qdJjyZsmjApXCcxBYvyYFjD0bSmWCzFwRE82JmPu3tm+d3t3TMzu/d8zp/utmnjhmAwSNMkiiAQAMIQEI0C0SiAoiBL45rEm4roqJJrqgJLYRjMshRFkiLHCQxNEyiOQAgchsEgGA4AoQAYCoGhMBAKR0JhIByBASgKQVEYACMRIAxSKElEcSgCwwCEIyhD0RzDKZJmW66m2eNTC+YuXbFg9ZpFK/ceHBpZMr1gwdRkIuYAoVAwEMDQKAxHolCEwlEaw0gQ0gg0xlEez7gcnZSEnKoWDb3h2L2e3+N6NSdeNBMFzUmLcoxSJFQkAAYNMnAHA8yiIrPY8CwhPEsOzdZCHXrXbGnWLCoUYFGYxaJcJEQCYQYMsXCIRYIMEmThAA11UVCQiXTh4S48HCTDATIUIEIdKDAbxYJ0tAPHArSJaxnRT0qezzk6LPU41ZZeHvTqJTmdl7NJKcPBBgmbBGyHZouRDi3SGQt2+cFAIhTIhQLlcKgBwv0wOgoTU1F6IcYuJdkVJLMQQcdcZ3y/fQ+yFT9hpRul6tTo6H77rFgwf2RkpL7v+iWHHr5+/w0rF0zPWbZ4YSHvEyRIUSQaJSAQRFEIxxCWZnia4ymGoUmWIRgWx9AoCADhYDgcDIMRAEMRlqVZnlRkmSI4kuFKjaHB4TW6kccwXOD4XCJZzWazcT+ZcDPZRDqdlmVl69ZH/msM/earLyb7umMUntHknKHkNTGvSUVDKRlKXhUzEptTuJzCZyQpI0tZlc/rQtFQcrqS0cWcKac10RNoV6A9kfEl1hfZhCykFSmnSnmVL2l82eSrttLwjFrMLFhqjKNshoyxpEejCYFwONTm0JTKFnSxbAhVk63YXMXmCgadVaiKKbV8cyRtTxfs6Zx12OI5J27c56RNqy/avGLLYOWD/Ve8c/FRfzn10EcvO/pP5x/9p9+desdlx9/9u1Me+P1pW28484lbz3vmzgtfuP+yvz585SuP/P4fj17794eufOWhK//5xHVv/fmmt5+86a3Hrn/ryZvfePzG1x659qX7L3/z8etf3/r7l++/4sW7L33+9gufvvmcJ64749GrT33kypPvueyYB287/btvX2q3v223Z9oz773zz7vm9vkJBkqSaAyDYxSSEum8yudULiOzGZHJSVxRE2uW3uPZfQm3FXdqMSOvSw5DaDhqMXhK5/Om2OPq/b7VcvSKLmV4Oq/wJVPOKGzB4oYrzljVnGw6033xJUOpRcPJyX5/qKIdtqz1h5MPuOxn+44lrJqp1WNGxZYziuDQjIJhCoZaDJmUBZ8jCirfH7eHErFuUy0pQkGVU5JkEKSEIAqOWjThsWRG5vKykOXZnMAVWT5PsRmaybBsnKE9mnQZPEYRDokbOKqisIRAPAxoNB4TaZenVQytZTN7dEq727t/VMz/JAzd88cPPGBzONSFoTAIRsLhMBgOwpEggcIsgWoib4iiyrIJQ0/7MUVkKSwqchRPE8mYlfEd19QMmZVYnKOiDA7h0XAUCIOhEBQOw5EIGA6FgoFIOAiDgMjxlUJldGhMU0wQQGia1VXTNjxdtS3dlQUjmcxNL1q2dK/VS/bau9qo1qr58ZHeREy3NQWPRsFQiGdoHIHgcCAaDoGBIAFCEkOINE7CAA6ESAgQcFSmyJgs2hwTV/Ssmyskq4VUMeelCm687MZrtldU7DRvOpSqRCU+LBAdNDyLDM/CRcZt1EY5zsQgFujCwwEyHKQjQQYIslCIRUIMEqKREL3nEQ1ScJCCgzQUpKAAAXURUAcGzcajHSTWiZNBggUZg9Z1Qo3RZkb0m1ahpmYcRC0qmSTj5qR0VkrHaNdhk2RYBzuVYKfc2al1BZxQVyISzAGRCgD0gPAgjIxhxBRJT9PsMsNa0jewnCIzCFxk6LosV2KxYrHUv/eqDRddeNXBB/6yWurXZReDYASMcDTBEAQWRaNgBEVADMUoguEojqdZliZ5juR4EkNhEAiHg8FwMAREwhgW5TiS40lJEkmCQwnKSzeKlcWqXsRwQhKETDxRzuZK2Uw2kywWs5VKxbbtP/3pT/9ZhrZ/nL7a7fa3X30+f6BWUKmBjNXw1aojlSyxaIglS87rQkpm0iqbUtiExCVkLqmwSYVNKnxSlVKqlDWUjC4lZTYlMxmVSylcUuJSEpeWhZTEpUQmp7B5lS3IfEHiiopQ1uUez+6Nx4q6lFPorMqYRCQuEeUfk4TViimWDb5usC2TnoiLe1ViG/tSPxtOHTGUXF1QD5s3dOKGtSdt3OfszXvf8/P9HvnNEdefeuDVZxx62WmHXHvWkbdedPzdV5z84O9/s/W6M564+dzn7rzopfsu/9vDV7/++PVvPHn9G09c+49Hr3n7qRs+fOG2D1+6/cMXbvv4hdv/9czNz9194RtPXPfivRf/66nr//nI7/92/29fuvPi5287/9lbzn32D+c8ecPpj/3+tPuvPP7phy7dseMfM+3v2u1d7Zl3//6XG+dUzN6Y0rL1LE/HyKhHIz6DeSyekdmKrXZ7disea8Xd/oQ75DuDCac3YfemnUbCKtiqxeESDup0NK1zNVdvelava9dMLSOzWZXPaFzdV0dr3kTDmdfrLhxMLR/NLB5JTQ3Eh6vakXsNbL3k6NtOPWI8YZU1uWyqZUvO61JSkiyalpAoDwESAlo0GufJvMr3uOZgwm3EjIIqZ2U5zrIOTTsc7Ql0UmQzMpuTuLzI5wQhx/EZhk0yTIJl4gztUYRPE0mGSXNcWuATAufzjEXhBonpJGrgKBsOVVKJbZ9//OOH+gkZuied6cpLz5s30hwfqDaKyaSrmyrP0xhHYxQeJRCYQlECgnVOSMZiisBjaFTkaJ7CXUNNOaZvanFTTbtmxjMTtpqw1ZihyCxLoygGQwgIYFHY1JRCOjNvfHL5kuVzxqYmJubbji9Kim25juE7lq+rlqFZ6VSqr6+vXq+lk3466YyPdHdXk7mUHXdMAkHAUAgBAAwCkHAA7uqCu4IkjPAszTEkDAIYAlM4hkWjBIrxDIVHowypG3arNrT38JJN/Qv36xlfUC531+OpwWSq5XpNL1F1E1UrXtS9lGQ7nLph1boD12/mCDY8C4zMRiIdWLgTD+9x7w8x0TCNRBg0wqEhFg2zaIhDghwaYpEQjUVYNMxEgxQSpKMBOtpFwp0E1IkDs1G4E0UDGBUmRYj3aCct+AU5mRe9OK5WZD/LOR5l5bSCGNVYWKEgGQlK0GwZmq0DnU6kKw4E82C4DoEtODoAw5McN6/Zu5rjB0hiHs0sIMhJnBglqCHTnhwd3TB3at3Y0LLBvqlyoea7cV3VWIJCQAgKhxAYQBCYYxlZ4BWBl0VOUXhJYjEUAoHwnqNREAjjGEwzOMuTsizRtIizbGNgqt5aLSpFDKMETijk8r3dzZ5Gvbte7enpjsfjOI5v3br1v8LQPZl0n+4zb2g0p8+rOfObqbqn1Dyl4iglW8kaYlziEirvK5wvCb7IJWQ2qbBxWUwosi8JKVXMamJG4QqGWDKlkikXDaloygVLzqhcTuPTCpOS6BRPJTkyJzFFhRvLJTfOHx9KxYoqk5FIl4FTElGxxHpM7o6pvUl7vJCYW4jt20r/bDR3RJ9z+rzs2ZOxsybdY8YSxy0fO3HDmlMPWHvWwfuc+Yv9zj5642XHHXTVKYffdOavbrro2FuuPPneq055+LrTH7/p7Kdvu/Cl+y5/devV/3j8hrefueW952//6KU/fvbK3Z+/eu/nr93z+Wt3f/7qPdteu+/zV+/74MXb333u5k9f/uP7z9309hPXvfXotW88fPWr9//25bsvefGPFzzzh7OevOHMh6456ZVnb9rd/nCm/X27/e/dO9947L6Len2+z1EGYnava9VjWsWQshLrcbjHYimRLepK3TZ7XKfPd/o8oy9hDqTMgYzVm7JaKbvhmUVDcTlCxQGdhNIyW7ONbs+q+0Y1puV0vuyIc2rxqR5/uj++eCi5fCyzbDQzPZQcqWq/XjX05BUn3Hf20WO+kaDJpMDFeSLOU3GedznOYVmNwCQEUnDY4ciUwiU5MiPQPb7dm/CKmpLi2ATH+iKbkJiMzOZkNi9yWZ7NclyO44uiVJLlkqJUVK2mqg1Nq6lqjmF9FEvQVFYSPJpSYFCGABWGuFCgmoh/8dn/TjY/BUN/jEvcvavd3nn3DZcctWnRKYcuP+mQlUcdsOLwDSs2rVu697KpueP9o0PN7loxm/SKqUQ+kVAEDkdhliEoLKoKbExRUraV82KZmJV2zKRt5Dwn5Vi+pWcTnq2pEsPkEom+Rn1scHDB1PyhweHVq9duPuCQbK6gqHrCT3i2Y+k6y1ACS8ZMJZ/xa4VMs5xbPHckFZN0EeMoWJM4HEGAUBgFQRKGaBjEIhEiAlJRVOI5mecpDGMIUmBYlqRYimKpKIIECcbk3JHs3E39m44fOOTM/oNOzY/v7XqFQswrOkYhZhZiTsl3u9OpvnxupFJeMWfOVE8roWgGq/IYT0MUEkTBzijYiQBdKBDEoTAdDTPREIOEOSTEo2EJi3BYhEUjLBphUIBFIxwS5qJBHg7yUIAB9yT3dRFgBwZ14EiAwoMMB/I2bcRZK83bJSPl8zGXjkmA6DGxvJwuSLkY5VmULyMuFtChLhsMJMLBNBDKg8EagTYKhQU0OYDAEwQ2lyQW09ReHL+SJOeh6CBN94lsb8zqLxYGWs2JvtZErdLrOnGa5JAoEo0GORYTWEJkSZ6lBYHjOBZDIRiORMKhSDgEAmEci3IsKYicqig0LdKiMG/p2mV7H+14vRCEMQxbLpZHh0f6evtaPc1CIS8IQiQSefjhh//zDP3xx3/95ScH7jV3WStVVSPTzURPwizb8h4VZs7Q4pLkyaIni3FJSilSRhUympCUpbgk+iKXlPi0xGVktmorJUMsGWLFVqqOWotpFVupOGrRknIan1bYjMymJTqvchVLHMl5vXG921FKGhtnkbzKDGRiU9XsVDU7UUlPlRPDrriuJ3nSku4j+6zjR6xLFvkXTrunTCVPXTV28qa9Tzt47TmHrb3glxsuOe6gy0857JozjrjlnF/dc8mxD15x8pZrfvP4H855+rbzX7jnsr9vufqNJ2/813O3vf/inZ++ct+Xbzy8/a2Hv3hryxdvPfTFmw9uf3PLV+/86Ys3H3nvr3e999IdL2657PNX7/70r3d+9Pxt7z5141uPXfvaliv/eu/FL/zx/GdvOfexP5zxzmv3t9vbd7d3ttvbZ3a+esvvju222T5b7bWMlmO0PL3Ptfp8p+4aBU1IcVScIZIsVVLsqhjdAAAgAElEQVSkmqM3fL0nafYmzf6kMZg0Bzxz0LOHXXfAi1UtxeNJFQd1IhoX6YIt1zyj4VvNhDleS8zt8af740tGUnvNyayYk1k4khpv6EetGvzL70977JJTRl3dQZE4z6RkNqsIGVlOS1Jc5B2OshjS4WlPoF2O9BncpdEYiRQ1eSAZr+lqkqGSAp1VuJIq1A2laeo9tt3rxAYcd8Bx+6xYr2n3Gk6/bg5oRkvRKrwQjyIOBCYZKslSDoGaGGqhiAyEqwnvi88+ard/lKr8f3jf/f9j6MzMTLu945pzf71+LH7k4sJRKxvHrR06dr+JYzfOP+aAxcccsuJXB688YvOKw/Zfduh+yzeuXrLX4on5EwMjA931craWT1dSiXIqkXXtuKEmTD1pmWnbSZhGwtIzrhM39Yzv9tZqA93dg72terUyPjGxafMBq9fu6/oJjucNVRYYgsajIkv4tppNWFlXt3iyO+2V4hYFBWkU5GhcU0QMQ8FIhCVwgSQkAhdwnMMIBiNUjtN4nkZQBsMFihFpRqAZgSKxaAQjY4Q5YQ7vV9rv6OrB52U2nm+PboTpGI7iPINLHGmpsmca6ZhViFndSW9usz6/1dOfL3Rnc7VUuuz7KU33RNXiZBFjMQCDAlGwKwp0RqEACQfJaIhBIiwSYTCAxUAOh3gcFDFAxAAJjUhIiIeDLBxkooE9gz8NBikoQIIdeLSTQLpwKsLwUYGDJTLM2XQsI8Wbdmkg1ihKmaKWrVrlrFYUEQfokCIBAwrFkJAHhUyBLuNADxzqjgLdMDAQRUZRbIIkpxl6MUcv5cilDD6PJcZ4ekSVBnO5kVZrpN7oLpVK8bhvGYbEcQJN8ywjCRLP8xgKRyEgHApFQiEQiOBYlKFJnmNVSWFonuSY4blLl68+Kp4aBEGMptl0Olur1bu7G4ODg8Vi0XEckiT/Gwz9H//Qr7Z9snru4H6TPesnqov7cq2UVTSFsqVUHL1gqElRTMhiXBJTkphXxXpMHcjGSqaUFNmUxGYkLiOzWZktm3LFlIu6UDaliiXWHLkak2uuUne1iq0WLTmvC1mFLRpi2RIrltj0jYG0N5xPjBSSE5XcUC7Ritv1mFaxpJrB97vK3IyxsmiuLijrisKJc1NnLMqfMC97yuo5px6496mH7nvOEesu/dX+Vxx34BVnHHb9uUfeevGv77/iuK3XnvLoTWc+fvPZT99xwTN3Xvj649e//dytH7x89yevPrDtza3b333sy/ce3/7Bk9s/ePKr95/8+sOn//3pC9vff/rtl+/98l+Pf/rPh754c8v2Nx7a9up97z9/62tbr3pt61Wvb/ndK/de9tJdlz5z1wWfvf/kTPvfu9q7d7c/3f39S+cct2+cijR0ccC1e12z6ah9tt7vWn2+M5Bw+3ynbqo5nknQeJwlUzJbMuVuz+j1zT7P7I+ZQ6495MQGHKvfd3p8u+SonsSoVFTBQZejsorY8Myp7vTcHnfBoL9sNL16IrfXRG7pnMzcpnXM6qG/3XDWy9ddMJ3xPIJICHxCpBI85TO0S5MxmnBZwuMon6fiHJXgqThHeQzhUahHoUVFaFhat6P3+vZQypuTTU7lM8Nxr6FqdUVrqnq3pPWoRp9u9WvWoGYOKnq/qrcUtSZKSQy1IcAnMJ/CHQI3YESBwFrS38PQmf+zmP8JGLqz3W63d19y0oHTGXh9N76+m9inm9q/yR44IG8aNjaOe5vn5w9aUj9oWc9BKwcPXTNx6L7zD16/+ID1Sw/Yd+WmNSvXrVy0avm8pdNzFs8dXTg1OjHYN9rbGuttjvQ0hpr1Zilfz+eGu3sG6o1KITcyMrjv+n0POuzQ/TdtGhufIwo8gcAcDgsUpnCkxlMSibBQ0OPJ8UbBoDCFpCSKYWlaVWWcwAAgwhC4SBECjvIYzlMUT1I6z+ocy2IojSIcSbIkwRIkj+MEHKJIm9ZGY8N7NTcfVtj/mNy+58X69scoF0VwGImEgRAYgqAQhAMQA4FpU5nb3zNQKedisWrS7csnpprlTUunV4wNDeSyfdlcI50uxLy4auq0yCEsHiHgLgQI4ECQgMIEHCaxCItHBAKQSEgkIYECBRLkCYDFIgwaZtAQhYZoNERFgyQcoKAACXeRkU4s0kWAXSQFCRImWZSaFv0M5+U5tyD6WTkhowrQQYaDHBDQQrO48eGlp51wIxLoB7rScCgOBipApAaCPQDQD0KDCDqHJCcZegHLrOCZFRwzn2FaolQRpULM6S7lBrurIz21/nKu7MViqiJzHA1DQCQU2rNTAsIRDI1SJM7RtMwJFMEgJJIqN3uH9rHcOoJQDC00Gs3BweFqrd7b25tMpURRikajW7b89xj6zZfbpnvrA766sr8wp+w2fLnsCGVbrNhyyZTyqpCWuZTEFjWh11MXNVNL+tJL+nNVSyiofFETi5q4x7u3YiklXSoZQtkSao5Qj0mNmFKzlbqjVS25YkpVS2l6Rl/SGcr6A2m3P+UPZRMj+dRgJl425LzCF3WxoPFlQ67bZsNQ+yxt1NPm+Mp0Rl2eldY37BNXT51x8LrTD99w7pEbLzl60xUnHnjtGUfcft5Rd19y/ANXnfrQTWc+fvu5T9527t+3/v6NJ2589y+3v/fXOz9+7f7P33xk+3tPfv3xs1999vy3X7z0/Zd/2/nVazu+eX3H16//sP21nV+//v22l3dse+m7j5758p1HPvvn/Z+9eu87z9z8zlM3/uuJG97YctUr913xwgOXfbvtpXZ75872zO6Zj77/6ukjN0xaaDDD4CWBa1hKv28Mu+ZwzBry7UHPHkzEBpNur2/XYlpBEVMMk6DIJEvlZb5m692u1fTsHtdqxoyWYzQdveEaJVdPGqLN0yqGqBAU58iJenJen7tg2F0xJ7PPZGHVVG75RG5+j33MqsHXbz73jVt/u6ySjWGYx3MuT8Q5Is7SPkN4NO4xmMdgcQZPcWSaozIiV9SUqq3XHK3Ht/oTzlg+MV0vzS/n5+ZTk5nkWDzeoxslli8zfJWX6qLSrWgt1ehTjT5ZHVD1PlVrykpVFJME7iLRBEN6DG1EURkE6in/i88+bO9Ra/ykDJ1pt9uXnX30vIa5asBe22/t229s7pMPGVI29QnrWuy+LWZ9L7dfi13blFY1lX36nbUjqdVjmbUTlY1TzfWLhtYsHd13xdj+q+buu3LeysXz1uy9cvWKZXsvml6xYP6iyfH5Y6Pz58wZ7eufmjOycdO6Xx7zi+NPO+mQIw5bv35dNVukQEQgSImkJJJUKEqnSZ3A5lRLDd8ySMxieZURZFa0DItmGAgGBZYxBcHgeIMTFUHgaMYQREuQeBwXCFzhWYljJJaRSJyKhihKp/V+r3fR2Oo1/YtXV6aPcetroqSJwCACBaNgmMIwhePSjt1fKY01G1P9feVkiscJAYVEJOKK1IrJ4RUTI2XPaaSTffnMQCk7WCkMlcv9xXJPJld1EwnN0xidjfJYiAY7iMgsEu7ksYhAgAINCTTI0yBLQhwBcTjAEBGWiHBEmMVCDBqi0RCNBKlokESCVLQLBzqiYBcSDRJUiDEQNcF7Mc5BAyTYRYJdTGg2y6DOc0/9/cqLHwnMyoU7dDCogp1xsCsFBXNgsBQJVoBgAwJaCNwbRQZwbIqm58vKAttZxLBzGHqcJXoFpukYPZlET73c22z0lIpFx7IoEg8Hu8LBEBABMRRjWVbkJYkXGZpBScxNFePZYYr3MYzmONGNeaZpSaIkyzJJEEgUjkbhhx/e8h9n6P/M8t9u/3LJcF+eJ3psscdX6p5YsfmyyddsqWLJZUPKaVxGYaqmNJmLbZ7f7I+TC5qJOUWvootlQ6o5WtVSa7ZWsdSyKVYstmFxg0mtz5ebManpyL2u1nT1pqu3PKPXM5quXrfViqVUbb3btZue0/TsumOUdCknczmZK6hSSdPLql6S1YauN02921b7HWncU45dtfDcwzee+/NNF/xy8+XHHnzVKYffdPav77zohAevOPWRa8967Jbzn7v7kpce/O1rj1//2mPXvfvCHZ/9Y8sXbz/65UdPfPvpizu/+OuOr/++69/vzvzwQfv7d2d2fLB7x4czO97f/f27O759c+fXr+/Y9rfvPn5u+/uP//vjp3Z89NSXr9//4XO3vvPY9a8+eMXfH7tmx3fv7G7P7Grv3r3zvS8+eWy/Zb0FmawZckHkshyZF+iGJg44+nDcHonHhuPOcMIZjNsjKWck6Q24fl3T0xzjUpjNYJ7MZEw5b6h5XSlqUkkTcyqfUtikwiVkLikJCZ71GHS87s8f8BaNxldO5PeZW1o9r7BysjC/xzlm1eBbt1/w/p1XrW1WYgjic5TL4h6Deyzu82RCpNIKW9TFqiE3TbVl6z2O2bD0oiLmRb5h6sNpf6qcWdYqrRnpXTvSv6avZ5+e1tJyfSiWrAhaluLznFjkxDIvdEtyU5IbslIWxCLHFTg2Q1EJHE9TVJzkrCihAEAl7u3xbdr9o439T7aXn2m32xeef3Ylny6lE4OlzGQ1PbfmLeh2l/R4y/vdVUOxDWPeIaPeQSPmgcPaQcPGAaPGhhF9w7C2vlfcqyHu3dJWNJVlPcaClr90vLV2xdLl8yb2mj+6asHE6kVz1yyeXrVkwcpF03stXbJ69eo16/fZcMgBK9auWrFyRb1UkQhWolieoASKkmhSxNG0qU8P91sSZUq0LjOKRCsyazsGw1EIAqoi74iizYu2IOqiKDCMKSuWKAsYLpO0KQiawJuiYPEMgyEY6RDisBufP1kYXpJrtrr3ytWWmn6xXM5NDvYtnz9//dplR/5sv1OP+9lvjv75mul5U319tUxWphmZJCQS59EoDoSjwc5oqIuOgiIR1VjcFumkIdWT/lAhP1GtTDZ6xrv7J3pG5vZPzRtY2FeZkzDLLKqjIRbpItEuEg9SeITBAB6DRRwSCVCgQYEGBCLCYWEWjzBkmCZDFBGisCCFhFg4wAJdFNhBoF002kWDHTTYyUU7pcAsYvP+v/j43R+K8cUds8xwJx/p4iMdCjRbgzpNOOjCAR8KxKFACgqmwGARCvWEw01JncwWVmHEMEUvoKmlDL2QocZpspen6ppUT7p91eJQqdA9ODCcTKQ7OwIYirIMLQuyLMq8wBM0k8xW8pVhTkpiKCVwgiQIJIHzDG3phirJIssoArd163+Hoe12u/3t19vXLpjqc/XhpDWYtpu+WnPEui1220rNVsqGVDDEgilVLXXA1/cdKx+woLnXYHEs7zZspWLKDddoela3a1ZMpWrJPZ60oObuM5JdN1keyirNmNyKGQ1PqzpSzRTLhlDQ+LzKFzSxpKv1mF13rLpj1R2zYmolTcorfFbisiJfkMSiLBVlqaRIJV2qGcqQ7/xqr8Xn/2zjeUdsuPioA6844ZBrTvvFH8499s5LT7z/qlP/dP2Zz9x2wd8e+N1f7rn09cdv+Oefb/z0tQe/fOeJbz989tttz+/Y/o/d37y+a+dr38/887tdr83s+nBm9/aZ3V+2d22b2fnJzh0f7Pzh3V3fvjXz7T///cVL33767L8/eerLtx769G93ffjMLW8/ds0bz9668/tPdrfb7faOnd+/+e5bWxYP5Vu23BvT+z27z7UbulIQqIJA1RSxzzZGE7HJTHwy448nnDkJbyyZGIp7fZ5Ts7WUzJgMohNRhyBiNOWxVFygkxKTkpicyhVUvqSrJU3JK/Rkw5vf7y8eSa2cKOw7XVk7Xd57bmm61z1qr4H3775k2/3Xbu7r8aPRFEemRCavSSVLrDh7bnL1btdoekbT1VqePujZQ77T6xgNXa9q2oDvLKpnNo23fr5s7rFrV5534Kbz9tvvqAVL1jQH5/ipmiinCDJJkhmGyjJkliazNJkhiSyJ52gsQ0VTJOLj0ThCxADYhMO9hfS2Tz5tt9szMzvb7V0/sU7pvPMuTifzuXi2VawNFWt9pVJ3Idcq5FqFbKuQ7iumh0rZ8bK3sO4tbyXXDGXWj+U2ThU2TOYOmeP/YsI7YEBb36utajmrRyqblkxNNxJzS8ri7tiSVmJhM72ov7B8rLFsfHDJ5NiSeWNLF4wvXTK1bPn8hQsn50+Mzh0e7G/UGsV8IZ3wDX1yaKBeyIocrkq0pjC6yhoa49giRyM4DBgiF1OkmCTGZNGReZUjLV0yFYEnMY3jTEHUOEHmeEViCAKkKc00+/trC3+2ZNWxSxcftGbvgzZtPuLnB59wws/OOOmo047/xXFHbzryZ/setnnVmiWT/eV0PmambF3nGUvgbJF3JMESeUsSGASiogDPYFEwGAnNhiJdAolZIm9ybFLX8p5by2QXzpk6aN2m44485teH/3rJxOJmrrsYK/iSr1M2F1XgThbspJAQg4UZCmBpgKNBngJ5AuIImCNBjowwVISnwgIZEtEwg4QoPEBhHRTayUW7pPAsQedy/3rjwztu/FNkdiw8ywI6RaCTBzrFcAcf7hAinTIYUMGABgY0KGBBXXEwkA4FEjCSFuRuACpD8CAcncSweQQxn6amaWo+ic+lsAkWG+Cpeq00mUlVAp1BDIU4llBESeB5miZRHHfjmUy+x7RyNMWJPO9YZiYZT8W9arHQrNUyibihyFseevA/z9DdP87yX32x99RIb0wZzzoTZX+ynpqqp6aqyYlyfCBl1m0xr/NZVSwacsNVBlPikm5/Xsnpd5VuR6vbaiOmN32z6Zl1R6872vxqcuO8+liWXtSjr5oodrtqw9LLpljQ2KIu7Nk7FXWhqIllU6o7Ws3WK6ZWMfWqZZQNtaCKeYXLyVxe4YuKkBfZosznZaEoc30x49d7L77gyM3nH7HhkqMPvOLEg689/chbzj/27stPfuiaMx7/w3l/ueey17de8/afb/r0lXu3vfHwF+88+vVHz37/+cu7t7+2+7t/7dj5wfftlz/5/oZ/bbthx66P2u1d7Zl/t3d909791a7d23bOfLpjxwc7v3tnxzf/3Pn1az9se/Gb95/4+o2Hv/jbfe8/e9v7f39o167PZto72+3tO7975cU/39if1uYX0sN+rM+2BmOxYS825Fn9MaNl6HVFbChSn6WPJd3JbGIyk5xIJUe82JAXG/bdPt+pO2paZGIkbqCwicE+R2VkPiPzGZHJ8nSW5TMsW5Co6UZ8SX9i6XBq5URhv0X1dQtrq+dXFg/6v1rR+/7dl3z10A1HzZ+qCkLVUqqWVlClBIslcDhNoQWBqmh8zZabcb2VMEfi7ng6PpGJT+bT49n0vFJ61WDl6L3nX33iLx+96aqnbrjq/rNPu3Tz/r+eO7W6XJ7reS1JymKoH436KJLCiQJB1hm2xXMjmjzPNRcmY8vzqQOqpSOa5UOGqsevX/ntpx+12+3d7ZndP6nnyO52u33++efnkom0rjZcZyCZGM6kRvKZsWJhrFAYzRcGC4VWId+by/dn8wPZ3EA6PZxJjuSTQ8XEeCWxoDu5qJlc1pta2kqtGKysnzeyd3963aC5cSy+Ychf02svr2mLK+p0WZmuyAtq2qKGtbQ3ubg/u3SkunJycM28qXWLp9ctXrjP4oVrFy86cM2aRWNj8/oHR+rdPcVSNZXJul4q5iosT4KwwrCaKEgcLfOMJnAyR+m6qCk8Q0QllkrH7L5aqVGt9A0MTU0NrFw+b8P++x988OYjD9/vV4eu+/UvN/z88A2b91+2dq/RxVM9w61sOS/7NmsrpM4hBouZHGnylCWwtsjbIr+H1K4qiSSGAyEMAUAgCAABCApHwQgKgSgAEHAkGu4CA7MxMCwzdMGPjw8OrJiamu4fnB4YWTI2b59Fqw/c59C9p9f3FoYsNsZBHBHEsK4oHsCIAEFEaBJiaJBhIJYFeQYUibCAAzwB8kyE48McHeLhLibcQf/+t7d//fn3fbWFoVkqONuAukSwkwc7eaCTBTpZoIPd8wA7WaiTh2fLYIfcOYvqac4tl8a7Oq1wKBeKFACwCoLdENyPIGMoNklg82lkEY2NwUAy2IWDABiFI1gUwmA4CgIgEIZhCMcpRYmJokXhpCZJqbhXzqXjjpX2/YTj6LLEM/SWLf8dhu5ut9vffr1t3eLJwbg6nnNG8/ZowZlTjI0VnLm1xNL+worB4urh2t6D1amyP5BWexNCr8/3xYR+V215RjOmdsfUblfriZvdnlm1ueX98WPWTvTYeJLpXD1R68vodUesmFLJECuWXHPUiilVTanH0xsxsemqdUsraUpBVYqauqfyipRXxJIuF1QhK7EFRcjLQkHi+lzzmLXLz/3Zxot/deDlxx189amH33j2r+64+IT7f/ebR28877m7L3tly1VvP3nDxy/98YvXH9j+zmNff/jM99tf2fnNP9vfv7d71ye72p9+9cMDH3x28ldf3dJuf/Pdjl07du9qz+zcPfP9rvZ3M+1vds1sn9n1+czOT2Z+eH/X1//49ycvfPfeU1/+Y8u/Xrjr03ee3jWzbVf7u/bMR7u++cvDd1yQEfCKxFcksaGqvZY16DkjSW9OMj6ZTM1JJIbcWMvQapLwY1vqu+MJf07CH/FiAzGrZWt1Q87KXIIjkzydFNiUwKZ4JsXTWY7OsnyGYfMCubCZXjaYXjaaWTVV3LCosX5Rbc2C6vKR5JFLu/9154Xfbb352AXzk1GkILJ5icuLfFakfRa3CcijolmeqGnCoGuNxGPDcXc06Y+n4/NL+SWN6j6jrcNXTt5w/knb3n91Zuf23ds/enPrPdf88pDjF8/dt9k96cXHbXdYM4YVdX7MX1Oubmo2jhztP3HenNMXTZy3Yt4lqxdcuW7ZzZuX3/Pz1feesPHRq87Y+eVH7fbMzp+UoT9ail1w/rm1pFOW0D4ZGdWIOSo5rBADOjVisqOmMGyJQ546nPCHkunBTGYklx/N5Idyub58rpnPd+dzrUKmr5juKyRbuWRvPjtc9Kcq9nTd+3+8vWVUlGsb942g9Aw9w3R3wNA5dHd3hyIKFmUgCAgI0gJ2d3diYieKogiKIN0NE9f5fHDv+76f913vt73fa51r1lwfZtbMrP/6zdFHuJAba68Xa8+Lc+AnOHKSnFnLnZgrHFkrHFnxtvRIK6qPEcnLiB5owQ0R6ofYCOLdhemhnnHeDsuDvFPCA5dHhCREhEaGhoSGhPp4eLtY2zta2ViYGNOoJAwWgyeQ6HSGkZGhtZW5g9DS38s1PjoodXnk6uWxGamp69JiVq6Kik2KC4kM9/MNdHEJdAhK4Bo5UHBEBlqdrKWG1dDE6ajjEHAKWpuK1qGiEHQMioFB0zEYBg7DwGGYeCybiGcRcGRdBFZLHYvQ0oSraKnD0EgdlI62hqqKurKyuqqSmoqijjqcgEbiUQgGCUfFosgIdQZKU5+Ct9TXc7YSRgdFrklatyoqNdjRz0bP1IjG0SPSaAgcRhWBVNTUXqamuVRNW0FDR0lHW0VXTQmppozSUkbj1XBkdZyuspaWqkbe5q0jfWOB7rGKMhi4HBkuR4DLYWFyaFU5lKqcLnwZGianqyqLVJXVgcnqqMki4bJIFTkdhaXw1Ssz2ExzORmMyjKGsjxVWZ6uqshRVtRTVjJUVTGDqwg1VNwR6s5qKlwFeU0lRXllhWXKyxSV5RVUlBVVVZTU4DA1OBwO01CDa2upa+DRaBqJwKAQaSQ8n8nkM5lUIoFCxD958i/3Kf3FUAkAYHZ6dHW0v5cxI8CC42PG9LVk+1lyfcw5/lacMDu9FB/LvZuTrlZnFqf4pPiYRTgaBFrr+1vo+Zjx3Y3YjnyKA49szyXZ8chCDsWCoetnQS5K8V/pa+EqwEa4GNvrEa2ZeEsawYyKs6ARLGgESxrOw5Ad7WwRKOTbsvAWZKw5iWBOIZuQiKZkohmZYkYmGxPxJkScEQFrTMQZEwkmRLwJHuPIpuYlRTRuWdu4Je1Q0foT5Tnn6/Ku7yu9f6zq2cXGD3cPtjef6nl7YfjLzYkfj6Z6X86NtYpmf0gXeySSEQk0KZb2jE6cGJ3YMw/aW4e7mz6+H5tfkAIghaRSSAxJF4B0AUCzkGQSEo1K53sXJ77ND72b/Pnw16cbY4MfJWBSAmaloq7F8RenGrYa4ZEmOLQxFm2CxZgRcEIq2ZZBcWLS3dkcFybLjcNx43BcWCwHBt0CjzXDomwpJDcOy53LduMwHRkUKzLeGI82wCIFWKQ+RlcPhdDT1dFH6ehhEAYYrDEWZ0pCBdnrh7roRXoaJvqbpYZYpYRaJgZbRnnq50RY/7hcN//oQnF4qJkuSkglGmPRxhi0GRFjTMYKCLpcXU2ONtyGRtoQHBjv6OhApzvSqS4smjuXEWRmuMLLoTJ7Rfe3lwCIIbAIgGii7eOdypJDacnVUeElAX5VYUENsWF740OProw+mRZzMSfuen5iU3nq0z0Z707ntd+p6Ht9YPj7+an+W6Lxx9B8GyQdh4BE+kdT/1ivJwQAAPW1jUIuy4WCCKJqR3NwKab0JHNaqCEuiKUTStYKwcGD8GpBRG0PgoYjWcuJouNGQvnQCF4sijuL5MEhefGpngYMdyOes6Geg0BgJzAQ6usJeVwbLtuez7LXYzoZsFwFHB9j/QAzvXChfqyjIMnNMN6ZX78p4XxtztpAywRnbpQNNcmFm+5nHGxGDLNkhgm5IUJeqINRuJtVtI9DQqBXcnBAckhAUlhAVLBvWEhAfGJCbFx8cmLCiqSElKS4pNiw6AjfkEAXH3crN6GeiT6RQWdpIngoijXLzF/fMc7Kf7WT9wo6gUVBqtMxCCoKS9HVJSF1qGjUn0NDoxkYDAODZeGxHCKeTcSzSQQ2EU/HolkEHI9CRmmqI9TheBSCx6CRMBisjg5GB4FD6WIRCHMjQy9XJ18PV3MjfQJSnYzSoOORNDxKV+tP0ZUuh0gzZfFCPNyjA/087KysBHomHJ4+hcHCkKgIHEETpQvT1lRSVylj/YUAACAASURBVF0GV5PX0limrauohVbVdrd3vHjmzJP79/xcfbTk8ShlNkKRoiWP01yGV5fFqMnpwmX/58jpwmV1YXK6Kku1l8oosen6q1dmKMsjlJagVGXxqrJ4VVkCbClZdSlVZRldVYEJU+SqKRuoKekpyxMUlsHkly5RkJNTlFNSlFdQUlRUVlJQUVZQVlJSUlBUVVaFqcDhqjBtDXUsCsmiUS1NTYTm5nocNp/Deva0+f8XhkJ/GLo2PiREqB/pYBhqJwi1EwTbCkLtjSKcDONcDTPDHK7UZbVcraxY57PCSxDtaBAsNAywNgy2Mw61NwkSCgKFen6WPHcjhpM+3Z5LdeFTlnuYb4x1Sg+18janC5lkOxbDmk6woOLNqHgzKs6ChknwEEbYG4ba6bsZ0M3JGHMS3pxCNqMQzKlECzLJgkywIOPMiBhTEtaYSDAhkEzweGMcxpnPKk5LbMxdsycv7UjxhtMVmy7VF9w+WPbwdO2ra3tbHx79+ep838ero9+bpnqezw5/WJjukCz0QZIRCTQJwNyi5Fv/5KlR6MWLwc6975487voyLRGLpX9yIRJIKgJSEQSJIOkCJJmBRCPS2Z+LYx8nuh/8ar0+Of4VAvMQWBDNd8wNPSnfmGRKQjty6M48pgOLZkUhmuFxFgSCHZXixmG58zje+np+hoa+BgZeenqubI4Tk+lAo1kTCNZ4nD2V7Mik2dOppjisAIUwQCMNMUhjHMqMgLEg48xpBHMqyRCPMcDrBNrphbsLIj0NkgPM08KFK8OtVoQL43yNcyKFP6/umnt8vig0WKChaUHEWpGJViSCBRFjhUNb4zFmGG1rCqY+N2vsZ/vHptvpPl42WF0vJjHciJvmblOUGHS5Lm9+oBWAKQiaA6K5idZ37440Pq4puFea2VS+4emuje+OFHy+VNb1qGHg7eGJ75cW+u9CE4/A/DMgfQXAOwDeS8BHEWgRQx8kUCcEJv943v8sQyEAQF1doyWf5cpAhrBRsYbU9c4GGwMtMgNNN7rrrWUj1qIUs9DKawiqawW6K4xRiQJEDEk1EauSjIdHkTTDqYgAkoYvTduLhvSkYbwYBA821ZVNd2HRXdl0ZzbDkct00GM78TlOXK4jj+3AZzroM531Wa4CTrKvc3ZSULyHZaStXow9P8XNMDvUdqWb0SpXkxRno2R7vRgrRqQ5LdKCHmbOCLZgBZnSgy3ZAdZ6YZ72a1Ylh4b4+fs4u9ib85lEPTbJSJ+px6UyqBgKRgOhqaStiXGwj4xJ3JSYUbRyy87VaVsiApK4ZCYBq43H6ZJQKBpSm4zUoaJRNCyahkHTsRgm7m+AEnAcIp5LJunRKGwinksm8qgkjCYcoaZCJ+PsrMzYdAoFj+HSaZZGRiwKGY9CONtZ+3q4WBgLaAQcg0Ri0il0OgmJ1NDUgKmpKKkrKSA1YdsLcs6fP2hsylyVGldcuDU1OTEyMMjJysqMxzekM/kEKkOXSNbGYVURODgyyMOvtrImY+0GfSaPqEVgowyZCHO6Do+kQcPDmGglClIRoyOP0VqG1VyKhsuh4LIouCxGRQ4tL6slv1S9pKjG1spLVkZdZQladYkubAlSdQlKVQ6tIodRkcOpLiXC5IkwBQJMnqS8FK0gpyy/TEZxmZyKgqqqKkxZ+c98AtllS2WXLZX9s6Doz5xmVRUlmIqyro4Oi0YX8LjmJkavXr341xn6d23T3Mx45vKoUBtBtJNxrItZnKtllIt5rLtlopfl6gDrvDiXT00HodnWc/sy08IsEtzMwmyMfS24XuYsHzO2tznLy5zma8n0teAECvUDrA19zPQCzTiRdjw/c4qTPtGRy7Bj0K3peEsa3oyGN6NhzciIUKFedpRnrJupq4BmScGZkfBmZKIZlWBJJ9gx8Y5cUoClvos+1YKCMSNiTQn4Pwx14DKK1yTvzlu3f9u6YyUZZ6u2XG0suntk59Pz9e9uH/zafLL7/cXBr7cnfj2ZHXyzONkmne8G4hEApqVgFoJm5hdbhhbutY60XPn44f3k6BQQSyCxVCICUgkESaRA+lfHt1QKQYtAMgHNd4vGW8Z+Nf38dHl+pkMKFiAgnp9qn/x9PyvZ35JGcOPSPPhMbwHXR6DnyuE40Vle+voBZkaB5sZhluahFpb+hkZ++gIfvr43T+DB4jqSqTY4giUWa40nCEkkKyLRkkgU0qjWNJIVBW9NxlsSsRZknBEGpYfQ0teFB9vxoj0NYrwNlwdZrom0XR0hXBlpl+Bvmh1h3XGpaubhueLIcMrSZTSYIl9HywCFNMEihFgdUx3YGm+HMztyL9eUtN659uzU8fK46Dw/99r44IOrY05lr7hctKZ5X/6PZydnhj6I53ulM31TXW9H2+5O/bg73Xd3YfyRdPY5EL8B4L0UtIjBRxH4vAhaRaBVBD4vQm0LUPuCtGNB2i6WfpGKv0hEXRCYAX83uP9TDIX+ioc27LLSZznSdIJ5qGhTSpqL3uYgs9wI86JAwxySSp6aTKGqTK6mYrEFp9DLZLurIBOvukVNbov60nVknS0OgvWGhBSy2kqyxkouaoUedjkXlcRGJbAxYUxUAAfty8H5MrA+DLQXE+PJxrnxiC58iiuX7snnu+nxnfW47kb63gK+lx7XTY/lIWB5GnC8jXkBZvwQa8MIW5MkN8s1vuZrvQzS3AUpTpwVjuxYIT3EmrMmIdTDxZrFQNMoCGUFGayuBgmLIuEwTBKJRyKhkdooNM7B2tXXwimAb+JL4rqguRx1Ih2Jo+PQRAIaj0VTkDpkXU0qRoeB02XiUSw8hkPAsAloDgHPIRD4ZJIBg2bAonFIOC4Fx6MS0JpwpLoyh0Hw83YxFnBIOJQhn21nZeYgtDDW5xIwyGA/b1cHWzIWRyOSmVQalUzQ0oBpqKnAlBRgCkuJOJ3ikk2evsKwKPenr242Pbr47Pntm9fPNNaW5makp8ZFhnp6eAptbA2MTZkcJxOL1JhEA7ZAdSlMR0Ebp4ohqFHIGmyaFpONYrOQegwdLk2bTtGkktQpODgJqYLXUsSoyaPlZbVlZODpaVuzMoplZbSV5TCqsrpwOR24nCZcVktNVltNVhu2RFtVVkdVTkd1KVJFDqUkp60kr6qkuExJSV5VSRWmCofD4WpqaiqqKoqKCgoK8vLL5OVkl8nJLpNfqqCipApThanBYRg02t7G3sne5e2bd/9VE/TvMPTvar6FuYnSTWtSAhxW+tot97SOcTGNdrWI9xSu8LdLD7HbkuD68ELV5EhL08Wdm5LcVnpbL3e3jnUzD7XXD7PRD7HhBVgxfS0YnqYML1OOlznP1ZDpIWD6GfOd+XRXA7aHIc/DgOssoNvxqEIO1YKOt6Sg7BmYECuerzHbjkWwY1EsKURLGsmcirOi4RxYuEgHgyhng1B7vi0ba07BmJLxZiS8KRHrxGfuWJeyd1vGwcINx8tyztfkXt+3vel4xYtL9S13D3W8ON3XenXkx/3Fwfdg7MfCRI9oYWR6YvDHlw/DPe1S8fi0+MfvudYPHZ9GhqbmeqfEs7NSSASkUiAVSSGJBAAxkEiBFIKAFBIDyQRY6BaNvhtqv9356apY1A2BeQhIZqd+jHQ/XhXq5EAnePHovoa8ACODIBNjf0MjX0OjcGvrRDeX5R5uKzxcE53t4+yEMULrUGOzIANTP76BD5fvxWK7MRjuTKYjjWFKIOkhdY2xWEsS0RSHsibhrUlYC7KuJRFlSUAKKTpRjvoJHkZJPsYpgebrIm3TI63TY2xXBBplhJp+PLdz/PHFnfHRfGVlU4S2NQblRqOGGvJX2ZnmeNnsTYu+tSNrT2rY0XXxp7NXXtyW3lS76eWhopbzVZ33DvW/Oj/dcX9+5NXi7BeJ6JdU/BtIuwHoAuA7AN8k4IsY+iKC2hZB26y0bQ76uihtE4s/i8VfJJKvImn7orRjQdo5AzpmwddF6OuCuFsMZqV/2Y3/oB0KIABA/a46oR7HiYYJ42ESTIlp7npbA83yIywK/AWbsQo7YDKVKrKlcPlSC/qOELNCG8pWbZldMJlyVZkCDrI6xCLfCLlRU2aj5pISC0qeOTEbq5SPh2/Bwjfg1FaSNVZwUCl6+CguMpyhHc/WjeboRrB1I+jIQCY6kIf34xK89Mj+fLo3l+bMpznzaa5cuguf7sanuwi4bmYWUZ6u60IdM4PNsoKtMoMsNoVa5Pgbr/Yy2ZwaHeDjwmDh6QyCKkwBhUYgtDXVlJVxCASfTsUgdVEIDEYFaQ7HBcMQscpIBxUuFk4hoChcLJ5KQGLxOiRdBFlXi4bRYWBRbCyGi8Ny8Fg2HsMl4vlksj6dYsCkGbBpPCqBTycasJlEFAKP0uGzKV5u9j7uTlwG1cpMYGNp6GRvERsZKOAxOQyKq6MdFY/m0oiGPKaJPoeM1zXW59hZm7nZWS6PCi7elrV2TdzevaVHjlbs2Vu4d2/Rnt3F+/eVHTpQfehA7f69NY31O2t3FhdtzPawsvaytne1tDdiGfCIXCqCRNDE4TWwWFUUVgWDhxGwKngcjEjQoFC06Uw0l43m0nUYGBUMHcPOWpe/ccN2uDxWWQapJotSl9PRWKqjvkxHXVZLQ0Zbc4mOhqyWmqwWXE5LVU5HVV5HSV5NSVH1z+gmuLKq/FIFOTm5pfLL5JUUFVWUVVRhKioqDAbVxNjIytLKwcHR0dnJ2cXR08vNz8/Xxdn57Zu3f8no32Ton2thfryqKGtjUtD2lMhty0M2J/nnxPpviPBeE+pWlZ10blfu6Zrse8dK9xWtLFzpX7QiYF2QY7KPbbyHMMbRJEyoF2jB8TJmuAgodjyykEO2ohMsSDgTHNoAg9JDI6xpFFsmxZZLctSnO+oznfSYTlyaE5vkwMA5MEmObKodk2pFJVpRCZYUnDUVL6RgIu31VwdZBdsybVlocxrOnEawoGDNSRgPA075htS9+RkHizJP7tx0sSHv1qGSBycrXl6u/3z/SNfr8wNtN6d6n7c/u3Kmelfz7UeDI8NfP397eu3m58e3xfND09Bkz9jAxMBYz/O2LxeeTPcOAwCkEggCixCQSCEggaQQJJUCIAUiIB2BZtvn+57+brnU3XYfSEaBdBECYol0pL/zSUa4S5QZJ8KMF2KmH2phEm5hEWFpGSG0Wu7ukhEavC0pvnhlQn5C2JaooLXengk29mEmlr58fQ82y41Bd2MwnMk0BxLNhkS2xhOt8TgrAsYErWOgq2FFwdjR8DZkjCVeywKvHmmvF+9hnOBtvDLQYm2U3ZpI4Znq9ceLUzaHWtypynxRU7gvKTzfy6Eyyq8+KehgWtip7JirBcn3qtY83r3hxbFNX2+V9T5vnPh6eq7vrnjyORB/ANAXAH4A0CMBvRLQL4b6xVCvWNorkvyWSHrFkt9i6Q8R1LEAdcxB7fOgfR76Ng99nYc+z0taF6VfRFCbBLRJwBcItAHQDsA3AL4DqFcCzUoAgP6MvgPgn2RoXW2NFY/lwsCE6+GTzMhr3QV5QeYFUVYFXtwtqGXlMJlq1SUlMJlic3xVoME2JrxYQ6YOLlOmLrPdGFMdaV7AVy9Rk9mus7TOgVXMR5TD5Sph8tuUZXOXyWyUk0mHLVvFx8SaEZIFmNVkrRU6Sis0FVciYEkk7WQeOoKl7sdUi+DpRumhA/g6ATztIA7Cj6Htw9R159O9LK0j3d3Wh7nlhNtkh9llhdlsjrDJDjRP87XIWRXj5+vKZpOZLIoqTAmLxbBZLCqJxCCReDQaGonRRVI0YSSCCs1Miy3U5JLUTJW09HVwAhqWTsaj8VgdKlKHgtSlYrAMLI6FxbNxeDYezyUS+FScPoOgzyTqsyiGbCaPTuMz6foMOkZLg07CmRsJhOYmTrZCDoVCJ6LgijIGXPLyuOAQPxcrU56fh0N4sEdCXOCq1OjsrJX5+RsqKwt27y7f11h+cPfOvQ1lBw9U799XdWBv5eH9NUeO15+8cODSjZO3my4/ar77pPle87P7H949e/vs4erEeB8X5xdPnzY3Pz1x/OSOwtLlkXHuQkdbQwsDKk+PxOURuAwMG6tORani0SpYnCqGi2ZEuAXmrd0SG5iEghERigSEPEl7GV5rKVZjKUpNTgcuqw2XQ6rJodTlMBpyGDVZJExOE66gAVeCqyqrqigrw1RVMLq6FBKFxWTq6fFNzExs7W0NDPTxBIxvgFdYZEhwaHBQcEhQcEhQcGhAUGBAkIe7l+O7D68AANL/lIz8m7784tx4xbbM7NiAwuURhSlR21KjStLiStNii1IirjUWn9qRXZ4eeXV30eV9xdvSwwvTotKC3QKEhsF25hEOltEuwiQfx9Whnmsj/bPiw7emJhVvWFO7MWdvft7hstK1kWHOXI4Tl2WA1zIiIqxZJBsWyY5FdOKQXdhENx7VQ8B2E3AceEwbFk3IogqZFGsq3olLiLI38DGk21CwNlSiLZUopOIsSbreRuzKzJQ929YdLM48Vb3l8t6iO0d2Pjmz69XV/a33T31/cWXo2yPJ2Oc7x3dVZ+a1vfy6sCDp/Tnw6lbT++b7kGRWKlmYGxnv/dDe9fLzROcANC8CEADSRUg6KZXOSyVAKgUQBKSQBALzkLh/fvTtaMftrvfnhrpeAGgGgiRSIBKLBn6+vbI92nl7iF22t1mmj3W6m/VqR5s0J4cMf9+ChMjGjWnXGnY+OL73+v7a3VsyN0WEp7q6hZsa+/J4XhyeC51tT2bYkRmOJJoLgeiEw9nhUJZYbSMM3IqJ4CGU9eBqlrq6jkS0C1l3pYtJRqBwc5h9SZRrRaJPZbLv4YyY01lxx9IizqyPPr8p8t7OtFeH8j6c2/H9Xn3/2yOj387MDNwUTz2EFpsB9AKA1wC8k4IWCWgXgx8i8EsMekWgXwINSiQDEnG/RNIvkfRKJL8lkh6x+JdY8ksEtYvBNxH4tgjaJOArAG0AfIHAJwh8AqAVgI9A/F4882JmqGns641fT0+03Nrz8sax+ekR6B/sU/pfhu6qq7HiMV0YmAh9QpI5db27IC/EcnuscJszPVdbplJtSQ18Sam6TJkJqtqRtl1XtkZdpk5jyQ7NJWU2lNoos2KGaq2KzA5dhTpndhkNXgeTrcSplpngtlLV81Rks+Vl0olq6VbUlUydFCWZNDmZNXIyaUtlUmBy62nIVRxMFAeRqI9baUiMM8DECdDJ+qh4jlYYB+HJIQUKbaPdXTcEO20OE+ZE2GeH2WyNttsUbJnuZ5mzMtLXy4nNprJZdBhcFY/HGxsZGxkYCjgcHo2MRaGRaJqqBlMLaYon2NGINlS0KRpnSMTzmGgiFYfAY9XIKE0iCkHBoGhYFAOHZBF02UQ0l4zRo2P16Tg+DafPIPFpZAoGTdBFYLU1NJSWEVA6TnZWIQE+AV4ens6Ofp4u3h52q1ZE5eeu27Z1XUlhdmXZ1qrKbZWV+XX1JfWNOxr3lO3ZV3HoSN3J03vPXzp84965B09vvnz38H3rs89f37R1vPvU/urtx+b3n543Pby+e2/VuYvHjxxpbKwrC/X3dHIQfv/5bRFIpqUL8+L51y+fXTh36unD+4W5uTFhkatT0iKCo52FLgYsAYtAJyIwTlY2IX5+ZCxRQxGhCyMgYCQtJaKGIlFDgaAhj9dSwKorYFWXYpTk0KpyaPgStLocUl0erqGspq4CV1NRVVVR0kVqebi5xMXERkdFR0VHxcfHhoQEMJhkLx/XqNjwkIjg0PCgkLCg8PDQyKiwiMjwsIgIf/+gDx8+gb+iQpAUiAGA/gWG/pWXn58d37ImOc7dJsXLfrmHfaKbbYK7TaKn9ZoQ18qM5NqNq+q3rH997eyv1peXTuy5f/XMq6abH58+/Pb21c+W97/bPg13fh35+XWoo3XwW8twe+vwt8/DrR+HPr77+ap5V/4mVz7bnkkxIupYMrBO+nR7DsmeibelooRkpDUJaUvDWJBRpmSMJYMkZNPs+SwnPaYjj+bAItnTyA40qgON6EDF2VHxQrKunwm7OitlX+GGQzuyz9TmXdtfdvd47YOT9R/vnf10/+LbO+c63tybH/xy7+TePfmV7S9/ACno/tZ36+Sljy9fSKViSCReGJpcHJgEsxIgAUAyL54bnp/5Pj7xZnKqA5JKIKkUAhIILEJgUrLwY2bw2VD79d+tl6aGPwIwL4Uki+KJ6Ylvn+8d3hFitj/BoSbStiLc7nBaRENS+PawgPKUpCMlm97fPTXS/nbi19e+L++eXjpZn52ZEeQfLTQPtzALMjbxZHNtcERTJNJIW8tMS8sSoW2lqyVEaQQZ0C9U5GYEOYUbM1faG+UFOlbEeuxO8Tu8PuRsTvTd/NTHOzNeHSz8cKnq28ODfS2Xxn/enRpsEs+8hEQtAPoGQAcAnQB0QKBdCr5IQZsI+iyStIml7WLpd5GkQwR1i6FBMRgVQcNiaEgs7VuAehZBjwjqloAuKegC4CcAXQB0AtAOwFcgaZXMvpkZejTy80b/+3OdDw63XN717EjxzeqsCwWpx7Oi96QGVsd75gXZFKdGzo7+qQ/9M3LkH+r1/Juh1ZZcuisDEykgJpvTN7gZbg2xKo6xKrQmFGnKVGrK1SAUdmjKVPC1y3jaZVpLGrWX1WnIlWgtrXTm1geb7iAo7VKWKSfCqlxYpXjFGviSKr7OgXjrugDBNpRCnpLMZqJariklRVth7VKZzGVL1iks2SC/JG2ZzGp15Qw+bYUpfYUpI8WIlmhISjIipRjiE3iISB7Sj0+NcnaKdXPc4G+dG2yRE2aTFWK5NVKY7W+41sc0OznIx82Wz2VxOWwYDEYgEA0NjQz0BXwOh0Eh4lAIIh7PonFZFD6dxGIR6WwchYonM3AEFgpFxyLwaG2CLoKARFBQSApah4rWoqA1SCh1AkKNqK1G0lEnITSoKC0GHsml4CwEHFc7s9AAt6S40JzM1YX5OaXbc8tL83aUFlRV76iuKd1Vv2P/gepDh+uOndh96sy+cxcO3bh15knzzRev7r3/1Pz526vWr68+fH728t3DJ89v3b5//vL1oyfONp48u/vAoerKqoKGhrKNOenFRZsaG8qPHG44enhPWcm2xsaa1u+fOgZ+tvV+/97X2fS06dq9K+0/v5y7dPrQycPtv3996Ox83NJy4dbtPfsPrVuTmRiT7Ch00aPrsbAMsjYRDcPqKmMQimhtBV1NOaTmUoyWMgGmiJGX1V4qA0OpE1AwlLqiiqYKTEMFpqasoii/FE9AJyTGLE9OTEpMWLFi+YoVy/l8trObXUpqUmJCckJ8clxcQmxsTGxsVFxcVHxcdExsbEhw2McPn/7SEfRHn/+4HQoBIIGAGAAgmpveW7m9NCOlLnftnvzsg0VbT1UX3zhW//TGyQ9Pb3x4fqenrWX2v+T9f18SIJmXLkzOjfVP9v0Y+9k2+Plt15vHX5pv1uatd+KS7VkkfayWEUHHnkt05BKduURXLtGZhReSEEIy0gANZ2or0rWUGTowLkpLQNA1pxPsOXQXHtedz3Pm0BwYWCcG0ZaC8TVi1mSlHCzKPFa++Xz99hv7yx+erG86Vv/47IHXN890vW/+8Oh616fHP949OVlz4MGlR1PDMx9ffrl24uK7py8WFxfFEDQ/tyieFU8Ojs1OzohnRmdHvo4MPB4avrOw0A4gMSSVAiCGwLwUGhHNts0PN4933e7/em12og0C8xLp3Oz8r/mp1lcX6qqjrPdEWBxJcG4IFx5PCbiyOfV4zqqD2zIfXjo0O/4TgAUAJAAszvV3Xqgp2Z4UeWzbpo2BvuECfrRAL8FIL8GYm2DMWWVtnO0iLPB3rYj02ZsSdmZTyoX81OsVG54cKHh7puLbnb3dz08Nf7k60/tofvKteOETBH0FoAOAHwD8gMBPMehflPbNSXsWQZ8I9IlBj1j6CxL1QqLfEkm3SPJzQfpzHvo5D36KQIcIdIpArxQMAzAEgT4AfgPQA0AXkHRK57+Ix95Ndz/u+3il++mpb9f3vDxW+rBh87WS1ac3xh5dF7p7uX9FlGdpmFthsPNWP7st3sLNnpaZbmYbXE1XOwiyonxn/uyk+2va0j/NUCsezZ2FizIgr7BgZXua5oVZl0RbFhrolGnIlOsu28XRKUPIlmEUtqPkK1GKDTjVWs2lZSjleh/jBg/9Ul35GphsJUun2p6+AyPfoCHXQIbttibWGSArEcuK4EtK9LDbTEhrVJdsWia7UXHZBpWlGxRksxRk0xVl17Owa+y4K22YKy1pyeak5RakFAtKoiEu2hAbasJK8naP93JJ97XeGGSeHSLMCLLICTZd585d42W0PsbHw9FSwOfxeTw4HI7H4/X09XlcHpvFwuNQCC0YlYQx0efR8HicjhZeVwuN0kKjdHBIBAGhjdPWQqlpIZS1dJRUkcrKaLgqRk2ViNDkUAkGHKa9maGPk21MsG9qfERWenJedvr2rRnlJVsqK/KrqworKraVl+dV1xRVVeXv31939tyxXQ076xp2fG1/09L6/P3Hp2/fPWp+dvtu06Wr10+dPX/w0NFdjfsq6mqK6yoK6yu3764p3t+44+ihyrOn62/fOnXt6onDh3Y9fHDz2dP7LS2vPre+/fq9tf3Ht97+nqHRgZ8Dv7pGf/dMDgzNTzz7+PJK05Vfw517T+678PDGz7nx9qnJ9onZjtGZ7tH55ldtb1p+Pn397cKVB/saTxZvq16VnOHvFmYpsGPh9YhaFKwaBg1HaSrrIDUw5sYWJgITMpaopqSiBVPXUlVXV4XJL5OzsDLN2rh+zfpV6zakb9iw3sra2trGOm3d6uTUxOTlyUlJyUnLkxKS4xKWxyWuiE9KSUhelRS/POZLWwsAAECSfy0eCgEghSAJBACQLM4M/Rpqf9Pb2tzT8uz3x9cD31qm+n8szAwCaBaARQCkfywMyd8hWin4vw4EpACIRPMTU6M9HeTPugAAIABJREFUw92fe9tedLy62/b8Zu22dUIGxkWPIeSQrRg4Ry7R05DmIaB6CmhufLIlXtOajLBloo3w6noYOB8FZ+moMrSUGZqKHATMEI0wxaNtWURvU7aHHs2FQwwwY9XlLD9SnHGqYsuVxpK7h3Y+OVV/70jNy6tH394597v1+a/W512fm+dHOh9eudb27qNobm5xZgEsQn/y7WOL810jw5NT81ODE6KJeen01Pzwj4XpDxPjj2dnfvwdNJFCYE4qGRTNtIpGn0713Btovy2a+wFBCwDMLiy0L0x8OFS4fpO3WUWwVU2w7f54jyPL/Y6khpzenHL3wI6Od/el0gkISEUAQEAimep/dn7fka1rXh6qubBtfU28/96UkKNrYs5tXHGlIO1eTdbLw9s/X67/+eBI/5tzE+13FvqfS6ZagagTQF0A9ADQC0C/FPQtgn4RGBCDfjHUJ5H0SsW9kKgXiHshcZ9U0ieW9klAvwT0i0GfGAyLwZAE9APQC4FuAH4B8AOAb0DyVTL3eWH842zfm7Fv97uen2u7c/jN+brmw6U3KjIvbF1xJiPm6OqQxhX+VfFeOyPdysOcy8NcykJdSoOdtgfab/W1yfEVZvgK13pbrXY3S3ExSnAwjrYR+BpQot1tJ4YG/mbeP7FP6X8ZWldbacmjerBxUQJyigVno7dFfqTNjmirUq5mlbrMDoJ8jSV+B2pppcaSci3ZRh6imq5apbmkigTfHWxS78AoQcru1FpSL0DvNiNUIZbs0ZZr1FxSoylTrS5TpbmkhAirchfkWZMz1GQKFWQL5OU2KchtlJfdvFQmQ2HJBpJOtpPeGifeOltOqjU9VUhdbcNcbkaJMyFEWXNTQ3xi/T1Tg10zIhyzI5wyw+yyQyzXeQnSfMxTIzxdHCwN9Pl8Hk8NrkYgEg0MDfX1+TwuV1tLW0VZgULFGxjo62ghFZYqKcorKcsvVVsmry4vr6kir6uuSNZRF5AJdgJ2gKN5YrDryljf9akRpQUZpdtzqnfm1dcW720s391QvndPTWNjVWNjzYnj+y9ePHnt+vlbd67ce3D1TtPF4ycbrlw+fuPa6UMHa6qrCw4cqKyrK6qsyKus3FpZubWurrCxseTwkeqTpxsvXDp468aph3cvPLl3+dmjGx/fNbd8ePbuw9NHzbfvP77V2vZhYHRgaGJsaHpydHZmZGF2aGFmfGFufGF2eHF2SDQ7OD89Jp57/eX9tfvXmp7d3dG4s/nrhzeDPa8HBj4NTX7qH/0+PPGy7dun3z0/psd+zUz2Tc/8Hh/v/N3d8un97VtXd9dVZaWnxId4BzjZ2hgIrA2Nc7M32QntVJRhaspwDRUNdWV1VUWVpXIyASF+uYWbsres25ib5R/oa25uviErY0NOxrrstRk567I2b8jempWdtykrf2v2tsKs/JL1uTvTMrd9bu8AAAAg/k/l3b8SD/2zlA6SLIz3T/xuHfr1ur/r7Ujf19nxPiCaA5Dkj78PQZK/duX8DXTpX8FDIAVAAoAESCEgBtL5xZnhyaHvA51vu1oefX9zr7Ygw4KGc+Qx7PgMV0NmnKtVrKNpqBU/2IIfYMa1p6Pt6EhXfYKQiTAja1hSdSwpuuYEhAlW3QSnbozRNNDVNCEiUoPdbOnaaQG2DVuSGzYnHC5afaYi58bu7Q+OVjSfqm06UjnQ8mCw7elkd8tYz8exgVbJ3C8gmQJgAQJTUrFYsiiZnRibnZ+eEM93Dw/PTMzP9k9IxhbA9NT88PfF6XejIw/mZrv+2mUBJBA0JxUPSGZaF4efjP+8M9xxHxINSCERgOYW579Mj3zIjI7y5bESrPirbA23elvtifc+nOx/ZE3E5fKs329vQQuDELQoBkAKJOKpvs6n15pPVtw7vOXZ2aIvt6u6nu4b/nRxpuuReOQtmGsF4nYAfgLQDUAPBHrFf7GyTwz6RVC/GOpflPSJpP0iqF8MBsXSAYl0QAoNSKFBKeiDQDcA3QD8BqAXgD4A+gHUC0Tfobkvi6Nvpn7dH/p8pev50S+369+erXhwYNuN2uyzRanHNiYeXhu7f2XkruXBNUkBVXE+5eFuZaEu5WGuFVHupVHuJVEe28PdtoW4bgl0yfJzWuUuXO5gGmtt4GvAcGARLKkoI5ymCV7LhIQ0xGqQlGVs9Jljw3/sUCn4O6n0jzG0prrKkkvzZOOiBaSVlrwsH8uCGLvKCNNSpkqlpkw5RaHOjlKOW7ZLQ6Yas/SgLamarNioJlPH1NwfZVFnTSrXkalALtlrSWgwRO7SktmNXNpI16hiwisZsGoDZL23/s5Q0yJHRg5CrlRZboeCbL7Cki0KS/Lll2xcKpOF197iLNjgIshw0EsXstNt2WvteKlW9CQzQoIdPz0qOCrAP8TdMdbLLsnPYXmAfaKHRbKb8dpAp+Vhvk721gJ9PpfLhMGUcQQsX1/f0NCIx+VpwNWVFBXwBC0Bn05AamM0VegYTVMqxYnP97Mxj/J3So33yUwNKsiKK8tPqy1Zv2vH+vry9btrcvbW5x0/WnXj2pHTx+qPHah73nzn4YPrd29dvHHxzNVzx86e2H/4QH1D/c6amuLy8q07y3PrqrbV1xQe2FN+/HDN6RMNly8eunf37KPHl540X3328vbLt03vPz5p/fbiS8erju6P335+OH/5yLcfH0emRodnJrtH+j91fu4a7p0Qz48uzA7PzQ3NzQ/NzfXNTfXMTgzMTg3NTg3NTw8vzg6LZmeA6HPHl/NXz584f/LR6yddE/1fhrs/DnV9HOpq6en40NH64PmdpudXm15dvfX0wq1HZ27eP3nj7pFbdw82NR15dO9I07WDN87vy8tJSYuPivL2yt+YkbpqpbKqqraGNg6Np5HpLDaXq6+Xuj5tW3nJ5u2Fm7blJaauXptVkJlbnpZdmLKhMHFVeWRiaXBMkU9ooVvgdnuvQnOnPEPbbSyDlAdPW/+QEwJi6N/KKf2nqE+yOD08Ofx9dPDL6NDXyfHuxYUJAEn/qsGH/pirf8W7/sodAMmfWCr47/xyMYBE4oWJqdGfQ79aulqbOz88qCnINCah7Vh0Wx7Ny5SbEemzMdo3M9xzfahbirddiIVehFAQZqPnYUAyI6qZ4dUcmFgnFsaJhXLhoFy5OCsy0oKCrMhOtaEjqjJjP945UJ8be7pmzbW9G2/szW06WPr0VO2by/s+3z/V8fpaz+f7gz9fTQ99m5/qlC72z4x3/P7xdqz/V/e3b59fPx3s+zktmukd6p+bmJvvn1rom1oY6F4cbl2YeDnSf39m8ieAAAT9+bdYBNAwtPB1cfTF2K97030vAJgGAAAwLRr7MPD53ppAn0Rbq7WetpuDXcrifA6khZ/flHynLPvFkYrOZxcXxjsBNAcBSApJpItjorGOxbH30oVnQPIcSJ4C8AqAL1LQIQHdYvBbBHrE0n6xpF8kHpJIJiSSUTE0JPpjb0IDEqhfCnol4DcA/QD0APDr78efkPinZKZzavDDRNfj4Y/XuppPfL6+592J6of126+W5pzNTz+SGb97VVjdiqDyOO/SSI/icLeiMKdtwXbbgu0LQh23R7iWRXrujPGuTPTblRZ2aFPSofSo7V62y631Q4xZXjyyHQllitYwRGtwtGBUuBJeRREPV0GqKOgqK6KUFSmaanwsUh+jTVSRtTXkjQ2P/GEo9I8w9H+1WVNda8FneegRIkzIKQ6CzWFOFcmeDeHW21iqhWiZKp76Pi9+MVWxRFum2lB7nxdrJ0quESZTLUAeirasM0Lt0pCpQ8gcsqNUC7QbNZfsxagcDjJrTBI2RpvXRZiUx5uXRZvu8jfMo6gWwWSqVJcUq8rkqsgUKi3ZpCCTw9Td7CbI9DDIcNVPd+Ssc+JlOOul27FWWdFSnYwyEqLjI8Kj/T1jXO0jXW0DnUw9zfR9zbkRQtNof197W3M2jUgnoZTlZfC6OgZcjpmxntCcZ6FHszLS83Q1CQ9yjA/xXRnnl74icNPq+PwNScWbUyoK11UXZzVUbN5fn390f9mFEw3Xz+67e3HfvUv7Lxzbdfnkvoun6o41FB+sLNxfU1Rfvblh58YD5bmHawuO7S07cbj6zKndVy4dvXXj1P2mi08eX39w/8qF80dv37nU2fW589fnto73dx9d/TXw/fdYd9/UwMDcyPDC5Mji9KR4fmJu/OGzWwMT/cNz8wPTc0Ozk0Pzk0Oi+WHR3Khodky0MCmRTEnnJqXT4wtTY7Pjo1PDQ6P9XT0d3zq/fPr25s7DSyfOHTp/5cy1u1fPXTt98srh4xd2nz7feP7c4cvnjp0/vfvs2fqLVw6cu7T3/MX6cxfqT56tO3qm7tCp+oOHaw/trz18ZNemwsyIkJCksMCMtSu2FpeFxa2OiFsVk7whdsXmmJTC6BVlofFlXmElLkEF/jEFLv6bTZ3yBPYFPOt8jlkh06yIalRENSyhGpZRDHaSDXZSDCrIgiocPevekz+KWgRA8gd0/zhD//sukFg0PzU90T85+mt6/Pfi7BgkXQAA+uPdQpAYgiT/l7Sh/3nxX7cQgMQQtCgRz0yP9w73fP715dmPTw8q8tcaEhFCBtmaRfY05awL98iJ8t0cG7glPmBTjO+GII9NUX4bo32SPa18TGhOPKyvGT3AguZvRvE3pQaZszwFVDs2bsvyKHMK4VTttvn+dx8fHu3/eu7Hq90dj/e9udbQdHzni8t73t0+1P78bF/r7dHO5pm+VvFkJ5D0/Pz84NHlQz0tL3s+vn9z73bb+1dzotmuvt9jo5OTAxNT3aOLI8OLE78WZzpnJn8CsPg/v5MEgCFo7vPM7wc/XhxtbdrX9uD0u4sHmvYVnStNO741YX921JnC1FsNm5+eKmm9tffXq/ODbU2zvW9F422SuR6JdAxA8wASA0gEQVMSMCgG3YvQV7GkRSR5uyh5LxJ/liy2Q+Jfi9KeBah7EeoTgR4J6IXAAAC/AegDYAiAAQD6gfgXWGgTz7TMDbwcbL/6683ZjsenW67VPT5adHtX3tXSjOO5q4+sjzu4ImhXQmB5pN+OIJd8H4eN7sINzqbrnE3WOJuu9bDM8LHZHOxaFBtQtSr6UN6ac1W51w8UP7vc8OnBsc53F3u/35wYfCSab2k/W7eBgbVWU6LAlNDKigQVFQJMiaipQlVXo2io4TXgOC0NrJY6WkMVq65M11EX4HUFOARedZmNAX98ePiPFP6xfUoQ9Fe/fFVtpakh181CP9TONMZDuDbMIz8hoDTRpyTQaqe3YWWwWUWCbZkXr9KBVh9qXB9rXmaLrzZFV/mwDyXb7DRDlmGXVJPlT7iwypiqtVoy1WSN3ZF21SsdaxNsqmIsSxLMyxOtG2Isq5yp21ByVbAltSpy5SpL8xWXZGsr5dtwN3qbZHsZZ7sbrnHmrnXhZrkL1jny0u24qz2ss1bEr0yILc1JL04I2h7ukhdmv8nfIcfXNsfXJdLTNTrUOzU+cGWsf6iHMCnEc8OKiOz08NzMyMKNKVszV+dmx5fkr64u2thYvmlfXe7xQzsunK46eaj41MGSi8dqb144dOZwzbGGwqO7Cg7VFhys3Xa4rvDU7vKzB6rPnay9fWnPo+sHHt080vzo4rNnN549vfH8RdPLt83P3z1p/tD8+uur199eHr9y+PKdyw9fPCmrr3zy4eU0ND86O/qzt+Phy6aRhZGhhbHB+bHBhanh+Zlxkah/ZOjD+2dPn16fmOkbm5+YEM1OLIyNzQwNjvb97v/Z/uPzp9Y3r14/fvTk+q175y5cOXz8VOPRY3VHjtTsP7Bz38Gdhw5XHD1SfeJE/ZlzBy5fO3H55qkrd89cu3fmxt2zN2+du3njzJkze06f33fs7ME9R/ft2r+7qqG+uGZX7s66jO07M4pK0rLzIpNzQ5K2R8XkxkYkOTqH23nm23jvtHQvMXIo1Lcp0rMu4VjsYJmWM0zKGabFdv71+jYlFMMyilEt2aCGrFdHFuwkCcqIeuV43g4CrxTHLcawCjC0PG308rsPWwAA/7H6wL/LUKlEPLcwOzY72Tc7PSgSzUBA/MdVh/6KdUJ/Vwj8Pa0cQNBftwD6ExKAxABaBND8/MzgWP+3vu+vutuay/PWCAg6dhyaDYfiacZJD3XPiPTJiPDNjPBaH+oqxGtF2wiKUoLWhtrFuxvGu5usDrRfG+SUGe6WEeq6Jtg5zN5UH4fgYlAENdj+8k0Dn+/1fbgiGb73pXlnS1PFwPdr9y5WPLxY9+7O4fbmUwPvr05+ezDV80I08RlIen60Pnlz7/LX54+/vno5PjDU1zswJ4HGZhenZhcX56XS/zJzAUDT85Mj431dPR9ffLx37vmZhlu7886UrDyaG314Y/iJrXGXd6x+sHvTm9OlX+/u/f3+wvTvx6LpFiD6CqA/nngvAAMADAMwAkkngWQWSOchaEEinRZDwyLQMw9+zUE/FsQfRZK3IukbEfgIgW//yQ5JQbtU/Fmy8H5m7Mlk/+3R9qu/Xl5tu3/89ZWapiPbr9RtPrt91fHMyL2rwuoSoisjQ8rDHEuCbQr87Ld5Wxe4OeQ72+a5WW9xt8v2st0YYFEYZl8W69mwNuJkcfrVxvzHZ2o/PzzV3XJ3rPPV4uh3MNcDJIMADAMwCMAPCLSLQasIeg9AW++NfRuZOFsNZZaOOkVbk6ahQddWI2ooc3S0qepqRDU4XlMDowFHq6tg1ZTpCHV9PNIAjyTC5W0M+eMjI/8l6D/L0MranSYCQxcTOz9r9wBHz1Anl3A3l3B3lxhP50QPp2Qvx0R/x/RA1w0BruuDnLMi3LbGuJcmehcnee1I9q2Md68Js60NsdwX71jlb1Trxqr3Mdm/yr9une+uVNfqZPvyFbbVKfa7Vtg3JtlXObO3E2E7NOUL1ZZtRqsUmNLzfS1yAsxzfEw3eRqvdeWvcedmewsyXXhrnbirfWxyViWnxkQWrIjcaG+whq6xnq2xloXcwMVsFRqluNif21sGQPv04J3OD/seXy08szdr/86MXTvWV1dsqN9VtHt33tGDRRdP1J09Wn78YPGTptOXTtYca9x6/vD2KyfLb17cc/3C3qbLB2+e33f/5skn9y+9eHLzwc1zH17c+/DucdOdU88fnn77/EZHZ9vXnq4PXZ2funs/9Q5+GRr9Mjz8ZbC/tbfr5M3Ld5/cP3nx9Mlr50fE01PSmfetry6cPfqh9eksNDYtmZ5cmB2fmR6dHB6d6Hvz7EHu+pX7awrGB791dn64cu3MqbP7jh2rO3yw7MC+HQf2VR4+VHPsaNWZ07vPX9h36fqBG3eONz268PDJ1YdPbzx6fru5+ebdmyfPnN5z/vyhMxeOHji6v27vntK6xtyyXZl5ZelZBenZhZEpWwLiC7xjSl0jdjgHldr5lZn7lBt55CfmHPZPrKAZb2WaVlkKc+Oi1xmZRzFNd9DMGqhmDRSTOopJDc20mmxUTjHYQdQvxvPzbHzr9YTbMaytKGY+ip6LJuWh8ZvRuBwUJguJWodEpunorNDUSoBrRi9TcL199/X/Q2n/ii//l2SlkHRRvDC1ODe6sDAhls5LgeR/GArA/zz//zoASAEkAmBxcWFsauTnYNe7vo5XZVvTDYkIExKGi9G24pKjvRxTQ/3SIwLXRwdkRvout7VItjNJdBDE2nPjHfhp3tabI322xgTlxwcWLA8uXBWxKszLhEFLiYohqcN2bU79/fTMt3u7W+4VP7y89sm1ze+aau6dLr1/uur19QOfmo51vb4w8u3u1K+X4rFvYGFwpLdj6PevseGBycnR//mmEjA7MzfcP/DjS8frZ2+un7t3pOpiTe6JgjXHNiWfy0u6Up52b8/m1+cq2x8c6W+5OtPTLJ14D4k/A9ABQNffuOwDoB/6Kxs+IAaDEmhEKh2VSMYl0nEpNAqBUQgM/21XdgPQCcBnIH4JZpsWJ+9MDt0a6LrS8+nMz+ZjH6/uaj5R/GB33vXy9Se2xB5YG7InOaAyNigv3CXXz2Kzs122rUuO0CrL0mCtUJBuZ7LBwSLXU1jg77gzynd3ovOFFIP7GfrP803flVq+qvLoeVw90f9sYfKjdKHtfz7tMADjAEwAMAxArxT8lIJ2CLQB6AMkfSdefDk/27ww87z7Ul2js5kPCc3QglO0NajqahR1lTA3h1O76pK8fUlq6gRNDZyWBlodhlZTpiLV9PC6BngkESZva6Q3PvJnfug/zFApAKCmutycy3PjGwYYmgabm4fYWPsJrb1t7bxsHb2Fzr7WzgFCF38bpwA7x0AbhxBb+0BHu2AX+ygnh2hHpxgPl1gvxyRfpxW+TmmBrusjPLZEe2yNc9+S5LYt0aUgwalohWtFmnd1ml/Fap/6Nb4N8Y7V7oJyB1aJr35xmNXmENtN4Xa5QcJcX4v1PkbrfQ03+htme7DXu3LS/G22pKekR0UWxYZsdzDbrk8o0cMU8XD5VO1MKirdyepI8eqpH0en2yunPuf1Pst6cy7tStXyhtzI0vz4up2bdhQsrypIbNy+6kj1unvnKt49OP3q7skXt4+9vn/87pX6W1f3P7h77taVE0+fXP/2/U1n15efPR2nzx/78au1q/vT/Ydnu7pe9nR/Ghjp/zE6+H1y5MvIaNvoROfUTNf09I+RkY6e7guXL96+efHxo2u9Q50Do109vV+aH1w6va/ya8vjJw8vX79y7NTx+n0NJbXlm4rz0vLWJa+O8N1fvhnM/p4c6Th/bv/F8weu3jh64/6x24/O3L5/7UbT5Rv3z1y8fu7UxdNHzhzac2Tfzl11hWVVOXk71mQWJKZuWZVRtrFgn094tmtwjo33Jkv3PAv3EmOXUgOHPGuvIr/YvQLHYp5DNcepgeNaz3Ou13Paw3HYwxLuSNl8MSylgSjIJ/GrzSyyVyatMTQKIbG3YdilaHYempmrS9usS9mIJOQgsFlaqA0wRIKRZQ5PsBamHqGqEQWDh8FVwmFKwSoK/4e2dwqStOnatnvsnu5Rj9Gc7mnbtm3brLZt27Ztc6Yxbds2yvltzNzP/74R/xffznNfkVEVUciqjYzjylzrXOeSfHJP5PFdgSe3uZ/c4Xh0i/nOLToMDPz6uu7/LKh/R9v0PxkK0CgECnEDg53BEJd/wp1IFOLPmygU6k+gC4lC/dMuDPx5DfyNjKJQAI1GI9EADtAwOPzk8nT9YHN8d2042N2c+strfOynNEQEX95gv3n2GBcHhwoPl53sOx/5d30hAU0eNrJXD0le3CF/dY/5I7Y4GYEyM4WBICNEkdfDSNZcRVSIma6zutpAmLc2wqklwrolxrQ107AuT7uz2qEyyaY43LYxLai3OGG0IWvlV/nxQsfF9m/U5SpAHgLEKYCdws93j7dml0c6hxqK2goSGxKCygMdi30sinzNasOsetJdh8r8Z9tjt8bzj9dqoKcdKMRvABYAWAdgB4A9BNiCgy04WEeADQR6G47cgSF34KhtJHobAXbgYB8B9tBgD4BDAPYA2AFgDYB5AJ9EXYxADwZOV1u3xyrmujPH6qMH8j1a4ywqAwwL3fXTLVXjDOSjteQjlSSC5IWCJPg9hLlthTghPOyO7PQObJSmnBRmPFQOApw+oizJ4oQFijQFJvxFnsq9BV6LfbnbC80nu93nk1EnjQKoZjJUy4/TOvKTPh2A6AVgEQlmkWAGAWbhYA4OFm+QCzewBRhsAXoxfnPy6/qw82Kr+nSp6Hiq4GAif388b2syb2OyYD7LN4GNUuTdSzysJ/ivXxK8wCbGeQHRUavNzLBSUvmK+fzTc8wP2M/fYT17h/nw68tn5J9waD6/xX3+kIuW8vTfYSgAAESFBoizECc7KZYHKBb5SOd6SKc6isdAREMtxPwMRT21hJ0V+cxlOQwkWfXFWHWEWFQEGOV5GFS5GNU4GeU4qSW5KSW5aKTZGWU42MTYmUU5mcR5WCR5mOR4mBW4mZR4WdQEOXQFOQ3EuPSkucwU+Wzl+exkua3kuSzluazluawVeexkeeylua0VuK3kORzkOeyl6W2lGSAqQh42ZuYqyl4K0t5cjF5UuH5k74OocQO/v3Yj/WQqwpzqo3czn34xGnw94g0d9rn86b/W7NKZZVQYYZ7kZhZoKpbsJF3qp1kTptuf7ThS7t5f6FWb5Fib4pjkrZHkrVee4NtanZ+THlJZGttUl9XdUV1Xlz803Pirt2x5fgCJOj852z+92N892lzdW57eGBue7x+Y6O4ebG3rrGmoLrDUV1EQ54gLd09JCIwIdQ/xc/B1MuuqKQBIeEddtaqcgJggDQsDHis9MQ8zAz87g5wIZ1V+ysbKeGNTeUR0aHBIsKtPqIWzt56li6quh5SKtYWTj7K2I6+UK6u0N4OoB7WgOzW/JzWfLxWPLwV3AAVfOBlvGAlXMAl36HfOsG/MgYSsweTsQWRsHhyiwWLK6cTMgd9ZIvGYY/BY4vAYInBpwz6TB78lsNU0TtE2jH/1zhobx5UEX9/W0ImGWPLFc63n2NqYWEpPMeWePJV6/ET00UPBh/d5793lunWLhgBPgJFOBQPjx71blPcxyB9gUN7BILt968ctDMI7GPh3MHDv3vp6F+PzbYz3GBjP6mub/wdAEf8qQ9EoFAqFQCGhKNQ1HH6xMDs5Nz1+cXK0Oj9/cXqCRiBRKBQSjUAg4SgkHHp9Bbu63F5ZOd7dvTw9hV5fo9BoJBqFAkg0GgkADI48vzrfOtqZ3l//7e9sSv7hBfGbF9oKiuTfv9+7dfvpvSdPMO59xnymJS36+TX2m+dPXj57gP34zvvn979iPfjyGAP/IcYPTAyG9w8FSd8LUnxjxP/gb2ViyEMfrsXnL0flI0da6CfZXWJRnWaS7m+QF2RTGePekhLQnx85UZ08W585UZv8syy6NSu4OtatLNAm110/31O/1N+8LtqpJy9otCFxdbgs9H87AAAgAElEQVTwaK3+7LgdDu8DYBCAUTQYR4EpBJiGg2kEeg6FXkKCNSR6C4HeRoAdFNhGgXU0WEWDNRRY/ZvSAYsAtQyu5hGnE1c7A/sLzeujZTPd6UM1MT15YS3JvlXBjkVuljk2hqlG6lGa8gEKYj7SAl7ifI78nPY8HK48LC787G6CrIFCjAEizFFi9FEqvNE2ujkeurVunJ0uLCO5LnMDhQdrjQeDXmtJFBfNKmA7F1x0ATACwBgA8ygwD1CtF7Pu+21Cew3MR91q0M0s2EX/1Vnb+WH98Xbl4Vr50Ur54WL54Vzp6WzJ+ULZyWLZ4XzZ0UrF+Wb11Xbt5W7N1W4tbL/x5qgFddV/0ZoeS/ed88k9Iuxn37Cf42Fi4mE//friCSHWc0KsF7hYWO+fPX3z9DHOsydvnz4gfPuS6ss7mi9v8V885qGnOj36w9D/Xk4Jjf4jpAMRgQH6UrSj5RbbHRYHvQ5nIx7X496ImQDUYiR0Jf5mLe1qNet4OWdvLnd9Mnd2JHu4K723PrmtPKE+L6o8LSAz1jE60DzQWd/NXBWiL22iI6qjxKMlwaIhzKDOz6DCRa/EQafEQa/AxSjHxSDHxSDPyaTIzabIw6nEyy7HyyjLx6zIxazAzSLNzyLHy6zKw67KzazBx2ioIOLpaGOlo+6jqejBTuON/zLg67Og728jCF55EH8wFGHOCDEBOwXI5QT0Qjh6NhQ1E7H/02uqya4v37k40DLVUbo+RHGm0GqlCjJTBjkYSjybKl3/Vbg2nDvRGNyWbN6X7pTpY57qrZsXpJ0XoJMXZNZbFlme5jRQFwY7WQIAoAHy8nxtfKCqsSS+IN0nK8UjLcEjNsIlPMAh2NPG3lg1IsDR3dnU283G19Mp0Mct0Md9+Gc3Eolob21UVVWTllOVlNMQl9HS1IXoGHgJi1mKiltLyjuzCVrScllSszn8YPIgYnYmYHDCp/XBpbG38q0RVUv6zhT2nT2BiCOegD0WnzUSjyn0G33QNxovXCqXrxROuJT2uJQ2FKwOWhbZbELWQVHFyRl11jYRYqJuX77qf/xkgfPB9AWOFvYrBcwXco8wFW7f4+Xi0XV2ir1zm+vWbYF32CyeVnY0+Ex3MX48uEV6D4P4DgbRHQyCO7fw7mB8vYPx5TbGVwyMj08fvediEX/+mOA2xtuHt949wnh/HwPn/q3X92+9uH8L6/4t7Ae3Xzy89eIhxjMMjHtN9fV/EfrP07+hbfozMxwOPT45QCJv0GjYzcVRY3np4tjvxbHfPY0NfW1tKCgMoFEoAANoxMXJ4cTQz/nR33NDQzO/fg1398xNTKLRaNQ/DEUDOBx1fn25fbo/d7g17m1vSIKDqcTLbW9sLCsigv3kGeZ9TMzbj/ipaUbbG7/jfb17+9bTx0+fPXjy7dVrOW42KRZqQQoCdvx39O+eMbx9xvwBm5fwkwoHvbe2SJQxX5gafYQmc6wpZ1Wodo6bZqK1aoKlaoKFUryFXLy1TJKdcqqjVomHfkOkTVu6+2BF6FJv5sFc1c1+F7geA+j5P/FHABYBmEeA6WswfQXmbtCLUNQCFD0HB/NI9CIa9edjq/+MZYCaA5cT8KOhi+3Ok6W61V954w0JP4vD2pK9K4Jsspz1481VwvSkA9TF/JSEvOWFPaXF3cXEnYXEHPlF7Lh57bi57fg4bHiZHUU5fRQFw/XEsiBSlXZ8zR48A4H0UwHkS/ECi1GMZz02yMtmcFV01S113MABLgoBmATg59W450YC1cW4OUC1ouAD0Ism2FEddK/hYr/2bL/qcL1gdyz4cNTzeinpaKVwdz7vYKnwaLXkZLP8bKfy5qgeftqKOG9HXLej4F1IdD8C/RMOfsLQPxHon1BY99VF+81Zx8V55/Vlz0V7RiLzD56nD4ixMQleYH978uTj43vvMR98e/4MDwv7KxbWJ2zsd88x3zx99PL+nY9PH1J9fkuP+47g5WNuOsqTo/8ojv8b+tA/DEUBOAAgMjDIVJF1uMxsuclwo916p8/taMT7aioAuhwB3U2GnxWgoFVoZCcAgwBMA7AOwCkA/yMBCpAA3ABwAZB7iOuFy9P2g7Xs1cHwqQaX/jyzxmjVMl/JJHuBUAuuAH0WX202D01OSxkGCykGIzFGDUF6VX56ZR46WS5aMS4aMQ4aSVY6STZGCRZaFSFOd0crbydIuLUJhI7EFvOWBxaGz6u7Idh3fb+9hYhwdpaGIfaTkFue+40ie8XcyGGbsyG3lXbH4Qrn5hT7ilCV/mztxTKj/RrDjUbrq/VWAE4Bcg/AZlH7jfN1Hv1Zrv5G0p0pduM51qOZloOZ9hPVwV1Z1qvdweBmGgAEAHDo8dhgVUBhuEGah1ayh368p2GYi16AnZ6zoYqfnYWbq5OhqbW5tYOKpqWkrJmwpImmoYepTaiojBMThzM1ky85vR8pg+t3ejN8KvMftG7fqT0IaLzw6fwJGMIJ6WK+kAd9JPP4ROH16bsPzlcTU7dSMdXI91/NcImc8Eksv1OYUtIasrCZCAvbKCk5WVlFREZUZqTV5+WVd3S0IOAHG5tjV9e7AECRsKuEoHiqbyykX9kIP7F9w2F5j0X18gnZk0cUt2/jYmF/cXf3JSBgwcDAfvX0baSnEzMJ7V0M7IcYL+5jvL6H8eoBxuv7GK/vY7x+eOf1gzsvHt5/cf/OPWI8ImY6Tqwnr18/e/Pu2bsvzz/ivfj4HecLyYdvFF+/032nZCGnZ6Wmpyen/9Xf+z8YCv4lhqLRyD+PN9ALJAqKRkOvT/bLstJ+93asTY6N93Z3NdQf7e4AgEaiYUg0/Ob6fG9zbXFy/Fdr8+r4xOXOAfT8CvX3tI9Co1FogIQjLy+vtk8P5872ZzwgBkSvn+pJi0V6uXvaWr998fLR7UfvHj+tyUjcXJox09N+dPv2i4eYL+5jEr7CsZaXdlOXt1WTs1aQtBQX1Odk0mejh4jyuMgJhRtIJltJJhjyxujxRulxJ1lI5NhrFbsZ1ofa9GZ4TtRGrPRn7M/WXO/+Ql9PAfCf2sc/9TwrCLAGBxtQsAZDryHQ6yjUKgq9ggJ/dOx/inYWAXIS3IzBT3+dbXXuLtStDOWPN8T05Xo1RUOq/SwKHLVijMT91XjdpVnthRmseehN2On02Gh1mKh1mOj0WJkM2diM2DjNONmtBdhdFEQ9NGUCTdUS3YyLwm2bUz36C/1n2+IOp/NQB2XgLPOkX/O8VwbWIXBVRoNuld5Np0aN24GrWrCTcVQotFbCDt2Mgx5VXu7mbfd571UZH/R77UylbMyn7i0lny2kXcylni4kn28WXp3UwS5bkNcdSFgPAjkAkD8BahiN/o1CjyLRozAwAgdD1+jeS1jryVXDJbztBtFzed1zfd19fdN+ed56ddx6edx2eNp6etl50Zedyk3J/+w+/vPHuK+eE2Bj4WI//YD18OOTBx8eP/6EifXxOfZ7TMy3T54QvHyhKsAvQE1O/QUHD/shKyXJyR996H+RoQCgUX/ioQEBlkrcIxX2q23WOz12R0NeJ+MB5wuhV5uxV/sp1ye50MsyGKwejmhHgUE0WABgH4Cb/78fgSLBJhwMoOBl8L2Ei2nPnS6TxQqV6VzJ3ynCv5NFBhMEZwvUB9NVq4MFGkKEa/yF6vzFGwOl64IVSoMUs/0Ukz0UYhxkfCxlLdREzeQFfZxN3B2tXXS0zDiZzSkJHai+eOA+98K+7YP33o6LubcuB43+eTEP2Y19f+b94ixfADXle9TvvdzuP9sYPJRtvNBgsVust+BOf5ojjfgZClAzN3vNhy2eq4kyyxEChx0JlzuDh4Opg6kGw5kmQ4WO4w1h/RmWa00+lxs1ALkCUJs3K9XLVa49mRZNMYZlEcYFIboZHiopruqxtiqxPvZCElrEVNry2gEUrHbfSJ0JKb0JqZzxqe0JaDwJKf0JyEPxSAPxKNw/khi/x9PG+273ldDjM5HbB3zX97jOn/DN6Vkc6JksKBmMWZktBdkNnD1DffxCrHTsAhz8U0KDqjLju6rSpwcqd9c7YRe/AGoFgCsADgCYBWAMdt2PRg0g0b8RqCUADsrjY0VISQUpiPgpfwiSkfP+oOAkoWIipqIiIP3+DU9EQEiAW+wD1ufvbz95WJszkdJh3nn+7unbT9i4397gEnzA//6RhPgTKTkeCe0PYlYaKh4WRl4WRkVxMQVxMXlRUSVxCWUJCTVpSU1ZKXVpCVVZCQUpMT4uNkEeTi5W5qGf/f9ZTv/aPvQ/MSwkHA4FKDhAI1A3FynRYc21pVtLE6NdLT31tXtbG2gAYOi/RuVnJ4dX56ejQwNTI4ObKysINAoB/rgd/eeCX0F3jo9n9jfHXC10yF4/N5ISi/H28LQyfY314j7GI9znT+f76gEA6WmxdzEwXty6+wLj9o/XLx0UpQPU5f1UpT3lRAIUxIIURUNUxGMMFdLtdYp9TVrinH8VBs21pGwNlx0vtt7sD4GraYCcAWAWgHkAlgDYRIEdFNhCoDeQ6DUUeh0F1lFgAwU2kH+F6H8yPMsAMQ07H7rc691balr6VTTelNybH1gXbV/sY5xtpxmjKxmswh+hzJOqKVBoKJGnJxmtKOQhyGjETKTOQKpFS65ES6RAT65MQ6NETaNES6vKxKjESK/IQKPCQKvLyeKoKFKb6d3XHtffk/L7V+b878yN0azjyfyrxbyb1TywWwRW49dLJU4bpU8bVHeLpa+atFZyJA/bbQ9HQo4Hg46brPbbHM7Gw05nE44XUk+WM6828qFbhdCD8uuz2uvrZuhNG/ymHQXvQqN6UMgeJLIPgeiHwweQiEEUagiJHoSjhqHIaRhq9Qq+cHTZs3FUOrOZPLUevXWcfQ1tu778eXHef3rWdn7Wen3SdnXcun/acnrecTWQm8dLJ/DowcfH9948f/Th6dOPj5++w3yK8/jhyzu3sW7dwrpzC/v+rZf3MEjevfAy1ZNmo6cneEeBiy3ESXd2+E9fz/9iL5A/bWqiAgP1ZdhjHQWzvLmrIsV7stXGaoyXe+z3p/3P16Nv9lKgh1nws0LoWfHFYdHRdun+etX+etvp9tD50dTl+Tz8Zhmg/ojFtpBgFo7uQkPL4AcpFwv+2wPWc3UavwtlBlJFBhKEeqK5R7OlWqIFygO4a4PFKv0FKwP4K/0Es1040t14i8OVUzwl4pzEI11U4v0ssoLsw30tzY3ULZVl9YS4NAU57eX5ohT5PClxrQi+GLMxVWSnALB/sxB4mkQA9X91mEIPpj0vfgfs/ArbHkqcrrDYbDS+KtBYM/p64U25E8p80+pwVKyxF8S2ZYu7aPnuME7posB23pNnJlxiMt94qNRhpjWqNcVkugCyWGR6+dP3eNB7o9F0LlPld4xmR6xaQ7J+U6JhXYReRYhBabhRdqIzr6Dupy+6CuqRFAwOH77afvzq9AkX8hHP+O0Xo7efjF+/NcB6pfX8lSLWG4m3n0SeYfI9eSr2+LHw44cCD+9yYD1haK3s6q4pTAq1LYj3qst0by+26S/3mGuI2O8KPRiKvpqMgy0kI1fToOvR0IN4OLQaiR6CwuqvjtJgR8lXx1mnxwXXF5Ww80bEUWdmkJMqG60eN7ka9Rdd6i+aFF9VyHCVKPBlSL9KU3zlJ/7ATfKdl4SM6wc+L+0PSV5+DTk1DkZWih8/aCjJqMl/kJP8oCQlV5CTMjbU1NNQV1OQF+TmYqWnFebj5uVk4edm4+Zh4eRiZmNj4OFh5+Jm5+DixMUnoiCjxPv6raO9E4D/lRr/N7RNf/vZAjQKDUehYAAg9rdWsxJjliaGVyeGfjbWjXd3XZ+e/imWgh3vTbc2NEaHbXS0TjY0rAz9OthYQf1VViJhVzsbK4MjQ/VTE937GxNzg80/6/M9jFUpcDB1RIUj3d2dTYxwnr9+cusZ/nPsmZ5WgEZmRXnRvcWS/oFvwErnLCuYaKVV4GZcGwbpTPYcLYte6MjZHqs9XeuGnoyioIsAbP6TZT4G4ByASxg4vQZ7N2ATClaRYA0FtgDYAWD/nwzPFkAuoq4mro8HT1Y7NoYr5tqzevJD6hJc8wNMYyCKIbrinnK8tgKM5uzUBnRkOhQk2mQkWqRExrSkDly0UYrcpRDZvnDz4RTXjkSv8mBIabitt6GyJBm+FDW+JM0PWSoKGSpyKSpyWXpqWQZqCRpSWTpKBVZqKxWB5iL/4daooYaIibrIpfqwjcawrcbQnZbAvc7gw76I057Aw3qzi3ab837/817fq1+BV7/Dz35HHU8lnC9moA4KUSfl0JPy6/PK64vKm8uK67Oy68Pyq7Oai4v606vG8+vWy5s2KLQDAe9AwDrgsE4otAMK7YTBuuCwbgS8Dw4bQCBn0OAYhjg7upjbu+heOayZ285Z3s65vG65vuy5OOs6O28+vGo7v+y6Ous8Omu7vuyE/y4ukGThfXj37V2Mt88ffsZ+hvsKG+/TawqSL5x0BHwsREI8pDIyjNq6AsYmoiZGwm4OSsE+2sF+Oslx7lcXB+D/Ewr/d3yb/iZSI4P81SVYISo0DqrfPXUpI62ZM70FqhMUe8tMxtucFn76bIyGbU9Gr42GjXW4NBUaJPgI2agQ64t8M5entlFncdBh8zIXCHKQDnKWy0+B/OqO+dkZ1l3r3pJn0pyu1ZioUh+vXB0lVxkiXu7H35koXRkiYiH62VmeyVebM9SUI0CX2UIEz16RJtlTI8hCOtRSKtRBIcxVrzTWLS4YYqynJMpMzU6Iy0xAZCIj5K0sbESGp/D5vRYHS15qFACbiIOEvXzarbC3x5VCYC3wajrkZCLmaDJ1ucnmoNnwPENq3+zzucWnY9vvF9GiB4FMNy70Z4ZEWxDiAzf2bdmXe2IPNx0YF4tMRkod17oTG5ONxlJ0Bq3IdwNYJz1oJn0YfjlQ9OmRtmmTDrkK1RvQ1Ntw1wSqlYRoFSU68rAr3L/Lxsdnzsiod+8u+5NHgo8f8T56wPHgLtv9O4z3btHdu0VzD4Ps/i2id28pMJ9+v41BcB8D/xEG3iOMTy8fvfvVWHUyX7kyELY9mnI0EbFbr3nW6QifDtytlbqedtrv0jofNTn9qbZbx7ozJHG044pA5p+fep8t6B8MykK3nBBnmbDDPNRu1s1qfrKPpSYXq50Agx4BlikJtgHBcyOSN8ak79VwMY0oPxpSfdQg/6jJQCzHQCRAS6QmI25qqE+A/w0b69n7d6/fvMbGefP686cv/Pz8amoqSgry7GyslBRknBzsAgL8P8iI2TlY1TSUFBWlmRlppCVFtTU0dDV1FGSVlOSVREREBoeGwJ9Ws/8qQwEaADQCAYXCLtEAhkLDDvc3ulprNxcnp/q718d/j/X2ri0uAQAA+mqkOMWe7psv+cdkNup0Pu46Pf0eF4+hsPDBpNip3KTWAJs0A+FANdZMH5OBwtT55qqd4eaOslh+tu/UxF+CXBxEuNgf33/87D7mm0dPGiuLUdCd0ljrugTb0cqItf6cg7ma060O2NkwEjYPwNoftTkK7KDALgrso8EpEpwgwTEKHANwBMAJAGcAHAOw+3drCZ9BXYze7P88XGpdHCwdrEtqzw0qi3RIddULN1PwUJaAiPOZ8rLoMFEqURCq0ZGa8rPJkuEpkOOr0ZNospAa8dE7K/IFG8mluennBxhXR1g0xlvWJVtujhejYQsAtQY/HDzb6IrzsxUhw5OkxRehJBQl/S70A1+ABF+QjFCInEiM5ocsM700LakuJ3llhGVvjmt/tttwrudEoedkicd0pddKo892Z9DBz9jziVTEfApyKQ2+kgddyb9YzjlfyjpdzjxdyzxazjzfKLncrTjfqzzfL7vYL7naK7rYLTzaKz09qTk5rz86bzi5aDy7bLy4aLq+aLr6My6bri+bri6bLs8bry7arq86oLAxFPoUCcA1+vgQOnoMG70GI4fnzZfXbZcXnacnrUfHDXuHjQc79fubtavr5fMrhdO9sVW+agH6/E7mYp7uKkEB+lERprGJlinZDvn5boUFHrlF7jll7jmVHtkVbuklDlmFdpm5VompprkFvtc3e+AfI8X/sudIZIifvBCDHMdnMZonEnRPJWifSdA8Fad/LM38VJ7rhQrfGy2RD0YyBGbyRJbKRNYqhCaSnzU4X8nRPFOgeaFI+0KO8okM5SNx8oec+Hc0BUl9HVWtTCTMdIRMlFgNRcgM+QltZGghShwq7CQGXERZrmIVESoKbO+5SN7qi9HayFFZipMp0r8xFqVIdNMOMJXx1hFxN5Jwt1QpiHZNCnUw1VPVkhKj/faNj5rOUFbQSZlfnQxX+ssHA07mwsQAAGZR8NLrOfuDTjXkig9iN+F8Nvx6Iv5iKn2t3f6g3XQjVXTd/ce+6/d95x+HIaxrAZR7zlSHrqxnOfLHydJHii9PJJ5uuXLPFlsNlzhv96Y3JRkNR8v91vq8ovV5Xp9k0YpuwohoQvHToBzBqAxJJ+P9erE3HQEK5aF6tYn+AowCtzDefX37Q0ZM+fnDLw8xPjy59fERxsfHGJ8f33r75PabZ3feYt598+wu9ivMl5/f4eNgfnt+9+Xrx2/fYX74+u59TUHM9XYlcjsPvV8NX4peSqQ9qZS47pRfjX8HHdLaKuM4/aWy08x7NSJ2Mqe4N2twfRh6vqKLGJM4a2M5+akE9pLhm2mopejzqfhkLwsdHm5XAVbTb89NPz80/frYiuiVGeErgy+YZgSvDT491f/ywImPzJCfRoKFXE1GyMbCQF1VQUZCWFJYgJ+TnZ2BnpmWVl1JycrCVF9fXVFRSlVVXktbXVNLk19AQFBQUENTWVlZipePWViIXV1VSlNdVkdTztRA2VBfeWp6BACA/Fth+a9om/7e6gH64vxkcmIEdn2GRlyhUVfjY/2TI30NpQVZcVGh3p6djQ0AgKXBvkoXy2DKL3m0eFWc1PUSAu26SoN2hmM2JoMa6p3Cgk3s9HU0BNlkOOUKHFMxfkP58dN9+cujxR6G4nxE7x005VjICZ8/vPvs7u3PL7CG+9sBOL057ELDBgGYAWAJgHUAdtHofRTqAAkOYOg9GNhDgYN/iHkIwC4AWwC5hLieuD4ZPNxo2Z4onetM7S0ObkhyLwq0SYDoBOspuioIWgoyG7LRaDNQalJTqFFSqVJQqdBSq7PS6fEyQ6R4XJUFvbQlsgJsqpM9W3P8Rmqip1vjl/uSjydzDyeyNoYS5zpDx6o8O3IhVTm2O1sdSHAAwNbJdtvKTI2TmYokNbEcI7EULYkoKYEwGZ4AyTdugs/s3z5w4n/mJMBl+/ZBnoW4MtGxpzKgs9K/ozaouyV4oD10rD1ytidyeSBqbTh+czJ1dybtcC71ZCFlfy5lZz5tay5tey51bz55fz51byH7YLXgcLPkeLv0ZKf4ZLvwaLNwb6v0YK/y8LDm4LDm8LDm8KDq5LDm7LDh7Ljh/KTx4rTx/KTh/KTh7KTh7LTp4qr5CjYAQ2/BwMXC3mDLSMrwTOniZt3wRNrAr7i+3piO9siGxqC6ar/6cu+aMvfCMuf0EtvMYuviYvuKcvfSKq/CSo/8Cvf8cufcUofMYkhGgV1anl1KHiQ53yYxzzIh1zIp1zIh2zwhyyw6xTCz0PvqZu+f1fTf9hyJDPOWEaYVZfrAR/ZEiApTgBxbgPyVAOUrfqoXfBRYfOSYfGSYgpQv+SmwhaixJehfyTC8VGbCUaJ7o8yAo8b6QZXpnQozjgIzjiDlC0nW73oKXOoKnOYG8h5Wmg5qgo5K3L6Gsm6GSkpcrPo8jBmu0vkhMkby1AoiDBpSzNoS1FIsnynfYkiy4gfaaTjoSZnLcZnJ81poSSd4W6VHuBqqK5hpqPLR0QjSUltpiNipcCvT4kt+/6YnyJab4ArQQzcXFYiLLPhJIvQ44Xo/+nQhADYZfzaeutpmv9dqdtCgf1qtelGmdJKruJcutZ0ttZsqc1hmuNRkvllluu7HuWxPs5yiNVQGGSxz2RnKbUkx6wyS6NL5OqyKM6pPNGJIOqRD2Cv/pduGq1eLtoP2dhM3ZoendGmwQV1KqCgrxyOMZ08w7pPj4/IzcX56jvMV+y3JB1ziD99+fP5C9g2XHBefHJ+A+jsBJQkhAyWNgqi4pY6Ks5muJ8QiyMt2oCXxeCEVupaO3imFj3rvxBJdF5CfFVAepZDAhoz2S1jh45p7VQx7Vcxr3RJXW06XG55HY9LQAY7DeqrTXlnUWuj1UiR0JmB/ODDZy0BfgMNFmMGcEMv8HYYt3hNHklcQIizjTw9tCF6af3ho+uG2IxeBsTCDNDudjrywl5OJtZm6l4tRYrhHqKdVhI9VhI9lqLe1v7uFh5OuvZWKi52Oi62us42etbG6jbFaoLtpcqRzcXZAVUlobWloY2VEZ13Mz7akwZ680+NlAJCov0sTDv4F/1D0X78yFBJ+c364C1A3ACABgF8db59tr27M/O6sKZ3u6Tiem94ZHqwLDqw11sthpRvXlt8MdDosTbqabEXvT4P9OTAzgKzOPvW1PNYWOBKh3eRlWFKW+G2pPuCjPxkLKdYV9WQghrBTCxB8ZPyGw0HwiQDzibuR3uXOBOywFYEcugEzULCCBjsAHAJw+heX6E3U5Txsf+x8tW97tH6lLWe8Ir4zPaA02C7V2SDCWNFdgd9KgEWfjVadjlyVhkyZikyR8ocSFakmA60OM6M+G5MJD7ujrIifnnKsrXFJoGNzkt9QWcxWT97pUHF7pmtzvufRSvHuTPrGaML6UMxkq+9Uo/dYtVtvkV17ukVjrGFppHZhqtn+QRcSbAL0yv5648J4uZ2hnD4/u74AozIrlegPfDEKfAkqImFSPF7CrzyE39i+fKR8/4qXnrAw1a2tNqSlOqi1NqS9LrirKaS3OWKoNXKiM2q2P3phMHZ1KH7zd8LOROL2ZPLmVNrmTOb2TOxDyN8AACAASURBVNbuTNbOTMbWQurWcsbOet7uZtHOVuH2ZtHOZvH+Zun+Zvn+TtXeTtXhbvXxXtXJXvXxfv3xQcPJYcPpUePpUcPJcf3JccPpScPpWf3pZespbPgUNtE3lVPY4FZU41lY7ppbaJeXb5uXZ5ed65CV45yR55CVb59T4JBVZJ9eYp9eYpdRYpdS6pxe7JJe7JJa4pxe7JiVb5+eZ5ucb5uUB0nMtUnKhSRlWSdlWiVnWidm2cRlWUSlmWUW+l3d7P4bDAUAgIhwdylBSiH6t+yE97hJ7vOQPOL98ZSXDJOP/DkvGRY/GbYAObYwzRtRhnfCtDhitG8l6XDkmd4oMGArMGErs+LI079WYHwjy/RamPa1GAshJ9lbJqKXqhI8gU5mHoaybnqiAXbaXhA1aeYf6ow/Yi240z0FnfQFHMy1rQ0VrDUE9SWYZJgJdSWZPcyVbbQkrRWFXfQVvOwNk3ytsyJdDVVlbPS1AuytvAw1AizlXNQ5RIheChJ+VBdhy4i3BtfVqP0M1H4yfD8JeZyKOEi4Wg29mY/d/x2z3uFw0Wl72e902G990mN91mN30AHZbDA/bbfdarOebrRaqrddqjJdKtSZyDcdKbIaLXHYHcltiDPtjtLq8xf56c7Z58nb7crVZsnQ7SraFq3X7K1QJvWtVp2y2V+rIFCnMt3TxkhFhINPXkRMS1ECYmhgqq5qoqYgz8clwkwrxETDRUNNjotPho9PTUpIQYz/A++btY5iS1Fwb3lIZ1FwQ7bH76aQ88lU+HoOarfwusf2JJXqKB3/OI/ouITxekhvv4gW+lt1s4TqYlQfehCFusqC78fu/FTcbGbaauS6Hje/nvc/nwk5HfPf+hWY7K1rJMJqJ8ZgTPraCu8RhPS5LeUrSzJsS7KX3hzE5l+fmX2448RLaCLJJsvDpCPD5WKhYGcmn5/tEx9q7WwqE+aukRioG+iklB1rX5npWhBvVZoMacpz6yj2bMlzqc+ALHRF36yWgoNacFSL2C2/2Si5Xiu8WM3fnSu9OVv65yiP/tcY+k8wFHoz1tvdXFxQnZlSFBue5ucVZQcJs7UKhVj462lGaWtV2lg1QUxrjXWmQnygHbWo6Z/gbAWASzQACIBGASiAb6JHyxHJNggnuWs9/n0ZxjVe8kmW7z20BOU/3mdRfY0VZpcn/kr35rEiCxkHwRcxStJ4iPrVaglA/0LCh2AXQxc7PXsL9XMDuSM10V0ZnvWh1qXOuhmG0nEqfEESrG5cNHas1GZMVFpUP1QpSDSoyHRoqQ1YWMx5+ayFBB2lxTxVJXy1JPz1xINNFSKt1OLttDLcDQqDzctjIXUpLj1ZvgMFQT/LgyZrwqfKQ6qiLfprw8e6I3prXLsrnDuKHerTzJrTLVrSLWuTzarjTCojjLJCdYryHI8ufyHACkDP76/U/e7JtFAXtZYSspHnN5HkVmah0uChNxBmV+Ogk6EnF6clY8P7QvbmpSwXXXG6V2N1UH11QHNNSFtdcFdDUE9D8K/miNGOmPGe6MmeiPm+6OWBhNWh5PXR1PXxtNWJtPXpzM3Z3K25nM35zM2FrK2lnK3l3K3lvO3l/K2l/O2Vgp31kq2V4q21st3Nyr3Niv3Nir3tyv2d6sO9msOD2j/j6KD29LD6+LD2+Ljp9KL1+KK5vSe8vMartMa1qMypsNCpsNCxoMgxp9Ahs9Apvcgxrdghvdgxq8gxu8Axp9Axq9gxudQxs8gxp9AhtcQhrdg+M982JR+SnA9JyYMk59qk5NokZ9skZdkkZdkkZNvEZ1tGp5tlFfpd3ez/c0/+b57lAQAgPMxdUohcjPUDN8kjHpKHfKSP+Mke8pM/FqB4JkCOJUiOLUiBLUz3Rpz5vTD9GyGaF5J0L5WZ3ijTYaswPNVgfaXK8EaRHkuO/rkU/RtpNgJe0tdshC/luBgddNSc9ZTs9eRsTdStdWQ5cN8K4r4P1edMcha01eIzUpPRURSx1JC211NWFuNUkuL0dzez0JXTEufWkeK10JULttfJiXEzVpdxNjWID/SIdLUOtdUIMJGGSPOYCfPq8jNn+8ujliyQM5qwCdWbca2bCdPLCduree/L5ej1oZDdDjt4m9VNk+Vpi/FVh8V5t91Vj8tZk/1Ro/leh8V2i81xo9NuvcNmueVyMWS+2HasxH5jKLUq3rg7wbQ32bg1Srs9zqAn0aAzTL0+Ur8yRK8mWK/JX63OV60i2CjHT6Mm0yE6xMrJxtTdzsbD3tTDzszFSt/OWNVSXUFHQkRTUlRVQkySj1+Uh1ecn09GVFiEi93LQjU3UKU2Srkrzagv13yizv10PBm+kwdO8vbbjA/KhPYqOa+a+Q5bpM8nIdut0mfzkI0uVdRZNhzWeXnairpoQeynny94wtejUDv5sO18+HY+bLfkZLEw3tNElZvBUJDJlJPamoPUnJ3EnIPUkJUYIkjvJs1tSoNv9v2lqxSjqTyfLB+Lvb5UhKtaWbrH4WbfxlxHT01iS5HPVE/C9M+cjcnqlZ9Z0+3R890RG79iTqYSzyYi13o8ThZj4Pu5iMOi64Oi64Oiy73c671s2E7u6VoZ/HL5b8rnb8X6v3KW/zPRzdmJipgIPd4XVmJ8MSpyWUoKI34eCzEhGTJiyY/v7cmp0mVkBvzda92c5toa/8L3j9cZCvlHF4oGMDRsB737GznXAOtPvCp2P/fVPdGTWRPi+k1DXEuO60b+TY38q5kMS6CtKunH5zSf3gfpK/amOHenONcHWVQ5ahbqiqUpMMeIkcfykkSxE4Yx4YewkQRyUfjx03oJ0PsIsQXI8AWriUcYKiTZaed7mlUGQ1riHXrTPesj7HLc9Au8jbPcdFKd1OIdFGPtFGIhCon2Sqku6lnuOgV+RmXhxpUJFtUp1o2pNq3JtkUhxuNdmYO1MQ1JTk0pjg1JthWRxlVRxjXRxiUResVhugX+egneWpVlvpewSTR6C8Bn95drWivDdSQ5TUR5TCQ5DSW5tAVZ9UXZTKV5jcV5dQQ41HjZuEkIyN+8UOKlL0pzq6vyr6nyb6gJaa0L6WgI6GwM6G0K/dUeNdwd9bsnYqo3arYvbv5XwtJw4tJowsJo3Nx43MJM8vJ8xspczup8ztp8zsZi7uZi7tZS3uZi7tpy3sZa8cZ68cZayfZm+fZmxc5W+c5W2e52+d5u5cFe1f5u5d5u5f5u1elezelm9eFa2fFOxcl+1UBXZHWZd2m5U3GJY1GRc2GRU36RQ06RfWahXWaBfUahQ2aRY2ahU3aeY3a+U2ahY2qRQ3a+fW6efVqRQ1qhfWaBQ3K+XUqeTWqudUqOdUquVWKOVXyWZVy2ZXyOZUKueWyGWXah3/XNwX+Tof/zigzxFucjE2HBEaB4IvwDU4T8lQjlS2FKLFHK5+KUrySocURo34jQvxdneq/I+U2J47MC02tVJhx1BhwtVhwjXiI9TnxlRkxFJkw5tg8yvER8bJ/5mT+rCTLYKEhaKMuYaypYaSnZqEgbSfGr89P663LFWgubKbAriXHLC3Ip8vMaKKtxc7Axc1G7epjpq8uY66gYqsoYyIn6QbSzY31MNJRsDXQC7C2s1JQctbSC7W2cTQ3E2Zj0hBnyHTmg1YJnpXSHxRTXJaTQ9M9HaSSXnXo3c7GL3YHH7fYnmWLbzqSndgRnLsRn7mRn3nSn3gyn3rTHPjTHIVy70dK/YzTqvKQqfOQa4gwHSl32RlIa4/U6Eww7k0zrYvQbYg1aE4zqIgyqIowrQ7XLQ7SrwozKA/UqgvRyfdSbs9xSYlzsbQzcbK08bG38ne38nK1UJfnE2Bj56ek56ejYGWlpyAmYqIjYqYmF2OikeVgjnfQaonV6Y2XHc/XHyi3Ga902h5KPFnLPlrL3B0KPfgYdjgVdToYcT8cerWZD17MR+6Xwk3LEdTsCOoCC9aJQQwCMATAK0L8BchSN/AUQ/QA9fLLbEu5lpinBbSDNpy8hqCHMo8TDqsbHoc7HqcTFrMzDqsBKpc5CrsnPoirCIsXL5Guntforc2s0a6o/HVxOn680DjcHTPQmLs80by/3jbRkhzhrxPkrH62WI/ZqzhfiLxaSrw5LYJedaPgMCrkIh49CoZ0waDP8uvnqvBWB2AIAjf7jfwzAv8RQFBoAAK4uTuWE+Mg/4lB9e8/y5YMSLXWIhaG1lKAs3heLH2SBdGzFpmbQscGBkLDZlmbwjwHJ30nQf+2d/qmvRwEARaOv0DeHiO2F6+Hu85qStcToKEEOe1YiTx2OYHsZUVaC1/dukzzBFCX4LIX/XpPkow3VFx8GvFAWwlhWomQWomQWwkTOHylSzJl6YjkWyrnWmiVORuVeluVBttXRzk3JXm2pPq1JXk0JDs0JDsW+htGmUgk2Sgk2ytEWCpHmMhHmMuGmMlGWCnF2qikuWhmeutn+ugUhJhXhlmXRZkURBlmeWqtDVb0VMflBpsVhpkXBBtm+Wrl+uvkBhtl+upneqhlumhHOqs1NIVAwgwZbqJvfu8vVeUmeCjz0ugIsugJMWsKseqIcOvwskrTE4jTEMowUCuwMPD8IyF9jyXJR5yc711cG1FYGNFSHttaGdtSHdDSGdjWH9rdHDHZFDHeFj3ZHjvdETvVFzQzEzg0lzI4kTg3Hz44nz0+lLU1nrsxlL81lrSzkrCzlrSzlLS/lLq/krawWrK0Vrq8Vba4Vb60Vb6wUbq4Ub60Wb62X7GyUbW+WbW2WbW2W723WniwWb4wlX+zVQY+6J7oTm8tdqkpdSoqcCgoccgvtcwrscwsds/PsM/LsMvPtM/LtMwrsM/Lt0/Pt0gvs0vJtU/Nt0/Lt0gvt0wvt0wrsUvIgKbk2qbmQ1FxIcq5NYo51fJZlfJZlQpZ5fLZZRJpJRpHf9X83Hvq/GBrkK8FDKcnyXozsgTTJfQmy55Kkz2R+PJQhfyRFiynN8FKG4YUYHbYEwzsldnwlNnwF1s8qXG9VuZ6rcGCpc3xRYfyizvhGmxVHkxtPWeSHvOh3dTFyYxk2VR56WU46WR5GRR4WBW5WZUFuVV46XzXWOBNeI3FaZRE2aR42OjxcURYmfmYaCUGWQHcbS3UFcw05E01ZXWnBQAfdnARfC11VR0NdZ0NNM1UlTRFRFQEeI2UlJiIybX5uUy4iB+bXBqSPrRiwSrW/XkQQ3sR+gdeKX00Ej7b47ra7nKaJHFjgQI0wT3Qen8pi7Mhi7MndOxd/cCH+ckzsXRz3SyXqF6wfbzG+x+AiemwiSTZU5NmbbNGdqN+VZNgSr98Ua9AUo18dplMdoV8VqlURqlMRalgeoFcZpJfno9GY7pKX5u/vDQn2tAvxsA3xsEoKc/VzNFISY5HmZ1YSFZIV5JPiZzTV4AtxVY3x1I11M84PsRoudpwuMV9vcj/+HTPZFt5dGdJe6ddV6TtSHTJeEzXRHD/bHjfTmzjVF7fWG73al7A+nLQxnLwxkbOzVHS8U3+4Vbe3Ur4zV7Azm781lbExmro9kTXflxDjplmZ7D7WltReHFqV4Vsc55wbYZMWaBbnZRTuYuhno+VpqgrRltWSZZcTpAlwUF3oTxht8Z3oD1oeilsbjK3PNKvO8NRREHG3N0kMdnEyVpcT+DHYHoO+aD5ZT4ef1iJvfsOhC2hwiAYncPQ6FDGJQI6gkX1QaA8S8SfXifyPzv7f6418c3FqrCzPT0YiSkMuSUpswMWW5ArR52LUwsfzYmBJk1fqj4lcb6ius3VY6ej4h75/g6ngfxdK/ylMRaEA4k8A4u9fvy620XUXoEyESOd46wTbqBLgPHv/6NHHB4/f371L+OwR7RtM9g/YogQfbAXYPYXZXbhoIfTEjuwULlw0bly0nlwM7gKs7iIcnjK83ipCgQZy0bbaSW4mmZ4mRQFWaU66vlqiQfqSUZZKkRZK0ZZKMVbKURbK0dZqcXYa8fbqSc6aqR5aaV66uV4GeYEG6b4ayQ4q6yO1rQXhqZ76mT4Gmd66ya7qae7aGZ76aZ66KW6qyU6aYU6qfX2JcLCIAhuwy59r8+WRvubyXPTqnPSqrFRa/Cxa/KwaXIwi5Phc+J848T/xkuByfcf9jvVEnIm0MMWtsSqoriKooTqstTaisy6iuz6ytylqoC1yoCPyZ2fkr+7ooe6YkZ7Y0f6E8V/JE0MpE8Opk7/Tx0dSJn8nz01mzE9nz81kz8/lLCzkLc3nrc3nLc1kL81mLy3kLizkLS7lLy3nryzlri7lrq/mr6/kb64X7W6X7WyV7G0Wnm2VXp20osAcQC2tDOZ1FDnWlDiXFDrm5dnmFthnF9plFdpn5tlm5Nmm59qm5dqm5Nik5ELS8mxTcyHJOdZJOdbJeZDUfNvUfNuUPEjyPyPpD0CzreKyLeOyLeOyLWKzzMLSTNOLAi6h/0Kd0p/DV0SgnwQntSzjJx0GLA+RT4HCH8J43oRzv3HnfqfJ8lqW+a08/Vttphfm7O/NWD9Z8hAasBHos30zZP6sx/Fel/ujIec3C873ZswvjDkItASptKWpDaTpHTQk7HSVjVRk9GQktcQktIRF1YWFdKS4PfW4AozYjGXojRWFdMW4dMTo1QS+i9LjmCrzetgZSguyqEhyqUpzy/Iy+Nio56f4W+go22mre5vouunr6wkJyXHQGypJsZBTk3/B/fjozscHdz8/efr+3iPqZ3e8+V/NhlLD6sSgv31/1rqvtLuc5IrfeH1GuH+6imA7cqTbsyI7NCU5MaYYVPxuS/GQh+AB5ceHFG8fkuE8In336NszDEGydzleBn3pZl2JOu1xOi0x+g3R+lXhmtWRWjXh2lVhehVh+hWBOhWBuvm+mnXJjomBJm4Wcm4mkmGOSlnBhn5W4jmh5s15QSEOWubyPJoCFBWxVi0ZlgXB8nXxRjm+umURZottgUeDodeTKeCkdnYgfqQ7/mi3YnMhY2UscW0kcbEveqYrdLgzZLjVe6jcuiPfsilbryNDvT3XuK/Oc+Fn3FRX6Ex3wHJ/8HxXwHJP6GJb5ERN0FRdUKy9bFWCxVxP8Firf3eZS1+F2+8mn+Em718NQWGu6h5WKn7Oxm4QrUB3bRt9YX9bmdnuiJEmr7EOn5lOv7XegMPfKcdTLSKsFJQkryAmUja68mQfH8T6y6NvSi8ucuDIDjh8Bolcg6M2oei1G9QsFDEGRwwjYF1Xl+0I+A74c17+23zzX2IoCgAAvTg2UZQVpvihzMqgwURjyseR6QJx5Oeyo6JOlpJp9fGsD/Ov9fPM1dbb6Ov7z3f/Lxf6P14kf3anAABweVrubZxqLhlvLdYUaxdtp0b27RnxO2yyVzgEmFhkH97TE3ylxf1E8/GdtpCAkaSYGhebLC25kSCnAR+LtTCXMRudKjWxFj2pJRejsyiPKTejJjOVJjudLj+LlTS/m4aUr758sKlyjJ1OkrNBspNekr1uHEQrzlY7wV430VEnyUknxVUnxU0nw1Un3Us32VMz1VFjZ6yxJt0/3kknyUU32UU7zk4l3l4jwUE7xl491k4pykY10FFpdCIPCdbQYOPyvHd2otDWQFqMjlyJmU6Ph0VPgMNAkNtCQlCHl12Hj0Odi0WZg0GemYaXlEiGiy4/2b25NqK2KrS+OqKpLqKtPrKjIaq7Jbq3LbqnPaKnPbK3M7qvO7q/J/pnb8xgf9zwz8SRwaTR4ZSRwaSRwYTxkZTp8fSZiYy5icz5qeyFqZyVmezl2ayl6czlmay1udyNhfz1+dy1mcyNqYztqczd8YyD0fSjkbSDwaT94djdwcSzjQYAVgFiZelnTluxQ1WxfVG+XV4eJK/QPrvQLqMAkp5vk5YDSc22ScuBJGdZJ2VZJWZaJmVZJWZbJWZbJeVYJ+faJOXaJOXaJObaJOTaJOTaxOdYx+dYx+dax+Zax+Vax+dYx+VYRmRapRUHXv45y/8X9aH/YWh4kL8EO60s9VsfSfylNN0Jb95ZJ/YVD5FhP3lbSUJp5vfyTF8N6N85MuLGSTL78pFZMBMZsuPqs+KasONbcX7zF6POVKEv0qINEKPV5adSl6bVkmB21FWJ8HIKcrLw0tewVZA3l5czkJcykOH10GQPNuQSpf3AS/NdnZ8BosRgJImrzvbSVYs/wNXEUFvSXEfKQFVMV5ov2EUvP9XfSk/FXkvNRUPBS0s1yEAzyFRBV4Sa/APm5+f332Pe+/L6Bd6bp4TvXn7GevXl7h0Xvo9XlTo3I369JZDVRrvrPAmYx5dzd1JEs996RcBZdcBhtvXvSDVj3jesxHdpCJ5RfcWk/IRJ9fklxedXhDhP3z7EkGYha08x703Rb4/Vbo3Rq4/Wr4rQqonUqA3XrgnXrwzRqwjUKg/QyvfVbEhxnuzKt9QUYCJ8lB9jebzaEGYv0Zrvi4auZYY5SjHh07zHcNFkaM+0rIhQi7fgDDXgrI23WOsNPRmP3P4ZdDiXMN0XuzZRBFDdZ1vZK+NR2+Mx45XWTQnqxQkGvTXue6Px62OJC8NBs+02U62Os53+003uI9XWc90ue5MR679Cp5qDUjw1k1w1m1NdE5w1KuJMZro9f9VBWvOMe8usB+vtBups2kptDeXphNlIVRQFFWW47M0lHY3F/SCSU10hvxu9ZltDtnpjJqvc+rKdahJ8hBmJ5CUofF3V43ztNYWYU4KUAbT0+qbiGtZ/AxtGosehqLErxM9rZDcU0QGDtkGvGs7P6uHwDQAACiDQf0Sc/5a2CQUAuL44stRQlGGgUudgUGGmMhVgTzLQduNgDRMVrrazbgjwrAvxaw32L9Qz2uz/fzIUhQYIAJB/dqoogEIAFEBDE0y1RL9iCxK/Eaf4zPgJmxgHk/Lda8p3L7+/fkaAg0lL+JmR+BvxGyxReipDUWFVdjZ5RnoDcREWgq/iDNQqnKxSDBSSVN8honyZEIs4Yz1vFQVbKQlzKXFTSRE7ZRkPHWUfQ9VgC81YB8M4O71YG91IS61oa91YiF68nU68nU6cnU68nXaSnWa8o2aUnVqOu/H+ZEtpgnuolUqkjWq0jUqomXy4hVK4hUqwmUKIqbyvgUyAk9LSRj0SbAOwcXLSPvIrU1GQXoiMRI6GyoCPU5uLRZ+Py0lBzlpaXJePW42TRVeQR5ufy0hc2FBWqDDJo7Umoqk6vKU6srUmorUuvLkhtKMlvLs1vLctvK81fKA14ld7+HBn2HBn2GhP5GR/7PTPuLnBxLlfifO98XO9cXO9cQt98Qs9cXNdMbNd0Qu90Yu90YvtEYtNIct1Qau1Qet1wUt1wYt1Qf+HtrcMqyqN/34ZpXYXsenu7u6uTXdvmp10d3d3pwoGjQJSAgJKKgoiqGOOjjqOgeQ6L5iZ5/9c5zznnBcz9/V7sV7stdZ9XXutz7rvX333bhY+Gyt6Nlb8fKLkxe2yN1NVv881/Ll9/fiPhZNPC4/ma4evxVzvjbncHdnZGd51KartclRzd0RTd3hTZ2RTR0RTR0Rje/g5Rs/tHKO1HWE1HWH/cLP6UkTNpYiaS5G1lyOrLoVXXQqv7oqovhRR1hHe1Jv/58G/nWP/D0OL8zItNWWdFTny7ARftflslVg+LjDfK7V7UOMVYc3loo321uM0F+ZUY+D0EFA2wnA5SEoHmYiFGmJJ+mxUE0EHEX6qsnasqpqLoJS7kZ6HjQTBVjLJ2yw73C2XbFvoa5Hr55gZ7JES6B7rg8v1068KMbKXZhanpzHmQlLMFSmWUhRd4VQn/cL4wMgA+yhf20Anc08L7axon8uteVHB3jgVeSEYvRAz0s1YJzXIHqfEJoKiEWQCcWEY5YS5hJgZRLAgLAsKDoNq8UB2WilflwvnOsnP+ynf2q2+JfD+kaX5x+2aZzM9L4fq31wvzfVQV+ahURaByPKCJThhkpwIKTaEJBtchBUkzEQvxUpXE2Oz0EKeqvQdq/C9WRU8UIofKvYaKfEbKgkYLArsz/O5kedzKct7uC5m6841speFljh67Ere2cFGa45Pf330j09rLXlheAstfXFOK3m2iZZY4NXgeKV/XYTlQCVheyL95VzqbIffUj9lfjBub7n06FXTb1uFe/ey3y3n714KvFdu/eRWyvvdntM/5k++3T/8Mnn0afTVZsv+Qunj0YT1vuDtmbA3D/Kf3MnLJhi46UmGu5rlhntlEtxb8wK272SsjkYsXKcu9kWu3oxZGgmb6Y8humlY6yk42eo74LRCfIzD8GbZEbY786UPJzJe3il5faeuMc4pzkVXg4+NHwVyslJOj3GrzY5w0ZGqTLMGTvoOD0a+fbvz4/vM0cni0enSz5PZn8eThwe3Dr+NHn7p+/L79aOfewBwegoc/SO58V8w9OScod8+xoTi3fXVg0x1/I00wsz1K1wcC0yNb0RShzKTBjOTh7PTbqan9gaEvr23DPxz8v9hnPcbPVdqPzs9lww5bo0Mt+DjMpYT1RHn1xEV0BYV0ubnU+DHSnJiRFgRkpzMEmwYAThYBouxU5HBm+j5mho66GrywCCqAvw2Kspu2hruGspUC8MaanBBsHcy3p3iYk92tKM62Ue6OcV4Oif6OKfgnfOJvqVU/xKyX0GoTzERX0bxL6P6lVH8Ssn4ErJnBdm9hOJeSHJrjQ95cX+ovTAyI9AmL9ShINQpy982J9A+N8ghK8Auy98+2ceqNNPn7afZU+AdADz77f3wxM0SnLq4pZSkrYy0nby0jbS4s7ICXl83xMzEWU3ZUkbSRUPNQ08bp6rgZq7V05Q2NVI6OVQ6OVw+NVw6M1o0M5o/e7Ng/lb+4s28ezfz798sWB3OWetLW+9L2+jPeDCY+WAwc3MgY/Vqysrl5LXetI1rGQ9uZG315TweyHs8nP9gJOfBWP7D24VbU8WP58t3l2uertQ/32h5+bDj1+2uX590P9/t3t/rfrZ/5c1u38cnfR+f9r7fv/x5/8r9qYLeqzFXrsR0yxJWgAAAIABJREFUd0W2d4R1dEW2dkU2dUU0dIY3tYc3toc3tIX9T/sHo+cMreqkVnVQKzuplV1hVd3hNZcjay5HVnaFVXSFVXWGV3aFl7SH/cPQf+gH/Eu9784AACgpSLXQknZWZM/CcT1rcNyqtdtt83rVE7x7mViAl8PrMXvqMBuLoVXALB6cMt68MlacIkGGohQLDoo5NwUnasYj4M6pmqJkHCyubassF+omWxSkX+Zjnu2pV+GhetVd5ZKXTomrQY4HLtPHMt9Tvd5XrQwnk63I3WYgUa7Ln67OFybIlKIvXx4fFOnnHOnpRHG3CXWyKEgK6ukoigzxsVZRkGFFYxgYtCWkvY01cUq8Qkh6LgyKE4sS42blYEKwwC5yskJYmOBCaLrxUsrX5aq5ptDda6Q3TZYf4jgO8hU/XIt42ZO6U0t91pYUoMSpyUGvy49QY6PXEUIZiLIoYsHSrIxCTLQ8yF+4oTT+5tIzjRET5V63yr1vVgcPlgaOFOFHS/wHivwGivz783z6cr2uZPv0VUaSnPWVeJGqPFBvI4nMQGOStXi8p0pWkI6DKtbPXN1MVlhPiAlvwN+Z6tiZat+c4tJbHLDaH7s7Gjdd7z/XHT55JeLhRMrv97J/nUvZu5P24U7G56uB7xqMvi7Efnp1/fhw7eOH6fevrp18Ha8tCs4g4VauJW0NUrZvE39/WLjcG08xlwqz0KPamHubaluqSAfbKz6cTN+4GbXYR1nsi1i7Fbs8Sl0YjiG5q+nKcvm5mjhba9qZyZC8TbIibJ7dq3gyk/F2uXysIclNW1aGDc1My4BhBDNBL+gqcUcFWNrrClVmWQDHV44P+r98HvjyZfjoeO7wZOHnyezh0eTh91tHX0aPP9348rbn8MceAJz9tQ4FAOA/qpcHzgAAOPj+KSuGQnGwjHe1TXDBZbrZ59hZtgf7T+dnjhdkjudnjeVnT2ZnDpLC36+uAP9UoP6fxt8Z0qfnepoAAJwdtcVTHeVE3EzU3U00Pc20HA2UXLQVHHUUbVRlbRRlHFQUDET41fnYFbgwstwoZUF2RQFObjQEC6GX4eEwlJZ0UFO1kBALNtYupwbkBXumBLiFu9lRHG0j3Jwi3Z2jPZ3jPJ2TvF0z8J6FofgiIj4n0Ds/2LcwFF8Y6lsQ4p0X5J0b5FYQ6JAb7JgV6FwfGfh04UZDFjnR2yodb5eJd0jxtEnztsvAO2T42mXiHRM8rBrKQv74sXQGfABOn7x+c72nO9FEhtdCVMxOVtZJRdFBQcZOTtJbV9NBWcFcShwnL+OgpmomLW0kLuymLd9bFj3VnTHeljremj7ekjzVmjDXkjDbHDfbHDvbEjPXErvYkbR0KfVub+rStbR7NzLu3chcH8rdulX0YKJ0dap8c77m0VLD9r2mx/cat+83P1lr3d1ofbLZ9uRB2+PN1p1HHTvbXds7XVtPu7aedj9+2v1k7/LTp5efPrn0ZKd7Z/vy3qNL+9vdz3c63j7umB/Nbe+Kar8c3dYZ1txKaWkLa2kLb2qPbGiPbGoNa2oNa2yl1rdQ61v/sro2al0btbadWt1OrW6nVnZSK84B2hV2jtGq7vCKTmp5J7Wyg1rZGVbSRm3uzf/2T1z+X2UoAABAaX6yuaaYmyZ7rDGijyo8HCbUFyY0kCg3nGHQE29GNeHx1uEwlmXV42XzlOD0lmTzkOUhGLOFmaGpFswEK24zPk5vbqUYYZUQXmV3eTlPc1lbWQEDFqw5FhPAhUyV4nRngctdpLeWU47xcqOYKJOlORLFsen8qFotCT9eFm06WiM6cJiuZmqYn5+zdYijdaiLVaiTZV5yUG9XaUSIT7iHK9FAAy/KT5WXIcjwecqw6gqiZcU4BARYWJAQBigjEg1mhjOwQKAstBcSPQxfTRTPNpC2r1BeVFm8J6LOIpk+JYi9DuZ+78/3Klg2V4w+1UAw1EDQSpKRbChU5KEboiUih77IDaVhg19gAtPoirOMVlAmK/3GK/Cj1YTB0uDRUv+bpf6DRfihIr/+XK/+XK+eHN/r5REB9oZiWLQwGizLAvLUEy+PdWvK8PMzEVfhZnQwUFSX4pUXwOiIMdkr8lTHO7fl4qsSHZevRG33xd6uCB6tIA9UE9f6U97PZe9Pxu/cjvt9NuGg1/VdkcjHad9Pv187Ot0+Pt49+rF0/OdCXlJoKtF3qSdjZ5DydJzw9VHpYktkqbtpFd49y9OFZG+uJcZrIIVa7IveHIuYvx4yfYW4Mhq7NEpZGI6MDtA2VxPwstVwslB2t1MO9TDKCLN5uVq1O5v+fLGmJNofS0cHu/ALihGEBMPgYHoYHY0EL8bVXKk00xo4unbyc+jz79d+/3zt8Gzy4HT629HU95+3Dr4P/vyz/+TjtS+veg6/7QN/hWuA/6rnyN8o/Pn9c1Y0heqIS/R0SHezK/B2zXSxGcpMnC7ImsjJGMlOG81Nv52dMRWf8vv6OvB3NP//0M7+DABOgL+VQk7/iomd1kUR1FlgmsJcemJ8Fori1trSHmZqwbb6RFujIFPtEDMdfzMtHwsNT0t1bxNNezV5AwkRJX4uGW6sLCeLNAtanp3VQEwgxFyvlORXGOiRH+CR5uUU4Wwd4W4f4WYf5e4Q6+EY7+GS4Oqc5uuWHeSV6eeRHeCd4++Z5eee4euS7uOW7uOY5WOT7mOX6uVQGx74ZO5qTQohztUqydMuxdM+3tU60c0uxdMhzdMuw8sxxtX8Slv099P1U+D92eGD53tdtWVBxhJcOAlJWxkZJ1VFZxV5W1kJZzVFa3kZE3FRU0kxezVVa2UlU2lxFw3pzjzSeFvyeEvyREvqZGvyVHvSdHf6XG/WfF/u3aG8uyNFS2MlixNlS1NVy1PVy9PV92drV+fq1xYa78/VLc9Wry3Ubyw1ry+3rN9rWrvfvHa/eWO1dXO19cF6++Zq68P19ocbHVubHY8etJ/bzlbXk0fdTx917T7s2Ftv2V9rf7rR+XSz4/lG5/RAbktLWHNHeHNbWFMLtaUtvLk1vLE5rL41rL6F0tBCqWsm17SQa1vItc3k2mZyTSulpo1a1UatbKdWtlMqOqgVndSqzrCqzrDKTuo5SSs6KBUd1Mp2Snk7saiF2NST8+1fz206+0sUHKjMzrJQlzBWQDopMyRbYbNsWLJc2FK9+LKDZCqougQjDh91JktJRIAGJsOWLd6StcRHLtoYTTVBUq0wZFMeB27mHGWdEkn1AmXdGGM1S3msNhNcBQbKkmB9469320/fj5/diVPUhFMswcc1WFcmSgzbJo3e8tEaCTT3lBbQZuZUoEf66+umRRGjQnwzw4OyIgJTSb4lWeTLl4rDQ71rUuILcLqFHIyVLIyFbKA4SaydPIeCJFZCgpOPlxUFp0dA6GAgBhQExHTxgiKGfqyIMNkcs3WF/KbB5m0M31EUxxcq79dAjjN/zGEA5qkX64SvWC9Fv9RXtchJqdBYuMPLJNpITZ8HrsZJp8AFNZDgvFpInqolTpT7T1QTBiv8+yt9RsrwI8X4oSKfoTyvgTzf3hy/nhJSkIMBLzOKGw41EGZN8NDvyCeWRzvYyWE1eVG2uipyItxSPEzKAsz6Ehzh7gYDrWmNWQF3OyKfDMS2Jtmle2k1xlgudce+v5P1dCL88e2IT7Mpn2ss30Wxf70ddPSl+/RkCzh9c3D04PT7cnk8MdDKbP5K0svxqPs9wQ+nM1YuJbT4Wl8i4y/FBddFB4bb6Hlo8ixfi9idjbk3SJ7oIK4OJa+MRN0diEgg6LuaKzqayFnoiPq7aoW4mqST7d6s1z+dy39yp5bsqgOnoUEzXkCCL6JBSBgDDMJIB2GgZ4XQZMWZnQH9hyc3vvzW9/v7/qPT8cOTiYOfk99/jJweDQKng6ffr317ffXo29Mz4OT0LyIdA8Dpf5cf+vPbl5yY8HBnm2QfxzRPx0K8Z2s4aaYkf740f6YwayI/bSwnYSw78W5h6ccHjwEAODn3V/0/z+Lsf3ZKOQPOpUGPrmcmEY11Pax07bTlLeSF9CV5daQEjGWErVWk7FQk8SaaJDuTcBccxck80g1HcTQnO1gSrE1J9pbBODNfY22yjVF2gFthiHdhoGe+n3sO3jXNxzncxZLsYE5xsAxzwEU42UY42VLtcRGudkl4t1Qf50xflyxflwxflzQflzQv1zRPpzQvxxRXuyQX6+rogF+X+mpiQ+IcLJLdbONcrKl2ZhEO5vFOVgmOZolO9lHupiMDaT+AnRPgzfG3xUcbTZmxjhYSPHbyMrYKcnay0jgpMUtpcTd1VWtZGRMxEQsZCZySrI2agr6EsI269KXq+JnB0okbReM3iif6isb7CscHi28Pl0wMF98eKZ66WTo9VjI9Vjo7VnFnvOrORMX8ZNXdmZqlO3VLs3ULU9VLM7X35xtXFhrvz9evLNSv3m1cX2zZWGrZWG7auNe0ca9pfblx837zg9WmhyuNW2tNDzdbHj5se7zVvvOwbXuzZXu9a3+1bX+tYXe9Y6I/r72R2NIa1tQc0dQc1tIa3tQSVt9Mqmsm1bVQ65rDqpvJ1c2Uv6yJWtFKLW87N0pFG7Wig1reQSnvIJd3Uio6KFWdYZUdYZUd4RXt1Io2cnkbobgppPFy+teD3/5thp6dnQLHAACU5+WYqshoiWA1eOHGIkw6wkgtEZSOCEZTAGEuzeyrx+euwmQmSO8mjw7R5fTRYPfW5PZU53BRYPZUwBL0ZPVZMUQZhWxlo0R5bbKWgq+WSIiyeIgib4cux4aLcIeTcJAc1pSXWZUTS7E2TcSp19lL33LkHnXk6/DU8VYWlUGipC7QBeprpEYHUrxtU93MM9wtou1NShIDr3YXkwNcCqIIWWZqBehfupAXu1C0BTwwF364DDtUgAPFw4VhRTKiwHQghgsQOho4DY0UmKY/JWS8JmKlM/B1t8PXao332aqV5uwlOO4X6WqHyfzHqSJ3vDha7ETGYp3uJLhe8TAq0pfvDraOtxQPMFGMDiS627iSXa36SoLm6v2nq/A3y32Hy32Hy/wHSvz6inwHCvH9efirOX7XiwlERwM+FpQAO8pMmSuTZFmR4FFItgoxlFRiZrDVVlYU5RfjRMvzMamLsGqLM3fWJAy0pE01hm0PxOaH6Pjp8ZdTDaebQz+OJ7y+GfFoJObDTOanOtzXeO6jLpsv4/5f10q+7Pd+/e3al1+vVKb6pwX4LHWW5RMtFUSRChLodG/dFk/Tm+EeS/mRG7U5s0XJVUFmK72UzZuk+4NRM90Ra0PJGyNRa6Nx+ZFWJHcDqr9FsIdJVKBTsKN5Ksni3Vbl7mzWi+nKDC8DUfpf1HiYuGA0TLS0bIz0TAwX4Ywg6C80/o6yh19vnB72//Hy0qeXvcDhzOnP8eMfo2c/Jj/uX53uT3rxsPrwt+tH37ZPgNNj4K816H9V6wkAAAAc//lnHpUaZYNLc7RPd3WsCA0YzEpdrC67W160UJo3X5q9UJwxX5y923H50/Yu8FcB///3HM676gHAGQAcdydFeanJB7lbR+Cdw5xxJDtzXws9V21FcxlBXQGso4pEgJF6kImmr56yr66Sr55ykIk22cooxgmX4u1cSMC3xJM6k8PrI4Lz8M7ZeJc0X6cUvHOMuwPB2izU2oJobUWysybbWxPtrcn2VnHujimejmnu9hleTuneTqleTqnuDiludskedskuNolOuOoo/xd3r1dG+8Xamyc54yLtzQlWRhQb02g78xhb42gbXLSH6fxs+SGwdwy8+PZxcm25PjzA2FycFycjhZOT9dZQd5CVsZAQ9dJUd1NTtpAUtZQRs5KXMJMR0RcXMleR6KiMnRosGb1WcPNa0a0bhbduFNzsLxwbKBofLJ4YKp4cKZkcLZ4cLbo9XDx9s2x2rOLOeOX87ZrF6fqlmfq7U3V3p+qWZuqW79Qv36lbvlO3fKf+/p2Glfn61bt1a4v1a4vnBw0bSw0Plhq37jc/XGt9uNn++EHHk832nc22ndXuJ/dbn6417Gy0jfXnttYRm5vDGpvCGhqpTc3hDU3UugZSfSOloZlc30yubSJWNZKqGomVjcTKRmJVM7GqiVDZTKhsIlS1kKpbydVt5PIOUlknqayDUtFFrewKq+wOr+iglLZRSlvJJU3Etis553VKZ3//6cC/qElXXJhuqiLmoCxgq8Rjry9hpy/rpi2D1xSPtFVz0OQykkU7KHPh9STN5cQFUUxMdBcQjDR87DAuEI0iLY2TMD9OQcRGXcpMTMpF0SDQyjzQUjnGWqXAW304VK3HT7aaaFxEsMdb66kKc2b5m93IdC/1kh2gatQ5i6aYy0VYG5nKyShAQIF6ShlRvk6a4j7iTFRlXndp3vQQp+vdpQS8Q1KIV7KpWo4AUwkntJjpYrU4tsneUJcbxQL6hRtDL8iGYILRC/CymRqoGavLKGAh/RmEiQrScpPfy06Hj2VyD9Pl/PT55TjRLR7SP9JEj+PZX0ZK3HAQGyfgHqXi70R4pStzj0XaDWWGVKanOTsEsnNJIxhB1qqCV/ODl9oTpqpDbpV5jZT69hf7DpYF9Bfib+Tir+f43SgMDbbR5mdFscJolfjBOVSrini3S9nBN3Kozkqi1uoKCsJ8QmwoSW60JBfCVl/u5vXasd6ykWri1kB8PsHARYUjh2ww0hTwepjyejRqdTDu5Wz6107rnzmCB/W6vzdpf5+P+rrfCPzR//nJ5bqs4IpIMl5dE01DQ3uBjp6ORkeAqQlvfy8raq4ouYqADzHS8dSU6KskTHcR569G9pZ7rwwnPp1L25nJLIyyCXLUjSE6EHxMKb52eBvThBDD35/UvlypernUOtGYZsrDbMION2EDa6MYcSJsAoy/IEF0UAYaIZaLg51kAJj842Xru+fNp4dThwdjwNHY7lKjg7og5y80Xua8vz1uODt8egQAR8A/D+d/sZf/y1Nw8uNgsKOzKSerNiWpKT62lkCo8Me3UIhXosP74qNHkuNvpiZMFuY+Gxp+v7d7PqN/0pb+38ffwvQnbTFUBRi9nBCbvrSIuaSonZyEk7JEgLYcxVQjzFInzs44FmeYam9WFeQVa2McbW2c6GSZ7ulQHOxdRQloT6JO1GTf66q6lh2b4+uQjXdKxzul+bum+HpQbK1CrMwJOCuCDY5gZ0Www5FszCPscYmu9qnu9hmejmme9ike9mlu9qlutknutslutolOuNrogN3prvII3xgHs0QnXKStOdHCkIwzjbK1jLExi8BZxOGttja7ToBnZ8D+x1eDdybLvezULKSEjESE1bi57OVkbaWlbeVkvDRUHRRlLaXFbBSk7FXkzGXEtIX4jBVFOqriJgdLRq8VjF4runm94Ob1/NEb+Tf7CsYGisYHCyeGiiaGiyaGCyeG8ydHi2fHKmbHKu+MVy9M1t+dalicblycbjzn6dJs3eJMzd3p6oWpmqWZmntztat3G9YWG9eWmteXmjcXm7eW2x6ttG+tdW5tdG1vXHq60b272bG3dvnJeufOeuPT9daxgdzGOkpjE7W+kVrfQGlopDY0hjU0hDc2hjc0k+uaCbVNhOpmQlULoaqFUNlKqGohVreQqpqJlc2k8mZyWTO5tIlY1kwubSIVNxBK6glFtcGFNUF5lf7pZf7pZf4peV6llTF//vkW+Hfj8ucRSQAAiovSLBQFfRT4nWS5bLRE7bSFgvQl811M66m+agIYNthFWV4s0UVXlBMFBzHBGMBMKEZWBIMYw0UXNNqBCUq2VYgiGBqqClhqKJN9cT4W0t5mos35rpeyLMluEgEOOulBnjYaMnF4k7s95MZUfTdDHqqFdIGnZr6PbkmAZUGAbZaHXm2Y1ZUs3zqSWQfRuNLHsDjIrTI9oqutOBTvXJwQnutpS5Lhs+GC6CNoXNig7b4OzRQPeWZ6ISiNsZJodUne5sb9Z/uPF+9MtlbljV/KulYePFsf8LzF9V2W5JMMjXhnI1kEd46G0PcY8eMI1g/RknM+kuNBJnMRzmNku/5Ak4VM0pXcPBNDWziKDYVhxzJzscIxikICkd62lwuI0/WkyQr/m8U+wyW+AwXe/bk+13P8rhcSguy0OeAMrBdorMRZCwJM6+M8O9ICblcmRdoa2mgoKgoL8LEghdmRYhwoBxONlJjAq41Zw1WEh/1xRRQzOwWOjFCT4ebQ3f7QpyNhi4NRr2YTv7aYfkph+V6n+L1F88e9uJ+f+lYnCzdGyy/nR0baWfBcpBFH0wkxIaC0tNwIUKiRbraHi4agAJwBCqKFQS/QyfOzBtmqFlAtwz2U82PM7/Ql9taGBrvqOphoBLmbOVlKu1jJeljqxARZbc5WdZSTY0n2LtbqwTY63hJ8wQIsBHEWfzluBxVZJJQBBKZF0dMYK7Pcmyn+403Pp18bgcORs4MR4GBkYyA2003ZSZJDFEWzNJIFnL46/Stufvzf5YeengInf7ueAOAMOPkBfPv0x87Wzvz0+u2R+6N9qyN99/t7717pnOvpej4//fbFDgCcqySfnf7/oOjZ2ckpcAqcHV6OC8MJcBgpClvIinmqKkWY62d6WzVH469kUMdqslcu1610VK02lW61V9dT/EuCPEqCPcsI3o3RIR1J5L6CuI3+xldzfRO12Tm+9rl+ztl+rln+7tn+7rGutiRrU5KtOcnWgmBjQbA1J9laEK3NopysU7wcU70c07yd0rydMrxdUr2cErwcEr2cEt3sWlOpT253FoV7U22NY52sIu0tQ8yNiBYm4TiLKCsTsrlRKtnx5a+jZ8ALAHj6dr/3Rk+qujSbNj+7IhurBAahxcXhqCjvqKLkoKjgpKZsrSBrJi2pJypko6ZsJC1hpCDcXBJ5e6Bk5Fr+UG/+UE/OUG/O8NW8kWu5N2/kj/UVjA0UTAwWTgwVTgwXnDP0znj13ETtwmT93anGpemm5TvNi9ONSzMNyzMNizO1C9PVc9NVd2eqFqerlmaqV+br1u42ry+1bq60P1rterTWvbV+aevB5e0HV3Y3r+xudj/f7HnysPvFZsuX9ba5gazqWnJdA7m+nlxbR6qpJdXUkqsrCZVloRUlxLLCkOKCoOLCwMLCgPzCgNwC/+x8n/Qcj8QMl7hUp+gUx9h057h0l6Rsz6Rc7+Rcr+Rsz8RMt4QM14RM14Rs98Qcj/g0l4Ki8C9fzhl69vdW/l+pUzoBAAAoyU8zk+ZxFGLC8aNcdCXM1ThwMmgvWU5XSS5LKR4FTrSOGG+Sn7ESHxhJxwC9yMCCgLKAQCJ0UAs4qyEUos0PDnKTdTIRUuGHepiIkh1UtSWRaVFmaZHatjhuay2BFC/j9ACtmUvk3jJLZxOkkZ4w3loxP1i3Psy0zE25wUO7g6jfHWHQTTAYiLboS7FN9zJMDvLITKS0t5WG+rlG+XnaKUtJwi7wIenZEYwcjBcUYRdzrdSjNQQD9WS6S7IGenqiIqOMTYwVFFU01NR8HIxKE/FLrdRXra7vsyTeZalVueqpY3hDxThehcv8GcH5W4Twkhdfl6NcnbtGoaV8paNRczjVUhcHRnJhObh42Hm42AXY2ISQGA4UAiEvyBbpajxcTJ6qJg8X+Qzlewzmel3P9r1aTMTbqDEx/MJNe8FZnLvAwzTd0yTbz3S4MDLCWtdMUUpOkI+bCcHPghDlwEhyYWT4MfEhNmO15AfXY/MIRmbizCmeRjerKTvXCNt9pMVewm+3Y77W2nyKZDsqlz6sV/u5EPf1157ZnvjbTRGj5XFOqvJIWhoXHW4vbVFhLBoFBfMyYdiQMAgIBoNhUQhOFJQZDgJzwKFSzChlAXZZXpgU90UBDA0ngo4JdEFWkCXY04yIN/GyNXQ00dKW4+WE/oK4QANlpCH721DM1Nx4mcywFxPdLILtXBkZYDAEMzMMiaS/yMMGigy1eb559eO7qdfPxt/v9K/2RU7Ueo/XJyZSvPo6sz6/fQQAwNl50c9/xFDgHKDA0dHRg/v3Hy0tvt568O7xgzePN4GT7/+7LA0AAKdvN++/e/YIOH9dTs7OTk/OTs/+7+P8138fnJ4BZ8Dxj9t5Kdn2xgk+1hk+LuOleQtN+ftTLfsLnW82h87+eAT8uQv8+fT4ycLm5erRouSOJHJTXGhTIqEthXwpK7yvOGGlr/714uB0S1E23jE/wL0g0KsgyCc32DMz0CPC2ZrsYEVysCba4kh21iF2tkHWuGBrC6qzLcUBR7AxCzDT99LVctJQNVeU1RMX0RHg7ilI2Z/tddaXC7A2CMUZBZkZeOqo+xtok8wMw8wMQky0cmLdP3y4AwAvz04ePX/c0dUUbaYiiJMSNpMS1RPjMxTispIUMRDiV+XAGokJmUpLKHGy8TLSqwrw6oqLyPOga3JJE31Fg1eyBy/nDl7JHrqcNXg5e6gnZ+Rq7s1r+bf68sYHCm4PFU6OFk2NlszcLJ+bqFqYrDtfhy5NN9+707I827w007A4U7s4U3N3umphpmphuuLuZPnSVPn9mer1+caN5dbNtc6t9e6dB1d2HvVuP+rd3ep9+rBn78Hl5+tdTx507A5kPc7znij2aagn1daTGxooefneqelOWVlu2ZluOeluWRkemZleWdle2bneObneOfneufk+WYW+WcX+2aX+OWUBueWB+ZXBhTWhhTWEwhpicS2xuJZQVBNaUhtSXBtSUhlUURVcUh5c15T27fu/Xaf019UAoDQv00BKSIeT2USYz0BaTFWY1ViS2ZCP3kqAzk+F00oIYyrEEWqlaKvMwQOhQYFpEXBaLJqeCwEWRUBkmZFy3EgnE1FfG1ltSVZTNT5vC3lTZe6oIJPoQC0rLWY7FdYYd7nkYIWccD2yq7iOAsJITyTASizeVizKTro+3CHLXjXJRjzZSSbJQSnBRSnKRdbXWMZMRdbD0fxKZxkB76gkwMUBusAJZeCAQVigUBYoAw89jQUWnGWq2ppAstX1JfvZAAAgAElEQVTS4OPgZ2fn4+Tk4eUR4uUUFmDmM5BVKCc5zBY6rWZqPCsw7g420ROWcleUXCLKvQ/nfE9hf0GRKjMWCpBncxLCOMvJuls4Y5kFsWx8XJx8nOy8HFh+diw/MwsnhhmLhqFYQDAzObGGpKBbVeEjBd5D2W43sj2vFYV4msvBaWk4YBBVdkyQoVKSp1lNuMtwQUSYja6+tIgkHxcnBsnLhBTCYiTZMOLs4CBb1dvVhEfXY7L8dTW5oHGOetcKgucaPBfqPSeqnR9dC31Y6rVKUt9KM31QaLzXF7vcnz93JW28Kbw63k2BixVJT2upwafMDWNDIOAIJAIBR8BgCDgaBcMwQVFMMAQCBkdAUUwMGBQDREmSz89Ry9VU3NdGwd9RmRJgFeLq42Bs5oozU5YQg9NfwEAgzCCoMCdzRIhNQYJ/JtnHy0IzOzqSBYKFQdFIJAYDY0IimMEQKOQirYqMupNbhLldBB4fUV+RPXit7tb4UO/IjeaW0me7D4Fzhp79td77z/qHAj///BodEOSupx9sbkYxM72UlnKw/+T4j/enJwenwPG5UxMAzrZHB9+uL58cHhwenhwfnysi/x/v9TdPT89vsNlUMp0fc6M49np23Mal2p/bQ8fvRj7uDQDf14+/PwIOn518fPR5c3xnoHGmJutaTmR7Crk1jdKWRunMDL+cFTnWkL3UU91XlJQX6JYb5JUV6JOMd490tyfYW7ka6JoqKhlIyeuJyWoJSMlwCYlieXjgaB4YUgCFEmNmlmLBqvAIaEtKG6mq2ujq49RU2/OS9+eua0hy2xmpG0oLmUgJWctLumkoBuhrEAw1A03UyrIDvnxZBoA3JwfrO2tNTUWhfgaKJH0NgolOoKmmj6acr4aiu7q8g5KUtZyYtbykiZSwrjCvBj+XEiebPCeqNoc0fi1/oCtjsDt7+HLW0OWsgSvZQz05Qz3Zw705I1dzbt7IHR8ouD1UND1aOnurfG6i6u5U7fJM/b3Zpnt3Wu/Ntdy707I003B3pmZhpnphpmpupuLuVNnSZNm922X3bpevzFSvzTesLzVt3W/bWe/aftC9vdG1u9H1dL376WrH3r3mvZWmxQSna8L0w76K3Q3E+npKQz25oiqkqoZQV0esqwmtryZUV5Mqq0hVVaSqGmJ1NaG6KqS6OqSqOqi6OrC2JrC+LqihLqChPrCpLrClPqitMaS7lXipnXilndjbSertIF7vCGupCSwu9qlpTPr647xv07/LUAAAAKAsP1Nblk9HHKMjhdKQQWpLwswUkGbyMAclpKcKk4M82kwGZaKMwakiTeWg+ooYE1W0vRrMSQXpoIWx1WJ11ORw02XFm/I5GooZ6UqY6PKbavIEuujF+puSbZQibNWi/LUigsyp3g5ULwtLbSFlUbidDAovy+KvwpvvZ5LupO4nAyPp8sS463mbSbpocQaYKdvrqLnbGPa2F4V64njg9CwMF5jBDEx0F5ku0rAz/CIEozMW5baTEzEUFRLnEpIQVZYQV5QQkZQUkpQUluHlFefilhLl5NOTErJXESYYKZAsjAxktQ3ExPp9ZT9Gi3whY9+QRUvNJM14MKrM9Aq8XBISKlgmQQEsH5aFA8PKhmXh5EBzYhFYJiQzGsmCQrDCGWAiWHRhmOtEBXEk27k/2/Vqvh/eUoEZTotGwdHgX5joaLxMlfsKw4YLwyvCfS2UpES52LkwaF4mlAATWpoNZSjOHu9uMF4WsH09OsNHR5+XKcHdtD7Te7jS+XaV6/UC65mOoDKyFVlX3VlVheqgEetj4WthYCzNrSIAkROEMIMusDAieFhQMEY6OBgDhSERMDgGjEJA0DAYEg6DIWBQGAQOgaBgMDQUAubCQnMSXNZv562Oxi0NR9cWkdRFLSQ5dOxNrZSkxFAwKBqBQEDBMoLskYEmmUl+zq6WOurKcvzSIFowFMoIA1+Eg+lAMBgEiUaCwLQ0F4TETdyCS9NKusrqm/Pr6tMbmgovXWru7X7z7nx/dAycASfA6dl/EFP6H/XyfyZQiO5mht6WRj7qyt0RVGD/ydnn306Pv50Bx6dn50rzZ7PVVVONtbsPNjYfbz/e3d3f33/79u3Hjx+/ffv248ePHz9+HBwcHP48PPp5eHjw8/Dnz8ODn4c/D34e/jz89Ha9uWCtPnOyIf1WcdJKR9HBXt/h+4HfH/Sc/rb0483yp925L1vTH+b7lxtzRwvjejLCWpMIzUmk5mRSaxKxI5l8Iy9uoCipKZZYEOhJtbNQ4mGT5+UQZWUVwGAFWflEOUT15fVJLqQIr8iowIT8pNJYQnxxWuHluvaJq8NLo7O7iw/ePX357cMX4BDYW1mvTYl5fPuKhhyfhYGaDDeLLDuzsaSQs7q8r65KqKFGsJlae130wc8tAHhz+O3++kJlGtHSSZbfT1HCV1XaU03CRVrAW0nST1veQ0PWQ1PeS0fRQ1vRU1/ZQ1fZUV3RQUOuKZ86cbVguCt7sCtnqCurvzvjxqXMwSs5gz05Q705Qz3Zw1ezbl7PHu/PnxouunOzZO5W6cJE+d3JqsWp2qWpxsXJ+qWp2vnJyoWp8qWpssWZsqWZsruTRUsTRYsj+XdHCu7drlqbadica9iab3g417g537g+17A+W785W7c9W793p+b1/abnSe6PxWAbPkq9NcH1DZT6OlJVTWhNXWh9XWhrfej1tvDRtsjxjpjJrtiZy3FzvYmL15NX+lM3B9K3hjKfjObsjeU+v533air/7Wzh24WS9/cr/tis/bZVf7Dd+PNJ09Fey9HL3smBxKIC17qW5K//am7T+Yf39HwhWp6TbijLFWTOTbZChpjAA/RgIUYIohmKbMUUZcseZsEaaoQOMWUJMmYONmYmmrNHWHHFW3Mn2fDE2XLG2HFGWrBGmjKRjVmdtdj0lbnMtHmstLgTgu0bk0MKfEwKfIyq4rxqsqKKk+IKEsJczBQ0heHuirwJuqIx6qzplpJtgVbpmmwJRgJZFA+is06QoTDBSj0+0DU5KvBSW1GIF44bAcIy0mMZLwhAGTT4OOS52SU42eT4uRWE+cUFxSRF5MRFFEQEpQT5hPm4hfh5RDg4+Dm5BHm4BPm4BHg5ePnY+YTY+IRZBbm5+B3kebJ0+cZdRF5SJeoteZQwYHV2sL4wNw+Wh5WVhwuNZWNiYcKwMqFZMQhmJiQLGsGEhGMQcAwGgYHQX5TgRjfE+44XeA1nO1zN8/ez1MDCGVFQEBJMy0BLI8yJbs0mD5SEXUoKDLPQledl50DBeFEoTiTKUIa/wFa/wRs3UOTz4HpYWbiZt4ZYhq95QzZ+7Qp5oQ1fk2B5Jd8t1tNKU1BPkk3DUd/cwcjaUNpQmYNXU0aIDwtBQWlhF2iR9AxwMBgChsLBCDgIAQPD4VAkDAqHQeEwCBwGgYOhEBAcBIeiIXT0bIiLVdm+833kyUtB5ZkESQErMR5LJysbJRkxFBjODIGg4VAudqiXuVh6mKsQPx8ChILTQaEgMJiREcxAD2akB4NAUAgEBobQXaCVklesae/OrmzwpyYGRCZF5hbHFFSkl1XtvX4J/JUb9Fex53/C0NMzADj7+eNLQ0VhbkJYeXZ8PsHvakLcyd720ZffgONvp8DhCXB8nid/PS/jZk3V3s7jx0+3d58+3d9//v7dm29fvx4dHR0eHR0eHh4d/Xzz9s2nj59+/Pjx8+Dg4PuPH9++f/nzy+fXTyeLE4fTInszoy8nkZbrsndvNr1cvro73rU/2fN5ZWxnuOPFWM+T/o6BvITuVGpbAqk5jtwUR2mIITbEhjTFBHcnUltTwsvJAcX+vkEWphiGCygGellB2dK8zob68c7W2wOX5hdGdxbHd5Ymnz1a/P3Z+uf3T/74uPfh0/6nr89//vnrt69vvh59+Hn2A3i0vJEe4Lc22qYpx2euryHEgRVmYdIVEXBSlcPrqAbpaweZKl7rSTk+eQEAn759mV++nZsaahVopBpiqByspxigLeevKeejIeeuJuOiIuumIeesJu2sLu2sLuWiKemkLu2sIdOUTx3rKRxpz7velXetK2ukK+tWd+p0V9qtS9mjVzJHe3Nv9WRP92bM9JXcGSqdHy5ZGKm8e7Ny/mbj4ljj3VtNS8O160PFq7eKVzpjHxZ5rOe5PigJ3B/MeDBd/Wi6Y+tO18O7PbvLw/sro89X+vdXh39dGXy1MbC3Nff80czzqa7Nzsy9oby9dOcdccYnHoo9VYHVDcTaOlJlNbGqjtBUH7wxlvXjfs3Rcu3hvdqjlbqTtbrTjYazzXpgswHYqAfW64H1BmC94Wyj/myzHthqAJ40nz1tPdtrPdtvPn7efPSy5fhNG/Duyt3hpMI814bm1O8/PgD/nj/0f2NoaVaaoRRnoDE71QJCMYYS9GAEfWioASTIABRmgY7GsZENkQR9VLAeIkgXGWqACTNhibXijMdxxVmzx1qzR5kxRxljSPoYR2WUgTybuRa/lRY/2cOkMgaf62WY7WlQHO6dEeaXSPRJpeA9zOVMJdGuYthwKdYIYbpIcXCliWSJFjbZUCAp2DnM24KEU6A46VPxdtFhvp3txUG+NlwYCIL2IhOIXlNcGKehqiYhKS8hJcDFzc/BKSoiLsQvIcgnwc8rwsPNz8XOy8MpyMsjxMnOw8nBzc3Ow8PBw88lyM/Gy8nEiuHkY2Hj5mbmUWNDdrmIjLnxe6FoCJI8pkJcXCgMExqLRLNgUCxMKBYMihmNZMagWVAIDAKGhkNRSAgKCYNDaGnsVcRHC4IHspz6CkP8LHXAv9BA6elg9LQMdBfBtL+EeVr2F1P7Ev2KXAxMJTA8SFouBJIVDnM1VG13x7U5GvcV+K70Bq1cC9wYTbhRH1aW4nq/I+RWhUeYq3q4mwbe1kKWz0ycw9hOx8rexM5Q0VKWk09DXogTc9FQXUaIgxXGwACDQCEQCBQEgzLCICAoDAKHgmHnBgFBwSAwCAyBgpjgYDg9DY25tsjtXspkd0hFeqCChLGsmKG9mYmytCQajMTCIMwoOBOaPtbPhOBiioKi0TAmJAgCBYHBjCAICAxmBIMZQWAGRjAjiOEiiIWFhxKRYuMaqGZgn5hfG5tb5UNJDgiL23n+HACAvxuO/GcMPTsDAODnwZemyqKC5Kia/JSK8NAb8dGn2xuHv78ADj6fnf08F/oGgKPLaQlj1dUvnzzZe7r9fG/v5a+vPn18f3R0CADA2dnZ58+fv3798u7dm2/fvv195b/6jwAnf94qiGoM8aiKDCmjBIwU5bxZnHmxdOf96sqHleW381Ovp27tj/a9uDlwJS2+NtK/NiqwJjy4Miy4nBpURvUvJnmVUL2zKO5ZwS7Fwd7BVqYsYHomEFhTVvv65aUbfTs3rm0MXV65O/xkb+X97f712aGd+5O/Low8WJt68Obh29eb7149ePvq8dtP+59+fDzZXFjP8Pe739+oIc1jpqcuxMEmgEHrCAs4K8vhtVX99DSDcSqT4yVnZ78CwMevv8/O3EhL8TaLs9JPsDVIsNaLtdWLttWn4PSIFpohZmrBZmoBZqp+Zmo+JqpepipuRsruhrIdBeS53vypjqzhzozx9tSFgtDlMIulMLOtctKDzuTlgfLN2d5Hd67uro7tbUzurd9+tjG1vzn5YnPm163Z/e3FB/P9Q2WR95oTl0LM1uQQu4qoRzrY7TDc67nrP75+/PHl5Zd3y19fLX77sPn+5d23z5Y+P7r0dqkIOPoMAMAfuwsLRdSbiZ633TXWROg3PBSvVIfUNJBq60hVNaSqemJzfdDuTD6wXn92r+bkfu3JSu3Jas3JWu3JWs3JavXpWtXpavXpau3pau3xWu3RRu3Rg9rjxw2nT5pOdpuP95oOnzUdvGg+eNl89rr73mhKcYF7Q3Paj+//i6HAv8dQAACA4uw0XXEOP0MswYiBoAch6CKCdCAh+pBAPQjBCBWNYycZogm6iGBtaJA2LEQXQTLERFmyxeLYY6zYYqzYIowwEQYYkh6zvTxSXxprpSWM0xYOcNBN8beKtVfJ9jNPDnQheduTvG2o3jg3IwmcLAuOG+7BDvJnoQnA0ETw0eWrYrIsxVNCHAMddYMsFcLcTIM9rEgE17a2wkA/G3YMmJ2JSVxYVE5MXEZYREJIXFhIkodHkA3LzsfDx8styMslzMPFz8HGycrMxsbKxcMtwMbKgWVh42Tn4sJyc7Fyc7LysKC5mDFYLJqJC8vJxsxsyQdfxitfU0CSsVBxCCMXBsOCYYVgsEg4MxqOQiMxaCQGhUAhYAg4FA6HwpEQFAyKBDOAhDCIlkR8X47nYFGIr6UeA80vEAZ6KP1FECPDLzQ0RsqSY5Ux/REuGTrC1vy03FAaZjgGgaCz1pOrdbNqsNUfzAvc7AndHyJv30xpLQjODbdfbCAOlQWFOBh4mWt6WeEUBY2leY1cDK1dTE0NxKWshZmtpeBaIhCclrgoFyuYgREEgYMhMDAIDGYAgxkhEBD0HwMzQiCMUAgIDmFEgsFQ2gt0/Fh4Ty1+qiukLMVDmJNPgIPX1lBLXUaeCYrBIsAYJESAGxPhY6EkzI2EMcNBMDgYDINAoWAIDAKFQaBgRhAjPQMDHS0D7QUEhFNSzEJQzNSXlJJT0x6RVeYaHG/rGbq2tQ0Af3+Oz/47hp4CAPDzx5fMuKhQN4cof48oG9NrEaTDtbuHr58AX347Pfp2CvwEAAA4PeqMj7lVUv728dNn249+ffLk1YtfP//+4eDgx7nr8+Dg4OT46Nn+008fPxz9/Hl2enJ2dnJ6dnQGnAAnX/qzInMcrTL8vdJ9vZsjo19PzrydX9yfnX84Mjrf2TZeUz5YnH0jL7U2LKiC5Fka6pHn55KDd83Bu6R7OaR42qb5OSXj7bP9HYtDPUNtTVnA9BhGsLKEWnvTdFf31qWutebSW51F/T+eH+4svZzsW5+4vlmc0lGX1/324YfX669+3Xj14uHr97u///nu5+bcerq379qNRm1ZPmMtFSEONn4UUluI31FRxltDyVdXPczdcHW5GQBeAMCHT69u3xkoqk0hFZJ8iik+xWTv3CDXNG+HOBdchJ1huJ0exUY3FKcbYKHta6LpY67tY6EdaKzYEeszUx41XhQ2XEqdKSAtuWttyoEfKYIemQmuBBk86C358f3Dt+9v/ny3/uW3ze9/PPz82/z33+/8utH4/d00AJx9fr9XnxpQR7Uec5Tfk2H8Q47htcwv8+qs725dAgAAOPr829bYH09vf3t57+3TyR+fHn/ZufrrfC5w9hEAgJ+/PbxXQOrF4/rNlWZ4aeacZS9VE6vqCDW1xIoaYmUdobEucHsq93St7vhezdG92qOV2uO1muNzhq5V/2WrtcerNcerNUfrtScPao8f1h09rj/eaTh+0nC023C433jwvBF42XX/ZlpJgUdjc9r37x8AADj9Fxn6lwseAEpz0nXFOfD6WIIhKEQHEqIDC9QGB+lCA/XhBEN0uDmWZIih6KMI2rAQbWioLpxshI6yZIvFscXh2GMtOSKMMBGGmDAjdkcFlJ4kK05T2EZD0M9ajWSjEqDLH2alEOZiGeCCC3C1ILhbOJtImMizWkvx+MgJBspyhMqw+fODKFLQTAflbLIL0UE7xFyB4mRE9ralhLi0t+QH+OB4WBHSYmJSktKC/AIiAsL83EK8vKIcnHzMLKw8XNzcnHxc7Hw8XHwcbOzMGGZmDJYDy8GMYWZhYsWysHNgubDMHMwYdjQKy4pkxULZ2GDMbGzcXCBQq6nMjKWYNfQiDwzNysSMxjDBEUxoKAoFRyDhCAQMBoNAYRAIDAKFQ6AICAIKgTGCYGgGxpRA25uVxJGSYB9LLYaLv4AZ6WAgWigEDGJgFGJGtCeF9IR7RKuhe1MN8LbSSDAYCaaz05AvcbPLs9QazcHvXAufrSemuev7qisFa6kXuOhVRrv62RmYKgr6mGuZy2upi2m7m1tbKotTdUWnQ7UnCSpDmd6J/rY8KAgUBAFDkBAwDMzICKJnBDGAwYyQc/uLpIxQCCMUzAhlBDHS0oExUIaqLMfx9tC8aHtRPowwF9pWV0lLRpEZhmFBgDAIiBAn2tVEmROFQMBYYIwgCJjxHKBQMAQKhoAYGBno6BnoaenpaSCMLGJCJg6uUekVzUllNcSUfCuvcDOXwOXNv5+/v1Ph/8N16PcvRalJ4T5uKcTAFHeH3nDi18Xpn3tbwPtXJ18/HR//AM4AADi8lBh3s6j81cOd3YcPnz3efrH/7Pd37759+fOv6R2fAGdnj7Y2P3747fOnD8dHB8DZ8dnZz1PgADj9ciU1OkJfL8LBPs7dLdPdvTQwqIpALAzyKw7CVxIDywn4fD/XdA+7TB/HHB/ndDf7RHvrRAebBHubWBvLaGvLGEe7eEebLE+nIiKe4GjJDmZkYoQoiqk01k62tD/qbH9QmHilKKz66OnXg18P7o897m28E+ZXTHDPWBrZ+n374/7Ky2ebr18+evvbsy+rUyvpnr4bN1r05AX01RWE2LF8KISmAK+zooyvprKPjmpisPXuoysA8AIA3j3f6d9bv/HH68fPtlc+v9398nb34/NH73ce7C3OPb4zuXN3avP26N3Ba2PdLb3VZVcqSxpLc0rTwm5UJNxuThttTOlvSZpvSV4PNtmTpXsvd+FXSfpFJabd1lwAAADg4Ov7lT9+W//6eevgjzXg4PHe3fqDN/MAABz9tt+VHFTmqdNvIrwrR/tZhfGFKO09adSL9ryz00+nP95+/fDo46fHf77e/Pxy+cuHrT+erX16PPvmyf1nj+88m7s+le5Xa6txSVd0ipdm2l6iuyqksi60uoZYUUOsqA1tqA14OJF1vFp7fK/m8F7N4f2aw9Waw9Xao78ZerxWfbRac27HazXHGzU/N6oPNmsOH9YebdUcP647elJ/vNcAvOhavZVWku/e2JL2v/byZ6f/jj/0H4ZW5GfpinN6aKCDdOiDNECBGuAALXCgDjRQFxGijyYZYUJ0EQRdWJAGKECdMVgbSjJERVlgY6zZYqywMZbs4UaYMAMU2YDVRgamI4qx0RC0Uecjueim4k2jrWUjrRUS/OziSb5xJL9Espc7Tk5LntlYSdTHVDsQpxXlahhhKu8twxJhpZQe4pDgaRRloxbuYBgf6BIW6NBWnxnsay3CxSLOx8/DycXNxcnDw8vDyc/Dzs/OxsnEjOFgZ+PAcnOwcXNz8nCwsTOhmTAoZiwLloWJhQnNwsLEhmXhYEKzoJEYNByJhKOhSC4YHAVnRkEYQV4i3AX6khJQBhY0F4qZHcXMxI5iZoWjkXAEHAqDgiEQEPgfg4IgYAiIgRECukBH8bAYrYsYr6HgbTQZ6GggEDo4mA4OAaMYQeIoSENq6GRHWmuq0f4s5UqVh6E0jySULt3PozktIdPHeijX7cVIdGmIgR0vmiAtHqEog5dgD8bJ26qLyrNBxVhh4szM/BgWYTZ2IWbaGCP+rVDVDS/RaxScmQwfhv4CDAyDgpBwRhiEgRFEz8BIDwYxgP8nScEMYBADAyMDiAFET0vPCAXRZsfb3eyILoj3UlPkl+BD2usqasnIssDRLEgoGsYgyYs2URL4v3i7y+A2sm1h2Iql5m6xZLYlMzMzMzMzyXZMsZ2YGWPmxCE7zJzYAYfjmB2e0GRmMhmeTDgx6v2hTO7c+976fnzvOUfV5ZK6JVW5q+vR2mutvZuBITjCoMIwBIMogooAxVEMBiGQAoAgCIAICjG4LDlnX5+WHZtrN20rrN+SmN8YlV44/+jpVz9X/01j+b8fC+/ftJQVZYUHlqXGlUUE7spZ++rq2McH88IffxC+/kP4+a1weUko/Hy4uvR0S9vzew/v37n95N69p988/uXHH9/+9eb1qze///7nb7/9fv/uvenJW+/f/LH46e3SwnvhyifhyruV5dfChV92lwgyzPTSPZzSfNyyfD3W+nrmB/ptCPYqj/CrjQupiw+tjAksCPHKCfDICvBJ9/bI9PXK8vfJ9PQUuLpkuLtke7gUerpWRwY15aQIQv2kEZgLosaqppt6zg9uv7d9x+3a/KGWrJ6FB69+m/1+bvTupaP3azfsiQus6ajY/fL2H89nf34y++PzOz/98PjPyYtTdXHJMwcHbfV4dmb6qjJSPBrVWkE+3EQ/0co0ztqgIT/kpx9OrQifr66+eHx7z7aNmVWpcY3rsoc6m47s3HTm0M5zJw6cObDr4qmjk9fHZm9cvj89Pn/zyvTVC98/mH/57Te/PX/wePz06N7WkzubDu6qO7e7bjLD+4kO+IPemuca5Akj2o2G1L9ePvjzl2/+fDH5y3czL57M/vBo+of7049ujMyeP3RtZNfFnd2bBEF17voHbPkPDMAXxsAjJdJtLfxalu/xnqJjGwsP1mYNNWbvqsnYUynYURm7qyh174bEXcVRuwsjDlZkjjZkXsgLveyvf06edNFbZU93avdAem9/Rnd/ZtdA+ub+pHsX6pZmBhYn+z5N9n2a7v88178wN7A4378437c437c43/95pv/zTN/CbP/STN/yXN/CfN/C7b7F232Lt3sW7/YtPxhYebxZ+Gx4fqS6vSli89aKf4uhq18MrbdVk4o0Y6RYg6mWaJIFkmQFpdjiyba0NHtGugM91RpLsUKSzKFEcyTZGstwoK9z527wkSrw5OZ7imc5MTLsiHQ7prcWbKvK8Lbgu5vK5Md7DZandaT7tqb7NOfHNJRk1hdnVRfEh3tr2xhLmOvwLTSUwjwtsqIcUxy0PPjUUDO1SkHI+nC7HC+DtX5WKQF2wW7GQ/3Va5MCNOSlNOQVlHl8WTkZKSlZOSmeLEdOWlyKzWFISohLictKcGQkuJIcFptJZzFobC5bnMXgMGhsDkuCwxKn0xgMOp1OQ2lUiKDSaRjKpANUgsLDQSNJpjSNxmLJMBxLCQsAACAASURBVDmyLBpNnMA5TC6TwWLQaDiK/Z0WRBAIRmEMQWAEQiESxcNC51hfwYWtRQk+5giFhGAQgSFUGKWSSJFGmocb8vf1lLRXRlelOVUleawPcU80Ui8N8iuNjyiP9dtfHz9xMHdkMLvQz8xFQ9zNSCXJ26anPm2wMKQ9ySMv0iXa3SzAUj3EXjc1zCY3UH+3K++qh0xfuI0CDaYiII7TCYROgwkUQiAIEQH63zcYhkEEwmEYIZPJkuL0UB89H0slCy1ZeRmGLAsOdjSx0dfkMhhsKsFAya6mSqnB1gQKQABKBQEIRlDky48HCiMQAEIUAAJhEMAJCKEhoJW9cd+ebb27DucWd2UXt+SU1Mw/+EZ0Rf1HDP2rIlsQ7+mQG+ZVFuFf4eU+nJd1oqn2Wn/P1P6dD86feDE1/sej+SMl+Seamx/fvTc/N/Ngdv7R3Qc/fvf9u9dvH97/5vr1m3fv3Htw98H33z37/PHPlcU3y5//Ei6/ES69Wln4Tfj55WBhWoKOdqK1TZSVVZy1TZyNbZKNXZKNZaqtRa6L3QZ3xyIPpwInm1wb00IrvRJb/Rpn01pHk2pr3Tpr/VYnky3uZju97AbDvdvWxgpCfaQRiANAJsommzpHN2+/s21otiRzoDS69u30z7/efDx1fPzW6OOBtovxoS0JAZXn99x6eeevhxM/fDv30/Nv/hy/OF2XkHp9uNtUXdrJ0lhNToZPo9opKkSY6Cdamsbb6HTVxr756/Ky8PnqwtNHl3obou3i5GXSVZUEBuoZNgZrXc3SXM1TXS0yPK3T3C3jHU2i7U1CrAwDrYzCnKyiPVxSArx3tJed299xclv9ke21I0O1V9M87usjD40od9XWzJqxjiTb7ciLaUkKqI/1a0wMqE/0r47zqYhyKw1zWh9ole1nm+frWOFj1Rxse9Bda0YXfGYMPdAA53XoZ8OsdmSH7coK3Z8Tcqgk8Wjl2pMV2Wfr0s6WJFyqjr/YmTG7q3Z/dXZtlPd35ckvI81OSZPOeCjtbk/t6hd096V39mV09Qs29SXev1i/NDuwMNm7OLd5cX7w02zf57n+/zL0dv/nuf7F+U0Ls/3LM33L0z2Lc30L832Ls72Ls92L8z2Ld3qW7vauPtp2e6S6tSG8f3OpqD/032PoxgYbVckIU0ayFZhigSaaQwkWYIoNnmiDp9hRBXbUFGs02QJONIeSLJFkayzdnpbrylrvKZ7vzs735GQ6UtPtsHR7po8WaqVEtdcXtzeUSI9wb89PrIt3L4uyK072KcmOzksJzk30jPBSdzDi6vNZVhqKYa5GaX76cWZyTjKYv5FaSXJAdrBlmru2wMvYzUjeWl9meFO1IM5HRVZCk6+ixFOUk+NJSctLcWUlGFISHAkmkyHO4UpwZdgMCSadQyNoOEpQcTqbyaYRdBrBZDO5dBqTSiVoNDpBMOgESqAYgTAYVCqVQGAAwjBchsnkMLkshgQXxek4jDNYLBaHxWDCIASDkAhQGIQhEEcgBAdxTAyRp6H7u4sv7ayPdjNBKSQAgkAIwSioDBkMkmJX2OgVBVjnxbmui3YvT/Suy/BpS/duTY/KDXLJ8LavSgvrqQjf3ZTYVxAbZqkV72DenpV2rCn/+768V3vKf53efWlvfWeG477KkD0dyQFOytlq1IteCtVuOlwCwXEMIeg4SqPCOASjAPy/GwohEALSEQhfQyIZ6Kq62WlhJBKVQoIoFC6B+tsb2xioiTMZLCqdQwXz4tzWRtrRCACFUJxCBiEURTERoDAIQQAIASAIABBIpoFrcBJJRlLaJyTazjVQSkZNUk6TyZW9cHHsC6H/vprS349P7/4sSo9P8nFsy0893bOxyt+rKy5yKDf9ZFnhpc6Gub2bXlw488uNCyc25B5vbLw3MzszPXF3cube9PyThw9//fnXx4+e/vzTr3Ozt+dn51+9+u3jh9+WF18tfvpduPDH6qefVz7+KHz77cHs6Cp1xWZj7Q4zrc1W2ttstffY6h2w0z/qaHDezfiGt/mEp8mst+ltb5MHHobPvIy/9zb50cvoF2+jP3zNXvtbvg2yfhPqNhXpsyk+cG2QhxQGMyDYRMl0S/f5bcN3d+ycKcnsLQ6v/OPa9x/nX04dvjY1+mjvtqmUmJ5wr/KGdVsf3fzp6dwvj2ZePHnw2+Tl+dqktAuDrUbKki62Zho8OVkMtVdSjDDRjzc3SnDUGRrI+vh5fEX47dJfd+4cqOkNtek20W3RlK/Rkqk1Vqg04ZcbKZQbKZYZyq/XlVynKyPQkopTlw5Xk/OUl7SU5JgqSLaWp47ubxnZWjeytXZsR9X1DI87+sAjQ8ojVfI3xpyTsZb9sY4V3sbrXS1qAu3rI5wboj0a4txrYn1rY73qEoJqE8MaE/wGssJOBVvMa4DfaoPzyuC4CnIz1uZu//qp/vzbO8u/Hdm0r35dvr9tnyDoVnn6lfyQ4YLAczvW95WnBBto3Yt0e+2rc0JmzVF35V1t6R29aV29ae296R19af098ffHGpbnNn8a716cG1y+u+3DdM+nmb7Ps32fZ3sX5no/zfZ8mu1bubd1aXZgcapnebJ7abZ3cbZ3caZncaZrabZ7ca578XbX6oOt90ZrWhvCegdK/k2GLgmFwq7mZnNliRATdoo1VWBJTbHEki2QJBss3hZOsYWy7PBUayzZipFgCidYgKm2dIEjI9edVuTJXO/OKHQXX+vAFtihAgemjybNUhF3MuA4m0gk+VmWhHtkumpleKpm+FtlRnhnx7uXpnulBBu5mshYa0sFOulFumlH2vODTWRMpQB3fV5WqEOUk0qYuUS0FU+bC5ioy2zpqU+JDlSRkVKWUVBWVFNWVJOUkOayxBk0FpvJoVNpbCaLy+YyaAwGjUnFCQSCcRRl0OgEhhMYwaQzqThBYDgVJzCUIDACQ1Aco9IIGhUnIBBBYJTLZHGYLBaDxaEzGDQaQVBFHxHxIaIEBiEQRBAIw0GMoIAYidRRln2woyzW1xFdQ4LIAAgjIImkTCL5r1lTrC0/XBhyfqj0yt6asZ0VY/vKpg9VTBxsbs2LSAmwyUnyP7299Nb+0vNN6fu8DHY7yp8ui7/ZV3u7JPhFX9TPE5uunOjZXBp2uDny5I5sPzvtAJ70Nkf1PEt1FgYTCIRhGIoRKIJBAAyDCPo/GYURCEEgFEYQGAbJa0hWpqoeDgYELIbjIJWMSRK4p4ORha6GOI3BoGE8LigIsU3wseDgAARjCEZgKCIaxYv+cZACQAAIgxAMgihEQUAxDMVwnIPCXAZNFkU5YmLg2NjFf1xl/3pDv2QJVlaFQuGHd69y4yICrYx3NFQ9HhvtzU7ZX5Z7uav2m519v44d/PzghvDHh8tP585WFh2ub5ydGL956+rExPXxazfOjZy/d+f+9eu37j58evrMhVs3Jv745cdXvz7/+MfL1z8+/vzq26W3z1bePxf+fu9OUdAPgVqvo4w/ROt+jtH/HGu4EmMojDZYjdJfjdQXRhkKI/SF4XorYTrLITrCQC2hn6bQR0PooyX0NhB6maz6GK56m88Fu3RHBa4N8JbFEQZI6CtabO0aHR6+MzQ8W5LWURpS/GLsyafHr67uHpsbfXz60L3Cgl2+HmVRXtUHB8ef3vnz7tyLRw9ejo9O1wqyrg93mSlI25kaqfGkZXHUmicXqKMRZaIb7aBzfH/V4sptofDpp9+unhjMT9MXL1am1+uKt5jJddooddsq9dgq9dgotVkqNpgqVhvwinWk12pIJKpKBshw7KTYFvKstuKEs4faTg01jGyrG9tWeSnDe06H8lyH9EBd7I65+EisXW+sY0OgVXWoY1OC18YMn41Zgc1ZgS3ZIa3rwltzo9uyYlpyQ7cVRZ2PsLqrBj5Xo8wprDmrSBmNNp/ZXjhzoPre8Y1PLw42ZkZbqGgX+fhOrA0eXetaG2fVXRK6uyMnz8fuZpT7957axyRIh+0Uh1uTO3tSu7sF7V0ZbT3pPT0J8xdrFu70LUx2L072LE71LEz1Lk73Lk73Lcz0Lsz0LEx3L0z2LE32Lt7qXZzoWZzsWZruXZruXZzuWZzpXpjpWpztXJrvEt7d9PBsTXtteE9vyfsPfwiFQqFw+V9nqHBZKFwSCoXdzU2mSqxQU3qWMzPLAU+3R7IdqBkO1BQnIt2RnmbFSHaUCTHlxtlLpLlJBplQw60YGV6SOe5Suc7MdS5cgQ0j1QZOcaC7aSBWapiXiVSkq1qcl95aX8scb71kF8VIZ/1IDyuBv1F9sm2Ku5KzoZSbpUakq1GErUqoJd9Fk6POorgaKguCHZK8DBKdlb11mXyCZKwuO9hdL4gNUpeTVpCSU1ZUk+BKsZkcFoPNoDEZNBaNoDJoovoPnYrTCAzHEITAMRGCBIYz6QxRZpOKExiCimgQHRIpiSEonUpj0OhsJpPNZHFYHA6TJfqUqJyCQPAXQyEIgSAMgjGAApFI2bGBm2vz1kZ58QgyDxKTBNcoshEdBuTBQYpdDY51Zo/uKLq4qXBid+3N/XXnB9dNHNm4MS8kwc88M87r/J7G+dPNNzYV7fcw3OfAO5Ifc6G1/Ea+2y8dwR9v7796fndNeli8u+aBLcUR7nYeqqppuvLOfAkaBOIwiCIIjGAwjMIUGAXgr2h+NRSFEAxCYRSGYJgsRrK10HS21YcBEgySZHBYTZzqbKlrrqMmQadhKEVbmZsR4e5lrsnGABBCQRjFMURUU0JhBKQAAJkCASAEQDAIQyAFRSEmk8Nly7GZPCZdDse4MET8Jw19/+51cqCPhZJcsJV5b2b6/rzMqZ66x/u7X13a9/np1eXX3wjffS/8/cn52tKD1XUzV29cuzJ2/cblG1eunT5xem5q9tLFaxOTd7Zu3T127tKrlz/MjJ3Z29s2NXrk2eyFpzMjz2bP/TR5/H6e86cwvjBaTRitLIzWEEapCCOUVyI1VsLVV0NUhcFqwlCN5TCtxWDNpUC15QCVJX/FJV+FFR/lVW+VZW+VT35qH331xkPsW6MD0oO8ZAiYBRK6CmaDnad3DN3esfP2+qSN6zwynp6eXX7++vLO0YljcxdPfNPWfi7Ar9rNMn992uD4xWf35356du/ljZPjjZk5N3d2GfMkXK0ttJTkZXDEjs+LMjaMtzQW+FpeHu1aEj4QCp+8fjG6uTE5Qo22QYNVZSDVYCLfaCLXbMZrNuc1m8nXmciU60tt0JTIVecKVFnxSqxACaoLC/OW4/TkR5/c33hoqO7wtupT28pHMv0ntfFH2sC0KjBvwroSYzUQ49wQ4VaT5NOcG95SEtFenthWltBeGt1TlrS5OG1wQ1Z3VfqO+qzT8S4TmtBTLfA2j3xYWuxomNU3x9ofXdj67OLQr9MnO0sKVKS0SgPCb8S6jyZZnWsXnN9afKavpD8r6Vqy/4S55DFx0mFrhb1N8V1dyZ2daS0d6S3dGd3dSXPnaxbne5cnWlcmWpcnWlcm25an2lZmOpZn2hdn2ham2xYm25Ym2pcm2hcn2xcm2xYmuxYnuxcnuxanuj5PdSzMdC7NdgpvDzw6U9NRE9rbW/y3oStfJ/v+S2pKy0KhsKe5zlyJGWHJTneip9pBSTYUgQ0isMWTHehpjtwka8m1gcZp3jrVCcatGRYZbvxUF7lUJ26eu/x6T16Jn3Khj+I6b9l0N2knDcxKg50ValcYZmGjDgVZypSFm6U68e20xGuywndVhByv89lb4x3pqpQR7bGxILYhzasswTHcQcnTih/mbZwe5ZzobZDgpmGrRujxCHNd/qbOKkFcgK6SvJKMnLSkLI2gM2gMGkGnUxl0KoPAcDqNSmA4g8bAUQJHcQxBcAwRGUojqAwa/aueGIKKaBAVnTEEhQBQtAeBYCpOMGh0NpPFZXPoVJpIEJGeog2CABQCMAhEIZi8hmRvpt1Ztba/OLo5yn5PRvCRgtix7sKTndnnBvJvHW6avdB1/VDlvpqo402pp7pzjnRn3jzW0VuWlBXisD4x+OxQ060TLVeHa/flRp4oj95XknQqM+ZalMHPjcEfZ4/0tVblxsakhgWWF6TGB/gbycnzEAoTAgkIRiEYghEQRiEIQSgQ+iXV8H8ZCsMIgkIgAZJBvhxTkceh4wiXILsZydjriDsYa1pqa0jQMAhco6kil5MUYaAsQ4MBDKPCCIahyNdkqCgO/XIGIBCkiLGZXBkpZRouTWBSOMpFYSaJRBkdHf3PGfr2L0FogKu+hr+54a4N+WMV65/v7vr13MBfN4dXf59e+vRMuPBS+MejczXFB8qqpi9cuXLh3JUrY5fPXzx++MjMrekLI1eOHT0/tP3AjsEdt29d/+HBxM+Ppv56ceevl3f+ejn36sXU+yc3HxQEfwiRWY2SXY7mLUSpLUaqC8PUhRHqwgjVlTDF1TAlYYiKMEhd6K8uDFBbClb8ECzzMVBuyU9+1Y+37M9bDVBcDNCZinDsTwjLCfeXosN0BNVWMNncfXZo9/3tO+8WxG/Mdkx6ePCa8Ns/r+48c35o7PqZJ3uGZwTJmzxsiyJ8anb0jD689evzqRcTR282pGVe3NJkIM9xs7PUUeHLEZgdnxdtZBBnpp8TYjc/ObwkfCQUPvr16cm6dcF+slC+CmODBrtcV7JKT7raQLbaUKbaQKZcT3yDFjNXjZ2hwklVYkVLY1ES1ExFuWgGsTk1cHR33cFt1fsGK45tKRtN957SQB5qIZOq6LSJxEyS64HUwK740K6sqM1FSTuqBcO1WdvL04ZK04ZKk4eKooc2pG0tzdxZnHU2wm1KHfhWk3yPDx+QoBwOtRsfrq9O9RW4G5fE+rWVl3u7BDYlJY3Hec5ne8305j042XltV2uyrdVIuNsLL41TXNJeC/6e5pjOrqSOjtSNnWnN3WldnQlzZ6tXZweWbnUs3upYmuhcvNWxNNm5PNW1OtO7MtW9dKtzabxr+Ub38o2e5Ztdizc7F292L93sXh7vXhrvXr7VtXyra+VWp3C2/5szVe1VwT1d6z98MfRfXJdfFgqFXc11pkqcCCuewJWX7iYjcJfN9pBPtePEWlETLWmnWlN+mT74+PLAt5eaxnemXd+acXVrZmm40gZ/xY0JJm1pFs2pZnUJRrn+ak4aNA0pWnaIe9/awOZM576yoKHCgC3Z7v1F4Z1ZgTcGMp+dzr9/tniwPtFWW6YyK6wi1bs4zjM10NrNUsXOQi0pwjM5wMHdkMdnrJGkknVVZfrbqpMj/XSU+Go8JSkJaRaDTWBUFMZwFKfiBIogdCqVwHAWg4VAKIZgOIqhKCxyk8BwOpUmUlJUHRI9/xpnIRBMp9IwBAUpAAojNIIqer8Ikf9hKAzCGAShEAxDxBoSWUNRpqMme1/XutGegrltVY/3Nc/vb7qyu/bqgaa757Y+urpz7kzvid6C7WVJ28tTuwqiW9bF1gpCC8PcUz3ti5O8z++tvHa48UB+5B4Prf12vF16zKOm2LcNoe/m923rrirJL+1s66uvqirKyFLicmAQQFAaCqEQiAAABAAQAIAIAGIQjCFfKvL/MBTGYAhBUBikQWIQDJAwlMSgYmrS1GgXVTNF3MFAx0JDi4MhCAIjMCjJprEJhIbjGIajCIYhsOh0ic6PaCCPQBAMARAAsJmSLAaPQGQQiAOQcQikkUhrRkdH/iOGCoVC4fu3rzPDQwKtTGJcbDcVZl5ur/rxzJY/b/b/eq1X+Nv0yuvHn3+/9+n59dMVOXtLSsbPnjt/9tS5iyNnT5/ZsX342uXx/btPHT92+fz5Wwf2H3rycO71b48+vX725y93//jt/vLCC+Hnb4V/3PmmNPB9OFsYK70azV+KVfqcwF+JUViJVVqJ43+OklmIklsK560EK64GqS4HqX2MV3yfq/opW+tNuNp7X+1P/vofg7Q+RllMxnoOxEbmhwRJMzAGgmvxjTd3nd2955vhnfc3xLdmOyTe3nlh6eGvk/vHTvafGj/96NzRJ3VlR4LcK73tCsqyBm4ce3Tv3KOq+JJ1fiEXt7bqy3Pc7C30NZX5dKqDIj/aWC/OXL8kyeO7J6dWhE+Fqw+ezu7Jjnb2EAfXKdPXqdIKNVhFWpwiLU6RJnuDBnO9OiNPlZGhxEriM8MlkCwN2XJT3RQuK0SMtDXR98LO2iNbKg70lZ4aKLuY5jarTnqoJnZJlXZQX32jiUGTq32dm9c6S4vu6NCe6Jhab9eBmMiNXv6VjlaNAQ7xuhoR2lplrj5d+jrjqsQzLeCOMrxTYs3uQItrQzUjO+r3NuZ3r09tKS7wdXIsjfC5luz9bVXi8ZKopkyv60f6cwP9T0R6vvTXPyO+Zrul/I7WmM6uhPaOpI0dKc3dKR0dMVOnylfmBpamOj9PdCxOdX6eaF+Y7FyY7Fia6lqZ6Foe71q60bV8rWv5WtfS9c7F6x1LN9uWxluXxluXbrUtT7QtiaLX2b5vztS0VgZ3dxaKDF39+ybZ/xpDRYWA7tZ6E0VJWwWmpwYrwkI22V0lykIqwoQeY0VLMEVqAzWPNye3ZnuNbcu72J98vCFqb0VITbxxUYj+aF/arT2CswMRY9tStlX4JLgra0oimiw41YRXFazblOlUF2HeFGnak+OVa6+ZqC9ZEW8S76WcF+muTEO9bIxcTDW9THVivByMNXg6KvIh3m4xvh52OqosiERQSBqKst0tVYkRAdqKiprKGjJSshwWl0ln4SiBQBAKI1QcZ9CoBIazmWwEQr/giECiMTuOYv80VHRUFGERGA6DEIagIm1FSopC16/t5X/nAb8ACoMoAiIIhEIglSIGy7CJLS0Fp4bqTmyqOLAxZ3dd+nBDxlDt2h0Va3dVZg9XZAxWp7dsiM/0d4g2140wVQs2Ug01U42x1Iiz1ssNtRkZ3jB5pmGsbf1OPYURDdoBPcZBJ7UzRQkTJ3uP7GzbPrTn2OmLI2fOd9e3SNEJEARRiIApEAjAAAWiUECAAiAQiCPI/2IoiGAQgiAIDGCIGJlJrGHSyQQKSdNgCyW6Bhu00dExVdViowQCowAFBMTICAgiEIxjKIYgKAyJfm8QCBYlQ0EKgEAwAkMQABIYC0clcVgaBtkQSMNQFokk9h+JQ1f/jkPfZEWGh9lbpvq6jO8amN/R8/vFvZ/u7Hg92S/8Y2bpt3uvv72y9MPVM5VrB3PWnj146NCh/YeOHzxw8HBP75bdQ8d2bj997OiNvoE9tfWNB/dsv3p6/+/fzrz/9cHD2YvDPTV7Oot/HNv9JM/zbZTkYqLaYrzGSrziarL8SqLC5zTecgpvJVZ2NVp+NYq/HMVbilZeilJbiuctpSl8SNf/IdV+NtXnusB3KsnueozVzki3rsT4/NBQGQaNCRHa8oaD7ScO7L5zYNft4rj6dOvo8S2nl7/588n5Owfb9k+funfjxDcHBm+khNYFOeamh5QfH7h8but5gWtsQWDYyECLjgzD28XaWE9DnorbKfCiTPRiLXSb8oL++OnyqvC5cOXOzKW+cGcDNzaUq0TNUcJylYk8FWquMpGnguUpIdmKhECenihLDxNHC0zV2v0cExWk3RFKmCxja17kyR0V+3qLDnQXneorGk11vqkpNqdKHjVRqdS1c6Br5Nh4JOg5BCjoVwdGJxt5BippN4UmZRj5ZBrZlzoFeCroeWgYZDr4VKip31SmPVERu6ZMGZAkbfY1ONmVN7a7cfJg94293Zsrc9eGubdmBO+Lct4V7bCrJK4xK2hbXc66EP/OILuzTip7JddsNpPa0RTb0ZHY3pbY0p7S3JXc0REzOVK9dG/r6mz/6kzfynSvcLZfODsgnBsQzg4IZwdWZgaWJnqXbvUvjfct3Oz+fKPz863uT7d6RNuH8a73453vbna8n+i7f7q+tSqss7Pw7x57UfnzX2PoimiiUl9bg7EC11VNIkBPPMVFqSrRYkOQdraHfJwNNcUMi1GhBPABSy6Y7qglMJdKM5ZJMeen2Ks6K9APNaW9uzc4dSj72nDGzMENA6X+dlriijRKCJ+WacCJd1bz1ZcPNuWneunHGigGKEgGmqhpSRLBjtZqXLaLpQlPnGapqxjqYamjzDHQlPNwNHO21NNTkmHCAA6Q1fgyXc3l8eE+WipKaspqkuJSDBqTxWCJBEQgmEGj0elUGkFl0plfDMVxFIG/dHSimCgZKnLwa1YUgWDRQF60U7QHgWAcxWgEVbRRcUJUUxKVU2AQhkAUhiAEBmEYA0hkPhubGe3/6+Hhl9O7pk81T5/eeOtY48399Td21lwdLru8rXh0W2lfbXJBhOPGBM+Nyc71cS6V0Q7VEbb1MR6Vye7ntq+7fab+1r6WvSH2u9SwTXLgJivNvqz4ppL4PQMVFy5funRrfOzSlcP7jmioKpBIJIIM0BCEQFCQDIAUEAIgFIYxVBQz/pNRGIFQFMJgCCBQREGK5eGoY22qgkBidBRSYdIVqIiVjqaRshoHoaMgClFACEAAAAQBCo1AGHSCSmB/tyJAIj1ZDCaOYjAIQwBExRk4xoEANkhhwCAdgRkkEmlk5Ox/ztA3b7KjIiKcrFJ8nQ83lN1obXq8s2/59q5XVzoXH40t/TAl/H1W+N31c8WZDRFRPU3tba3t7R2dzQ3tgtTCjuahntbDjTU7fb3j9fUN5bgMHSnu9eO7fnkwnhsdJE0iGRCkrYmeD5Nt/sxw+C5X8G1q0sdM9+UMtVWB0kq24mqm8mKcwnKM6lK08nKC8mKS8mKKkjCR/zlebc5f+3Ja4LWm9Sdq1x4ujh5Mdm2I8ezMTC+KjpRjUxkgpqeof3T7uWtnHl85eb9vfU9natWDUxPCHz/9OvX8+r6LT68+enDx/u1z9w9vPrOr7fCxgZO3z9x7cH5+uLqrKCLiZG+ThiTd193Wwlhbjk7YKSuEm+olOBhurkv4+Hp8Vfjt8sLUpaN1zno8dzacq0jN4mPZCGmMzQAAIABJREFUCli2ApqlgGYroFk8JFUGS5CmRUmgqars1gCbXAu1fesEbnJcB3nGYEniic1lh9vXH25dd7wtazTDbcKUfceAvUWRGS6uYi+hF6Cu565u7KJm6Gdo5aFj5qimE2zuEGBg56Gu569j5Kyj5aStnGBlXWuid1mTdU8bPa2KNLBIG/SkyqPsiyLts33M0r1NM30sM7wtsv0t19lpp9upC7xNsvxt0j3MBG5WAiftKiPpQRlwq6nE7oaknu6s/t6c3p6crr7sjo6kQzuyru4rvLyn4NKewou71l3eU3hlT+HlXfmXdxdc3FNwYXf+uaG8kW15Z7fmnhrMPLEp4/im7OP92Yd7Mw/1ZOzvStvdlrK7LeVAc+xQfWRDeWhn54b37/+V90b+YqjoUH9rjbE8NclJszfH+0R7/MnW8OsDSfP78ssjVVPMiEg+7CuBmXCoiS7GOZ76eR7GKU66Gf4WJnymq7p0q8CzItpI4Mxb56+Z4a3ppCGrSEABUniurrSPibIECsuxCQ8bAzdVKR9lKT89TW1xtoOJpoIk6mdv6GKhKydB01eV0VES51JBN3tzf3d7A3U+EwExkMyXZnc0lcSEuSvyJGVl5VgMNo4SokBSFEuiMCLO5bCZLDqVgUAYjmJUHEcRWBR1ikz8p6FfX4o6HxEI/urF17CUihM0gvp1GPuPfCgMI2QEEYNhkEIi2erKvZzd/tfd7b/NDn4/0f/qmz2/f7Prtwe7fr2389cHw7/f3vn63pGz2yorIh0OrI/aVeS3KdujM8N5Y4JlXaRtSbTt5YG8H041z+1rPibwG1BlbDOQ2R5g3RMX0CEIuHKg/dLV86OXz41evHjs9Pn4tAQul6EszpFiMqgwDJEpKAghEIwgMIr8D0MRGIQQCEMgHIIoLDpirCUbFWjm4aCDQCQcQyRghiKLbaajpKfIZ8NUiAxAZACgQAAIQiCAIxQcA3Ec/XpCRG0JstIyGIKCFIhG0MU5EghMAwE6ArEwhA1DIkP/A2P5/zI0Jzoq0tlGEOA6XJJ3trLm91PHFm8N/3S45sOVgwuTp4V3Rl+P7jmdlVIfHN1U0lRd2VhX3dJY0ZESW5AQtC7MNcfeMFpF1lROUk6STrAAsY0V+aOHtxvypaRIJBOM1Oqj9yDD4s+WtY+Gzs5s3PtLTeb7It3VQuWVIvWP5QZv6x3+anD7UOvyKd94ca36SraCMEvjbar5QReD4YToS+01I415B4szNqeGtMYF9ghSS2MjpDkYgUDa8ip91d27ug5saxnaUdW1p6prR133YEVbb3FjR2FNQ2ZRZWJOUUz6uqjUnPDkrOCEZO/YRI/gCBun/DD/U/2N6lzc383GxlRXho4bSIl766um+9gc2pS38nFGKHz26c21/ZtzDKRpHmwki0dk8ogsPm2tAi2LT10ri2XIwjnKnGR5ZgKPWmaruivTvz/V99pgS5ChpquSzPb1qXsrBPvXJ+9bH7+/KOJElOU1HfodXeZ2GXI8RgmVZIapSkRY6YeZG8TaWaZ4mCa4WKX7OWcGOqT6uqQGOSQF2uQE2eV4egSrqCZzkWo+OqhIK2cBhbr8ihCn0jCXdd5W2X42hSFuJeHu66O8yiJ98qM9CmM8yiO9KmM9a+J9KuM9e/zsN0sT20wlB6sSC9dHxEXZxYXbZqR6trakDrQn7OtJ3tuTuKc3aW9v0oG+lAN9KYf6Uw/3px3rTz0+kHa8L+1oV8qRzpSjPSnHetNO9KSd7E070Ss41Zd+ZmDtyb7MYz3pp3sz93el1ZaHtbat/9vQ//9rjrz5v+4FIroPl7C/tdaIz7JSIOKMJDen2G/JtO2IN9uc7VYdrpNijsfyIXcGpselBzlbRfhYBTjp6krj/hbKtpqS6iwsO8ChItYp1klJEGKaFmZvr87TRIAAaUJgIOmiKakswVKT5bJRQI6Bm6spGCkpYCSSsjjbSlU2wUZrQ7QnAa6RoNHkJVmgGElJXtbf08PFxoKOwiBZTE6a09pQEhvqKSfJlpaQZjGYVJz42myEoxhIAcQ5XBaDSafSRIGkKEn6NcCkEdSvQ3XRUQLDRUZ8DTO/NkJ+LdmLotR/xKHQF1YgEIFhFIBQMVJrceS7b4Z+m+r5+Vbvsyvtv98Z+uX20Mu57S/ntv00t+2n6e2/395/bkt1aajztvzA4QLfTWs9ezLdu1Jdm+PsinxMDnoYv/C3uJXkea44fcjX5nJu7KE0//4Q68EE98OdZcPb+06fOXHi7JlDJ47sGN5SVbwhMSJakaeIQggKwhgEYQiMIgiC/GN6EowhEApDCALhGEBDAZRLh831uEmR5h6OOihIouGAOAYpMBALdb6eojwTowJkGKRAIAUEKRQcAgkEhlAQwmEEghEQQkAIAkAMxZkMFgDAFApEozI5LEkYooIAgcJ0AmcTmASJtObfbejfl+qKUCj88Pp1TnRkuKttpp/7ybqy3qyCwbKW6f7aiZrYB5tqRxL8LgfbPd647pAgqsY/tj63aUNBbXFBQ0lhc4RPvA6u7cv1skYdlVANXWWethJdglgT4uVUVZSjy8a8GWCBoeS2MMOb0fov2zKenrz09OjoL30pn2s0hVVqC3Uqb3otF8cy309UrE7Wfezz/1ysu1KkKizSepdjcD3V+0hRwcWuqrGugtH67P2FSe0Joe2ChPL4CE1JhgKD0JaUUGVyFKgceYzFQ+nyCC6LoLIApACjulwJRYyQpUByACIHoDIwLAPDshAqD0DyYqSCEK/R/kYTGZaFOl9dTpyJQEyAwqcCUS46547Vr6w8FAqfvf5xtK0qXokAAqXQDerMFEW6FxdzolNj5cVLlGiVGuiRZM8CE6U0M7WBjLCxlsLmSOcTnVUBpnpOfNmh8twzm+vO9ledGygb21JyOdP7mjI0qQwdkwNrqSSBAiow5691N8oJtC4O8yyP9KyM8apK9ilLC6gQhBUneq9PCsgKd9MV5zBJMFsMkgZIDgQlSpK8wUimM8ylOdarJsq9Nta7PjW4OSOsKT2sOSOiPj20LiO4URDUIgiuzQytzgjcFGTfL8vIk2cYKnKZLBCAyFQKwEVJoX6G5/YU/T7R9ufVpj8vN/11penNxcZ3Yy0frrS9ubbx/dXmd5ca31yof32+/s2FhjcXGt5caHx7oent+cb3FzZ+HGtduta1cKXz/YWNn650Pj5R21IS2tqcLzL0/2X90P/N0NVloVC4qa3BWEFSnQY4UsXS1cUz7dT9dCW9tLgpTgqJtpwoJdSOCqoxGIoSCnw5RTNDExMVTStVaTtNCXVxIjPcPcFNO9tLuyLEWuBsGOGg76Eul2yoHKBE89TnRfnZulpqsNE1OAax2QwCRwCKGBWCpVDQSVUy2sWIiVFQMgUFxSCABIqR9TQ0XaytuHQqiUSSYBMt9UUxoV58aQlZSVkGnSEyTpSqE/0VZTxpBPWfGU9R05LIxK9xq4hUKk6IxBR9g4ha0R6Rs18niQNkiqis9MVcEIIhGIEwaA0gy0SvH+t4fWfwt8mul+PdTy61/jK39eXslh8mNn8/MfByavOPk1t+mh46u6myJMxtS2HgzvV+m7J8uzO9ugVeHakuVb6W3VLEdYJ0XJ1/ojBne6p/t71WqxJru5vRvsKkbQ3F+7Z0T1y/cnPi5vWJqzfGL81NTxw+dDQmNolGMJC/F1L6ZwT631KiIIpAOAKiEkzYxUouJ8nBx1GPAEgcHNJVkDJRkLJU4Rsq8BgIBpNhmCJilIyCAAGDCEQGYQoEIwiCQxACgjCOUQmUDpJhCgVCYIJO52AoAwKpMESlEhwOi08igWdOn/mPGfrxzZucmMgwN5tMX9fB3Mx1oYnupl57CjMv5YRcyoob9bXfo8KcSvA6l55Q5hm7XlAf5pdkoWmjyTPQ4+npIkqB4g4udHM1hrQg2S3ET4vHQIqT0zaXlyXp88p0mAMe6ntjLK/E6b3sTbt35ND9gzt/2x611Kko7FBa6lRf2mS1dDjg81iS8Na6ld0BCxu1P7XKLzcrfKjR+2k4eupo2emu9Ve7K0aac/aVCTrTYppSomuTo4oigzZEBBfHRCa4ungZGDpq6lgqqZop8G3UlJ201Vx0NJy01B011Z20NJ01tZw1dZy0Ncz4cvbKKl7aOu6qSq2CuMuDrQHmBrJUlAGRaQhKgzAqQDJUoV072yYUPhEKn/z65HhBhrcEQMrWktxmoxbIIcRJJC6JZMcEW60VtzsolFlrWHBYxpISyR5OGwXhpRHOV/f25QS6uCuwGlL8Tg3XHd9afXSw7OSW8tFs3zEN4JYK+Ywc1MkEC3QlclwN1vlYlsU6VyYHlKWFVOWEV+YEV2UHN+SHVmYFVQji7DSVaSQSDUCoMIMGQSoMoD3NvT3KujHapSzRs2pt0Ma86Ibs0Jb86I71cZ2FcR3rY7tKE9o2RLcUxrSvT27MDNka47JRkROCQXwSibOGRAWpTIhFQygycsDB/ozPcx1L1+sXrzSsXG1avdQgvFy/cqVh4VrT4tXGz5fqPlyo+XC+5sP52g/n6z6cr/90vuHz+YbP55s+nWv8dK7x8/mmz+cbVy61Pj9W1VYc0tr0bzBUuLoiXF0SCoWbWuuMeNIaBOKMY2FMuhuH5iRBt+VAwVq0ZGvxeFXCibZGhUbIspVUlM0UeAbiuJSNjoKdnoQqC032dXTTZKbqSBVrKORqKMVbaVjxGDbiNBMGZqEkFRtq4+aoIiOJUwAygiIEhiIgAFMAVExMhUO30lEmYAABUBRBmAwaBlFluXL6app6ykoG6spOlnoba/NiQj3kJMS5TK4oxSnqTKKIkSEAZNIZ4hwujaCKrPx6VDQw/x+GiuLQr42fIiJF1ScRx6LqvGiP6A1/V6VhBIIhSGQoCpNBcQw6ua3qze3tv050vRzvfnql/ZfZrS8m+r8f730xMfBiov/l5ODL6R1nN1UUhzptLfTfXRQgMrQn3atb4NkY5tIpyzoDknYryg0kx+wpiGkxU+7Xkd8V6tS/NmZjXsrY4Z1P7s7fuTM/MX1z9u7kg2cP9h89mpyaRRAMEET+h5v/zVAQRSAERiAQAph00M9Vpyw7ONjVgk4R46KwiTLfXFHWVlXRiM9ngjAiBsIUGAQgCoUMQ2QCpsjQcSYMQhCEIBgAwgAAESiVgAiUDAMUAIIQAmd+MRSkERiHxZAnkaCzZ/69+dAvX7u6IhQK379+nRsbFe5uszbArS8tvjEosjVKcKGh5FlX5YOqsm+rS28l+k6vDT4nSMh1DAj2TZaT1UZJKCxGIQBQBmFoUMQ1yGxzVaW4aDtjLQYPxwMsHMKsLTLslDt8VVoc5HeH2pwNNXrUHHv/0NCzYztf70tZGNRe3KK2tENP2Gf5a576i2LLP9r9PnU5Cdv1hT1awj7NN/X6P+8IuXdw3cjGwss9VSda1+2qyGxNjWpOjm5KjmpPS2hPS96YllQYGpjm4Zbg5BRoYhJgbBjnaBvvZBfraBdhYxlubRlpYx1hbRVhbR1maeaiqhxsbBRvYx1jYdouiBvtrot2suHRcRZ5DRuCWRDKhMXkuGJXTrcIhU+Ewu8eXh8O89CTpoolaXL7bLWcqIgijlhLwqkGjEo7tXglKV0CY5FASRKoAIO5YS6Huzbc3NfRkx0qsOC1pXue2F56oL9ob8/6/V0bTgq8rqgDtxVJV2Upm8WhBgvFKh+zEj+7qij3uhSvupzAtrLE7ur0vsrUttLw5pKw0rgwFSoVp5BwDGDBhDSIqhOk+jjrwzUJiU7aGRH2OUnuiYHWCX6W1dlRhQl+Kf52hfG+Vdnh1TlhJQK/TH9bgZtha5BVnap4gZpssLyUHZfBWUOhkTEUppBBUkOer/DeduGtzpUbvcJbg8Lx7sWrNQtj1YtjTZ/HGj5cqHk7Wv12pObtSO3bs3Vvz9a9H6n/MNrwYbTh3dm6N6dr3pyueXe2bvHixm+PVbcV/cPQ/4d7gfyvceiKUCjsa6nX50upM3BrHPem0XwxSgiVEsdDBAbsTBu5JHVxZxakyaEpyylLSCmqqGq72dv52OqYKFNlMEqAvWmUi54NE3KFsUglVRcVeQWcbCgl52Nqb6quFhZk7etn5OJuraikLMGVlJOQUOXx6BiBUyAJnFCQFIdBhM2QZbEkFBVVcYSLgRxjbaON5cUtZbnVBUlt9XnRoZ4cGo0KEyiM/jODyWVzFHh8Ca64KMYUtS6J0BS9TbRHZKgoGSrKdX4NPEWh6Nfcn4jL/5on/g9AURiBIQiGIARCEAqMkkj91YK3d3f/Otn980Tvsyvtv8xu/Xl6y0/Tgz9ND76c3vzj5OafZobPbavZEOywpcBvV5H/wFrvngzPnnSvznTPphjvTlX5vQBpi7psW0LQnoq0XWlBx+P99yZ579iQUBTvv6e/7eHd2+NTU1euX7k1Mz7/+N6BU6eDwmLIAIrABPIFTRyF8X8uOIJAKCwyFIJAEERRspGefHSIk5WJDhWCJAlMW1pCk0130tYwVlRgQjBMBr4YClBAkCzDZVprqOpw2WwKmSCLIWQxGABwFMEgCAVACIIgCEURKgLTIIAGATQM4VBxKRIJHBn599blhULRj/2qUCj864/fEwO9wz1tMwPdh5NDetUVdxuYns2MHq3JvtnZ9OPJA1cb8+db88+tjUuWkDNnyjFBgkqm4OQ1sNgaczW1PFePFDX1XBO9DGONAjurDAc3TQZHHAV0peAoDWYeHythY7sMJH/a6Hd3S8a3u/Je7Q36tNPo4079hf26wi1aryosLsQ6pSqwUhWJOgPafmfpB9k67xodJvOdBmPcDpfkjPSU7q3J6M6Iqo4MaE6Mak6KbE6MbIqPakiM2hDim+7hlORiH2pmFGFpkuJsl+rqkOxsH2drFWtrFWNjGWNtGWdrHWFu7KWhEmluHG9jEW9l0rU28WhzSYa7rZk4TYVMMmFRNQlEFiCZqVHvze8UCr9beHU31c9GEiFL0hEFTCxMmROlLhGpxs7R5yaoYnZ0iqQYiQqJ8TCKIQNPtjfZ3ZRz82Db6Y4NZYFWUXrijSmux7eV7esp3Ne5/nhv+UhG4CUV+DafdIlHOuOqdrE0+Fhp2O7iiP2VMcc3xp/sSD3RlX+4vXhHQ/qFfeXXDlZ1ZUXJIxAAAjgMqCCAuzTLVwoqc1U4XByW42YYYKIQ7aKzLtLV01gl0Fo/1tnCSUPez1Qz2Fo3ytEgzk6jKtYz0V4j01imVJ5IEcfdaGCkOkcTFVOCQAUqBpNIpfG+s0PlQ0UhdTHOFSF2h2rj3ox3fL6x8fP5hk+jte9Gqt6eqXxzuvr1qZrXJ2tfn6x7e7r23dk6EaB/nax6daLi3dnqT6MNzw5XtG4Iamlc99XQf2E+9Ms13tfeqKMgoSxBVSCTTGn4WmOlWietIke1QE2OtjishsM8ApFlEhJUDkAB+XLihRnxHqbqWuJMa30DOzPdIDdjWRpAFwOUuXJ6CgoKLIYUIaEsra2vpu3rbs5iU5SU+dLSchiBEwTC5tDIAJlGp7rYW+trqBAUTEfVWFZSjsAIKsbGQCZPXDLA3ijIRjvSzai1Oici2EucxVaUU5CVlpGRkpYUl4AAkMNiq6uqKfIVWAzm15Dz60pLIvhEhn7tcxIBKqrUf53HKVqi6Wvh6KvRorYeUd1JtMEwDIMgAiEwiAAkUkVm6J939vw00fPjZO/jy20/TW/5eWbby6ktL25tejm56fuJTS9nh0e3Vm8IctyU7ze8wW9zpndfhmdvhnfHWu+6OO9OPbWdVLhfS6ElPmhzcczBgshmZckmCfq+6KCunKSDW7tv350bGx+/duvm+MSNO48fnLow5ublL0aGEZj4O/AkvhoqYhSBUBhCEQhBARSGUBgG6AQgL8Pk8aVhkCJHw5WZVBUa5qqnbaqqQkcgAKBAAAQBEEABAAigohCXQjaXELeU4CoiEJtMxihk0QKiIEiGIAgEkC+GglQQIHCMhaMSJBLlP2GoqAwgFL76/bcoL5cwT+usMK9Ta+P2MPF9YpR7hSnPL+9+Nnl87sLwzYNd7++PTTcUlhKIH4kkt4YkjVL4kJgsmeSvx98l8D0YZXF5Q+CmaOfuqNAiLz9PHR09eZ4ClWNMMMJpaC6FdEALXR40f3XA8tV+i7eHDD8c0fx4RO/zUQPhKYvrlVbO0kyCJIaTSFwSmU8i2cOkkWTTLX7qAZJApo3GoYa8Q9VZAxkxtRFBDXER9fHhtfGhNXGh1fGhpRH+uf6umd7OCY6WKS7W2d7OOV7OOZ7OGS72ma4O2R5OWW5O2R5OCTZm4Sa66S62az0cBM5WHZlx+2oLSvzs43TkAqXQAHHYlUG25YpVJtq8/vOSUPjDxg3JGImEi5EYEEaDMTloTZS+VJWLRrQi1U0O81EV15MiuFQxU0WWrzYvxkKzKSd6fYKflRxbjwGZcOGSOK8jW+t2t5XsaMivTvKvt9M7oEi7xhc7oUz6ri3x59GGB3s3PD5R/fRU1eyhyvo0T3ctWVMZmr0adbA69OaOoks9RXoybDIZlIZAX0l4nQ4nR4vdE6LbEWXekuRXneRfkejTvT4hM8C6LNFvXYhTiqtxQYhjdoB1XapfVZTz9ryYjiSvnmjH9YqMDB41VALI0CAEhjIZekpeclwejujIcpWYFA5EopFIdBJJAiRlBpn8MNK0cLHlw0jVu5HKN6cr/jpZ+dfJL4a+Pln7+lTN61PVr09VvzpR8efxsjenKz+M1D07XNFSGNBUl/Pu3b/e0JWVVaFQKBzsaNbiSbAwQFVcXI8n62OsWBhoEWDMZ5JJJDEKmQQiGIIiZGQNREUJeXG6rY6ilZqUCpulwJRQZFLtdOTZmBgFQDGYoSUtw6fiKBnBYJaKtJSvg7GBhiIdgVEKmUYgBA4AEAnCyFQC5Evg2rIsWQSWJ2gKXCpPHOZz6cpSXB0+S18WMpRcYywDt1TkRIcFSrA5PGlZJQUFnpy8qHNTgcdXV1UTvfwacv4zDhUZ+nWo/nUgLyorfZ2B8z9m43wtIn2tKX01FIFgGAIQCIYRdA2JFBtg9cvtfT/PbP5xauDxla6Xs9t/nNn23eTm5+MDP9wa+O7W5hdTQ+e31RcGOfXl+g6t99uU6dOT7tGT7tWZ6V0X79OhpzZMRXpVFFqjw7aVJh6pSOi00xxyNd2eGFIT5Xe4q3526sa+44fPXhy5dGn07sP5o6dOWVjai5FADCH+P8byMIigEIaDBAyhBI6x6TiXjijzpSwNtaJdHfxNDR2UFTz0dExVlOgIBFDEABCAKRAkspRCxkkkdRS157AtxDnSEIisEYNFtSUABCgIncYhcCYMUQEKDlAwHGMQmCSJRDl79t9fU/p7ZdI3f71aGx0a5mWdEep+JDXmIIt2ChR7WpW39Pvd33++df5I2/ylPcI3z+daypoYaAKFpE0RM2Vg/vL0AEU4Wn3Ndl/u8zLzu1XuFW56rkqKlqoqJmrKOrKKiiy+Al3SnM6IhMC9eoRwr/HCGbWlU2ofz+i8H9F6P6q7NOZwrc3CkruGIJFpMEZHxJiQGA4CDDGKuwwjWYU1EGpe6qDQHOd0vC53S3ZibWRwTXRIdWxIVVxIVVxIdUxwTWxoeVRgUYh3jrfT+kDP8vCA8hDfsmCfIn+P4kDPshCfshCfilDfLDc7gZNlcZBnabB3SZBHV0bcrrLcuhC3Kg/T9cbySbJImiojxZg7XBUkXJpbejfvqiHJA0gaDEhizRpxCOWAiCYLDdCStBGHDaVQO2W2OgPiYBQJHEj2cylPjjKU40qhgAz1//D2ntFx1ee+/9bsvX9t1+lVmtGMpNFoVEa9l5E00kgjadS7ZVnNkizJVq+WLTfcCxgbY4zBBhyKAVNNJwGMaSGhJBAIECCBhECAwMm5NwHdFzIOOSf3rP/6L7hazystLb36rc9+6vfLh8qiEYLipJjyvOQsZ3hyuNkusskMNS3Bh6Ok03rqof7yB7d2Hl9TcOt80+1buhqS7AaKMlKKcMy4lXSmhdnd5XvqyMYsm46nqEItGokkc3HSVJLuULPn2PrKfes7ZtbU9dd5N/bVLvRUzHSUTrX5FlaXL3VX9JTGHxhvuWpi1fGR9h1NxVevLl9rJKs0dFcomnRrNuU6NmfYWm1iOGEECBmWIgQJkAiQYBYwFDXdlPW3Jw/8x0Obv3xw8fP7Nn52z8ZPz2367NzSZ+e2fXr3lk/vXvr03OZPz236890b/3Tn3Cd3zf3l3KY3fzK/czy4Y+vwCkO/Wf72m/+/Gsz/di6/vLy8fPLgnnirSSZYzSl5ItsMQltJUk12rA6yRp01Jcpj0wgaNc0hmJeZVZ6fnhWtz49XOwysDqNIlZgfG6rlKFqhEBD22LThMi0gRikLieHakjhbtivCKnJWAq0CdurV0aFGi5qzK1G8kk5SUhlGUhJr8yebvR45P07tTw+ryrOVJmtLXXxFgunApsm2pobw0DBHmNWoNxCE6RCFLEouZ3SkIyLMEnq5B4ohupyKrnDz+znpyp9dZuhKpnm5VP/+pP6/xH9hKEIYYkJRVGFGxHsv3/LhS9f94eUTrz9x4N3nrn3/xZPvPX/dexePv3fx2HsXr3vvuRseOblzsq748PrKGyarjw4FDw2WXzUYuHJdxe7O4B5H6I2M4nCoYf/qlms2DZ9eGj3YUn51i/eKirTRlKg7N0+888rzP7v408d+ev7ic4+9/OqF07ecckbFMgrEI577Tr4eYw5DsiJf/708lHCIgwAYtKrCzOSc2KjMaGtutNUbEZZn0WcbtAVWW5bDriWYoUMYxGAWYhrRDKAYmqNppyC5AeviOVkRAhSApjma5ghSclh2hLu0ahNgechyHBE5IhKspSj6gQd+/JnSJVGo5a//+uVU/5qG8uzBRv/dg503q/FZMeSd/YvLy58vL3/6xvPn333lqeUDog2fAAAgAElEQVR/fPbS1bv7RKaAppyYydfhJofQ5OTXuKnbGpV/3pH86DpXiRk41TqH0RSm1keojFaVVq8SnbxcHEKOJCn/flf+14/F/++H4//2WPpff5r8H8/E/fVJ79p8nUyFqAmRCFBhTgl5EfEyy+koqi8n6vH93bsb0jcUJ96+dfiqwdbF5qqltrql9vqlVQ1bOhq3tTVsba1fbKyerQ1s8HtnguULtVXz1YGFmsB0Zcls0L9QG1ioLV+sD4wUZ4/4cuaqSxfrA5vqyg52t5yaXLexxrelOm8qzdprQQNR8mih7f5r1y0vv/7N3988ObOq26FaFx+ar2VdfEiu3RCtl8yCYCZITWgND3UEaXlRhXmbWsqIDHOI2CYSm0bQKjkNLyhZFisoQoXAEJqHUAfYYqS4IVx1tUCv0/GdTmOTWWqMtTR7IpKhIgVRPjOuitGkaqEdUEUO9fqilD5fVl9x6kx66NYk3ZRbP+pW7apx7+srq05x5bvsxQl2f1JkRXpMdWZcIMlZleyqTYstiw9vyI5tynY1ZET53frVbsu4QdUuKoIqqitCPeAxzqQbhlKMUTwtKCDPIAEiCQIOYYxlNgR4ndoPzi199fDi5/fPf3bv/J/vnvvkroVP7lr85M6lP53d9MnZxU/u3PTJXQt/PDv78R0zH90x9cnZuTdumds1Htyx5Qdg6L/sh3777TffXdAtnzi4yxOmswgIUwpAQ6vI1mRHBXNdViWOszvSoqPD1cSiA1qRSXaGp0WafElh3TUpgRxrhJ5NjlLnJxrcodBtFZxmwWnmrXqolZmiFHdFTFieMqTYLBRYtV6nLcmkLk91+1JcTgOXaORrXKYau1gRKZbEaHwJmsJYodDNVWQaqnMtDdmW6gR1tcd45eJoR0NtqNYUZjAJGBEIGIXCqDfEx8bZw8MtZhNPOJ1GK/LCyoDo3zL0+wOllQHUvyoSwZWB0n+h58pvvrt6hAgxEGCMeIQwExISY9O++NjR91849uELR164f/G1x/d88NINH7xw4wcv3PD+Cyc/eP763//8hodv2TXW4D88UnP9VM2R4eCVA+VX9lcdHqjc31k9azZdzVBXRVkO9rQeXRq6dWlsf3rcISs4aGU3aaiHNg397tcvvf7aKxefevrXrz373MsPHbv2SqPOBFnMIY77p3D9P6v4ywzlARZYxGKowmyiiiRJTKISZqi5Ij3vt6qCLkttfFSe3apDGLKMgtAAQB3FaBUhKkRHijhdqTRSVJSERYqiKEBToixZNeocnZyjElKUYqJSlSDI0RpjnFLvEjROCE2PPfLY8iV/hR9Lx/47k5Hlr/76+WR/V4s/d6jBf663/VYlvE9mfrVp7DePnX/9iYefv/umP/362b/9+Z3DE0NOhlKHUBJQ2AidoQZ+Hd0fR50f0/7xqOdUT1ikTPEYybys4mQNJ6l5XiNwFiLF0GhjsvT17Tl/eiT+44fiPnvY/dWF5G9fTv7wfGaBjfAULQohMs/IWBSRUkRYBaAcAtMNqqXGtCqXXB0fecumkauH2zc1l21qrtjUGlxsr97UUbfUVre5tW6uvnKqumzYlzdd5Z8Nls8Ey2aDZROB4umq0rna8rmastka/3Bh5kSZdy7oX6wLzFeX7mmvu36ke19P/Q2jqxeyY5vUIX6J2tHpffH8kb9//cry8rtvPnBoxCmORUizmaHr0/VTPluBA2khpeF5CXMS4WQeaXheS0SDJJhEbCKsTRIsEq/hiJbwKow4QmNMA8RigAQWxgBqkxpfr+IGaKpSQhVGld+uCUTqfVrSHsb1RqFjnRnbGhJ9dr7S43BJMM5srMlJW2osvaq+cF2UqiuMXfK5+1MdBVq+0m1vzva0F6avLsruKs3vDRR2lxf0VhT0V+b1BXJ6A9mr/OkdJYnjRQlzHvvqUFWNVefVgsow0BsrzhY5CsM4jSJEAERiiMwyBLEEYp5BBkTfvqXtb49t/cs9c5/ePffnu+Y/Obvw8e0bP75t8eM7Nn58duHjOxY+umPuD7fN/P62md/fNv3H22bfOD2zf7R256bhr/66cuv5zQ/jSfftt/+4zNDjB3YmWjUuHdYCyiSiVLNQnRIaSLPEmkGUDsZYuBgLm2DnEx1yRpQh26n3xurrc+112baSBENRrC47QihwKssSLSUJod64sKJ4a0aEtrUwY3VBSlOyozMvfpUvu7E4tz4/rbuqIJAZE6WDCXoUdBrrIzWl4XyqGSVZSaoNZdhBrlsoSFCVJWh8kVyxU96/cbilrtKgMWgkNY9YAlhI03arNcEdE2oyhJmNoiCYDEZJEAHD/pda/nJ8v5BfaYB+v+P5b2OFqvi7LSIMAYAKCDCGPIII0YxZQufPbP/Di8fffWr/G0/sfP/Fa95/4cTvnr/h/RdOvvfcyQ+fP/Hus8duv3ZhrClw1VDticmawyPBQ/2BAwPBKweqdnXWzDpdV8ncfqfp+Lr2n9935Je37L8lP+kWI3XarNirVTy8ffSt37zwyqsvvfzS86/98mcXX3xg374rJF7GkPBE5Il4yToJc/+NoVgAhANcCAQmAde5bd0p9u5050Bm3GBWbF+Oe22BpyMzLj/cYsAE0oABkGEUnR7LuUbXI83u53rT7q1zHE1XH87UTUcJTVZlpUWqcIa5wisskaOhUWM214ZIz1hU0obYjLHYrFFP9nRkxOqnn/zF8vLyN8vffHNJBuyH90a+zNAvvvhsVU1lgzdrbdB3vMx7t4wflOH+FGddgtsbbp1oLL/uipn+pgorh2QFzUPIIygxrJ0OaTBJh2v1L+4zv3+j67rRMIdKwbE8wQIPOQFzIserCK/jxTAFHo6Xvzqf/eVLSV+/nLP8SsbfXk3+6rXEd5/yeWMFRAEBMkoAVAhLBPOQkSArImRnWa8GxXFURUL0iY2jV473zbfUzDbXLbQ0LLY2LLU1bW6rn2uonK2vmKopW+fLnaosmQmWzQTLZoLlEwHfdFXpfG35XG1gsqpkqDBrMlA0XVU6X10+X1O2oyV4ckPPAztn7lmauKar2a+Bs9VZ5w7N337lwosP3vDp24//7sKN67KMnUZ6Lk65v8pxoj/t8Ejx6vJkvQhlSNSEU3FYw2ENQWa1aJJxusserhS1hKg5TskhJYckHhEOIowxEmSat4UoGjnqSg1eIsyAUbU6OrQhwdSRFbEuNWpLeuT2JN3VFZG3T5XPNWWUxEfICgopQliKsmEwXpY/kRdbbQjpS7A0OTRt7rDeXM9wIHe0zjfVUjazqnKhq2a+u26hu37jmtpN3fXzq6unOmsm2ytGy9Kbo3TD3vTGlPhohvKqwKoIZbdLXWokZpoSWCQyvMgChFgCGZEFmKL2D5Z8/diOT87NfXzn3Edn5/9w+8KHt278/a0bP7pt40e3LXx068LvfzL/+1vm/nBm7g9n5j46M/P6qam9o9XbNw6uMPSH8pdfYeilWv7ag7sTQpWJJpwSitOtxBcpVLj48liuLF4IJCork+VgKl+dripN0ORFSZl2LstO8u0oz8zmmUiOgSsIU+Zb1RlGPk2P/C5DU7yl1m3sKs0abq3oayheU+urLy8uy8sIZCYEUly5USa3DsfITKaaLdSCLAOK1yOnHrqNrMcCE604MZykheMMKyhwqZam+rz5mVqdThKUGLKAoRHDRoWHp3rik2KjHVazUpIsJvPKvv3/jaEr3dLLDF1ZJv0fALrC0JV10e+G8gACGrGYAIIhwiyQaeqG/aOf/fKm31+46q0n97x74fA7F469/czxt5+59q1nrn33mWNvPXP0rpNLo03lhwZrj43VHBysPDAQ2D9YvW+gaktn9WJS2smoiMNJUcfWNb1w/tAvzu79SUXmDYaQG7SKvXr02J75X//yqRdeeuL115/75c8ffuP1n+3cuhnQmCCRwxJPpO8c6P65qHA5+8aQQ1BkGMapEUZLMxbKk+d8cTNFnvUFCWtzY/oKElZnxRdG2PSIAwrMMiJLM9t9EX9fF7HcoV/uNXwzolwe0P/nWu3X3ZqvuiI+brFcbExpSGt3ZW535eyMz93pyd2VlL8nq+hARvH+pOJ9senTT1349fLy8rfLf1+JH4ehlyqvL774iy8r3Z+e1FVRvCcl4X4JPyCxG52mhszEuuw0r9seqkREQckKRmIJgTzGnMAis4Jal+l4+lDdL08Hnj9evGso0ipREkt4xPOQCIiIhJMI0XCChUJ9cdKnT2Z99UrK88djzk46fvuA78s3vX9+s7S32QwpVgRYyXBKCAWMMAQigGoYEi9zRWZrslrdlOK8rrdqWzB3qtw7W18zW1+/0NCwual+saV2urZ8vrFqssY/WJwzUeGbDZbPBsvmq8unK0pmKkvnq8sWasrH/d6hopzJSt9MZcl8lf/60cFj67quGeh4aMfc7XNjGxtrU7TyrpHu4xs33Lp99pHr9t17bOubz9z07B27Bjz6gVB2LF1aDBh/Mhc8vNAVYZa1AqdERIk4DeG0HDLKxKHnawvTHGpegzFBgHCMkudkIvJIwEjAUBAYQa1gszG1RcNskUPWRch92Y7WXFtXsXN9TvSgTZyzw8Vk5db6xCKX2kSAGkOZIzIhasBE8CgvTJeqZL1m0R+m7M1yD/lSxqvzZpqL57r88z2BpXV1mwcbt/Q3b1nbun2gfVtfw9JA6+Tq2mJnqEeC/vhIC8faWTYBMl4Z1Ns0vlC1ngkhAHGA5wGAGBDI8gyjBNTppfbPH9720V2zv79j9oPbZ9+/bfb92xY+uHXhg5/MfXhm7oMzc+/fPPO7m6Z/d9P0BzfN/P6W6VduHN85VrVl08CXK7pN3/5A/vLfMfTb5eXl4wf3eMxyiVtbn6JpTObbU6SONLktVWhNF1rSuJZU3JzMNqXy/iiUbqCyQlmfU/ZHKnNUTJYMcvRikd2UZzVkWuRcq1gVa2hLMjfGm1Z7U0Ya/AO13q5gXkNZbmleakl6QlGcI8OqjVWTWJn1GvkSE5dn5jxGzqlDcSaUEoZSrVxSGE4NQ5lWWBynnx3pSE6M0Wi1oiBjCFmaQSxrNZlKvHmNVQGbSaeUJL1Ov5I2fn+ZaSVWOp4rbF1pia4w9PuXSP+3WJn1fwdiCAFDWMJBjiDIAYwp6oqJVX/5xZkPfnro7Sf2vn/xmnefPf7bZ0+8deHaty4ce/upo29fuOah2/aNNJYfGKg7NtZwsL9qX1/5nrXVeweqt65pmkvOvtbpPpgaf2Co+WcP7Xvt4Stvb8y/Vk9dq6a268CjexfefPGpixcff/GVZ5++eO7ZF89tWD/IhGCeSN8xVCBIWLnv/A6d6PJMjGOBSFGpemHMlzhbHDfrdU0VxKwvcPfnufry47qzPUWOcAMWGRoCFggUvTsr7K+rDH8fivhm0PZVL/m6Q/i6Hf+tjVtuM3zmh69U2fsyGuJztrnzd8Xm747L2xufvz8+/2BcwcHYol3RWZNPPLfy/r5ZvlTK/xi1/HcM/fKLwvR0b0JsT2Xp4ayUB0V0v8Qeyoub76pf11yT4XJwLIUBIwIkAA5DHiPMA6RkQhLVit2daef3rL5lsmamLVUnhAgASYQXEeEh4QiROE7NCWEM7PdIXz1R8fUzxbePxPaHm+aKVf/4dfXyexVXbnRCiiKIEREnIygiToC8TCMHrygM16aozQUOV1eGfTJG7jSCkcz42eqKierAdG3ZXIN/qqZsIuifb6waryoZKskbD/imK0tnq/yzVf6pgG+6omS2qnQu6B8tyR/y5Y4HiibLivasanx495ajA50Hupsf2bXx6GDXoN9flZK2bWDtwfVrH7pq57kDm0/vHr1+/9ArT964f7C+0sC2R5KhZNWVXb6MMEmN6chQS4wt3KJSqwhWEWQQuQitkB5ptMtQA6DMsCpAqxFWYl5AnAShDij0gA2DTDmktuqZu1fl3ra17ZY9Pad2dd+8p29HZ2nQxI845fEUY2WUxgIoJWSVGEoEShxSckiFoZJldQCaAG2HjD86dDSYN1XvnW0rmesNzPUF5nsrFgdqNvfXbRlo3DHUsmOofsf6tnUN/mgVF05YG89GiDBblrIhU4iZMjWfqRYMgCYAcIDwAGKIeJYVGVpmqN39/r88sPTHOyb/cOvkB2fGP7hl4sMzUx+emX7vzNS7ZybfPTP5zs0T79w88c5N4++cHvvg1Phr14/tGa1Y2tj3xVd/+iEZuuKNvPI2rz+4N9kklbmUDR6+IUHRlsS2xDONsYqWRNCeDNuTUEs8bPaQCifKMzM5FuSLUJdHGguNyiQJJ2qlXEdouk2fEirlRMjlCcbGLEd1cnhbrqc739Mcb25KsnT6UxrKcur9+Q3e9HxXWLQKxSpBkUnyG7l8PfTooMvAJprYdAudGcqkhjJpFibDrMiPEmcGWzzuCL1KI/NKjDBgWAygQaM2adRqkUgEipwg8sLKwvxK3/PfMvSyGt6KpMhlzZH/maEreeilHXvAEhbzmBAEOUAgRQ00Fv3xuVMfPHnl208c+OC5Y+89d+Ld507+9uKJ3148/s6FY+8+f90jtx8crq/Yvbb2mvGmA2uD+3sCe3tq9vfXbu1qmUjI3B8WuTPOs7+37en79rzzxDXnOyqO6hSHVPSCDtw21f/qAw/+/Mmnzp276ye3XXP3A9fVN9YoQgiHRAw5gsjKKigCl7NpduUrAhiWDQkJE1FlrLUj2TZeFDueHzORGzOWHztS4B7Icw3kx/fmJBY77AYsMgxkgEJLUcfSNF+1SH9fTP1o3PP5Lu/n+6t/32X9tJlfblG/XwheqjSMOVPTIjqTYwdS4oeSEzYkJU96kmc9KXMpKQvuuOEnL/xq+bvyaIWkPwJDL7VbP//yi/yUlHSHrcdfdDQz9SER3y+yR70J2/oah5oq8lMSAE0RyPIAcBByAHMA8izgWSYGsjuTHQ+UZZytKuhNt0uQ5pEkcpyEiYiJwBOZ51ScEIH5UT36bYvt3b7IZwfyzjTn7E3n3x53vbeUdLjGaqIogVYIiPCE4RFSsoKaAtlaXOs2hwHiQHxzjDzsAL12brQgaaomMFZTOV5dNlNbNlZZPF1bvthSMxEs3VBeOBMsm60un6ksnSwvHvcXTpYXTVf4ZipLRopz1/nyxsoKZ8uLb9ww8OiebYe6Wvd0NDx4xdzpmZE8ozlHF7a/p//WLfP3XbnljoPTZ4/NXrtn4IFTu++6bq9TYksN4tXttV2ZHg1FqRDScHy4TuuyhhqUEg+RivAmnrgNQqyWmGg6GnPJPInG0AxoHaBcsiJfB0otYoVBGCYhV9vk3x7a8PrtS7++Z/vLt2/83QN79vSUO1FImRmWmpENMHoA1AQpERARI0CaRyyHAIEchiLHEommzZheU5472xGYbi+d6a6c6amY7Smf7yuf7Smf6Q4s9AcXB6qWhupWlaabERWtFt0STuXpakQ3c0yHXi7lQa5aDoNAZADHQoEFHCAiC5SA4UOoLm/0H88t/fHs3Ac/mXr/lsn3bh7/3S2T798y9d7Nk+/eNLES752eePfGsXdvHHv/honXrpvcv6Fmy2zvX7+6pMCw/INpjiz/Y6UfeuPBfWlGsTxSqovlat2Khji6MRbUu0FzAmpPxm3JpCmea/DwFS5cZCP5oXxxhLY0ypQs4zBWoVFQqeHGbKcpKVTId+lKk8zBzMjyZEdHUcpAUcLqJGNHemh3aXKjP6eqMKumMD03zu5QI5fEenWCT4NyNIxHB2LNIM0KC+ygMALkRzBeJ1MRx1cma6cHGmKdVr2kVvNKDFeWkBBBGNIMoBWAVlzWZ7tMve9VtWiFoSujpMt5qCxKlw86L6Pn/wNDAWYJhwnGgEAeUFRJqvOtx65557EDbzyy551njrz97PHfXvwuD3366DsXr33kjiuH6iu3dwevHmva11ezt7tiT0/NvoG6Ld2tg9EpG2XDYnjUgdUtF+/a+d75w0+ubTto106Z5JEw7VRWxhpP1mRty+7Z+V2zYzsXp8qKy1kFD2jM0ixL0yzNsDTL0oClWcCAy8HQLE1RqaHq6dLUuSL3uNe5ITt6LMu9Idc9nB8zmO8a8nr6cpJ8kXYj4Wmao1hRQ1M3ZWn/d6vyq/nE3+2q+OzU8IeHmr841v7nDTFfNyk/yCG/KpWPRpgGdAl9xtQ+c3qvJacrNH91qLfDWtjkKPNai55/8uJ37/Kb5eX/9ePU8pcUcz//8ouchIR8p32htf6qlIQHefSQhN5YXPfzW49s7W+z6iSWVRC4Mn+APIQ8ABgADFk3pRhTUPfYTE/mZ66x6pSMghDMESRgxGMocFjmORXHR3HiRpF/y66/XSceyXJeVRs9GS1MYvTc4sRfXvv5hs5OiqI4AHgQIkNWRUMLAKV6PhCulhW0LoQJhnFb08SbVufsasgbDxRsqAqMV1dPBKvGKks2NgUXW2rmGipH/N7pKv98bcVssGwy4BvzF46XFU5WFE9Xlgx6M9cV56735W+rr3pgy8Jju7Zc1dW6s632gR2zD+zcErBHpRP1xkDwjs0z5w5tvO3K6QdOb7331PbN69sTHBYNZFO0qqESX7xWr2Kxhpc1hNMgpJd4k1Yp8TwBvEAz+bG2YFJ4DKSKlaQjVFWnJ4USVaxjmhxcXyTXFsZWqeh1HLNNgHdU5jw503R9u+eFbTXPjxaMxqoiKarCLBSZeBUDVAjLGEiIFRDDQZYggBHEEEPAI8BxEBIFFchJ2DrSvHVd7dbh5m3rm5eG6naMNe0Yb968vnHjUMPGobrdkx0dpalWIcStkxIIWyrCFhjSQugGnZBGFBGE1WIWAwYDlmdZAngRIgEwiKF6ylN/fnrjy6dnXzg59eIN0y/eOPPSqZmXT8/+8saZX94w88sbpn95cvqVG2ZeOTn96g3Tr98wc/HE1K4NdVtm+r768k/Ly8v/WJkD/VD6oX9fXl5eXj59aG+WQQzY5aBLKI9mqlxsbQypjeEaEnBjMtuUAuqTSDCB+KJAuo5KUSsK7cqiKEO0QIdyrJGDGZGWUo+9OMZUmWIv9YSWxln9CfaabFdTjiOYoKxJNdfmJfgyE72pcd4UV0q0xa7FUSKTwSvyOCpdpj0GHBeKMhyo2EXK3HxpHK5O53r8YW3F1qnBmhhnqE5WqziZIAhZwDKAuRQsyzCX08nL2kuXd0IvM3RF0J7HnMgLKlmpkuXL600szazEf8foZRnNS2rEgEWAcJggDBDiEUWnRlp+cd/Btx878MqDO9566vBvnz3+24snfvPMsTefPvqbnx5+69lrHr3zquGm4Lau6qtGm3b11e3srtrZW7t3sH6pp63flTKr1E/abDtX1164d8dr9++/radlKdVd47RWuiJaUtJb03I293ffftO1Z08f37Zpm0btQKyIAFnpKkCwgn4EGMjS3wsGAUVIbqRhxutZKIia9EZNZEePpUWOZEUN5casK4gd8ib0ZCaURNgMhAMKDBQonKXuzDT8R4vuj9NxHx5r/cP2hnfWx7+3WPCHDtvXbfK7ufh3lfKdbvEKg2GHOXSHMXS70bbDFLHdFLXdFLXF7OwxRL/68MPLK5dEP5qv57eX1kiWv/jii8yYmByb+er1aw8nx90FFOcF+O6moaePbunI90gMhRCLEYsQQAhhgAiLIeIgwzhYtLkg8xdTXfdWeIMIGRiICYtWVhkQ4FYYirhIzE0L+IEwUyVF5YhcqYWYaUpLUQ2ZRd/85/JX/+sv5f5sjqJUgFYjpAaKeKOyKzbCqxOiIxwZroTu1OTxrNiNgbz1JXn9pYXDFf7JmsqxipLJoH++qWqhKbixuXo0ULS+pGCuunxloLSh1Luh1Dta5h0LFPblpQ14s9cX5x8f6H724K6n9my9ak3Ltqaq89s23rNlc3GYI47m1hd4z+1YOH9s+6k9E6f2Ttx6dHPQl0YoKowTwlWSRcAajCVBlDlBQ4iOYL0sWYxqtVKEQMA0iDVx5dGyV0W3mMBGj3pbkn5TjLzZo9mUqN4YLw1HkiqdIiAzbSK+qtr7yFT9Q9XO33fEv+wT94bS5SFMn1VfbhQlCAgBPGJ5DAlCCGGMCAIYAygwLAcggZAAhVVLxlaXbhuqmlxdvLi2ar63fMtIfXdNdlt5VrAgqbeuaKylpCYjMkoLnRo+AdEBDrVB0ECQl0OxHDAhVglZHjAI0hiyEAkEIYJYiIHTgOfWFO+dqN+xPnjF+uorNlRfMVq9czS4czS4c7RqJXaNVu0aDe5cX7lnxHfFSMl4b+nS/MAKQ7/93lDpB2DoSh566tC+bINcGqGsiOFLI0PKoxSV0WxVDFsdx9R6mLokUJ3AVsTBkmicaaKT9UyOQ1UaH5Zu4lP0XF6EsdQTUZgQ7vWEV6S6qpOcdUnO4hhzVVZUU0FUtUddmx5WnO7K9ERmum1ZbpvHobepQbgYkiAz6RqUrEduHYizoHQ753UKPpdQ7MZV6WRNQN/o008MBGOjbDpJpeIFjCCCgGVoCBAhHAAAAADZFeUhgMC/iIZ8n6ErjkkcxiIvqGSVUlbxvIARBiuCxjTDMDTD0gCwiGUxCyDLQpYhGHEEYwgIRhhCACACHI8xj1kCCVEgu0564ra971648eXzB3795OHfPnPsnWevfeunR379xOFfP3Hwraevevzsleua67d11l010rCjr3b7mprdXbX7Bxo397YOJWdtDYuajXVv7qh99twVr5zbf1W9byrJvra0MCMyMsEYmmAOry0ruOnWYw8+ev/BIyesNjdgCUYEI4ARwpc+EhhDAlkEWZalGZZhGQYyIYqCSNNcYcy81zlVED2R4xxJdQyn2NdlRw/mxQzmx/VkJpQ4ws2YQzRDQigPo7gnTf23NtOn85nvXlH+2dHO90YTv+iL/s9a+W9t4qv54KOg/k6XvKjVbjHbtprs24z2HWbHFZaInZaIXcbwUb399YceWf7nBufyj8HQ5W+/Wbe5f0MAACAASURBVP72H8vLy198+UVanDtJpzwx2Hc4K/GIWXPEGXmyu2a0zRutJZJCQf51nIgAhgBDBugxvn7b7P9+95nfPXJjdVKEyNIYI4QhRhBByGOsJLwS8eEEd6uFo9HRHZGhTenuKb93y6r6lpyUdJP+yZtPLy9/+8CJI+EEGwjSccSAQJSKL4+JiFMJhalp2TEpJbGZJZ6cmpyS9uJAZ4lvIODbEPBNBEong/7Jav90XeVMfdVkTflwSf7GhsrpytLJ8uLRUu96X/56X/5oqXdtbnp/XsZ8lf/89o0vHdn36LaF3Y01Oxpq71vadHJ8MEcvF4eFH+ztvW/3xvOHNp3aM3lgundTX6s/M1FgKAMnWIhSh0SJCLwgSjyvxlBLsEGttJn0aqVMI4HQTLKk6I+RpmLFOTfalcQfSFXv9yh3xQpb3Px8DLeYoFltEzJkFEOHFJrVE4nmZ4qtL8fTP08PeTCBOxLKb3caspUcQayAkYiggBAHMYErlgiIACgCmocAQUQQ4RiF2yzVeaN76hPX1qQN1xUON5ckhEkqQDl06mi1nGxUpZqlWAOJEJgERPtFUsfjBoHkEMbJM1YBawQirbTPIIsQxBAiBDgMBAXVWOS6/9j4/fu779vVcfeurrO71ty2c9WtO9pu3d5+27b2W7e237K55abFphvnG26crT42XT3T69803XfpTukH7Ide9ka+8dC+XIPsi5AqYkggKqQyiq12opoYWBeH6uJxbTwOukGFG/giQVYok2KGyVbJF28tj7P6ncaSSEORKzQvNjwr1pZq1/uircGEiMIYU0VmVFWKuSyKVMXpCxIdKbHh6a6wjJhwT6TZrAKhSiY+TJUVaUixSRFqhdsEUq0kywpzHCAvig1mCt1VxoYizeRgbXxUhEZUqQSRIIAgyzIKBKBGrZYkieN4kZNEXro8oV5pfV6WB11JTtVKlVKWCUYrDFVJaoEXMMbsCkMZlmVZFrAQsJAF+NKlPOAw5gnBEBKELumHAo5HmGAWQw6ynEqAt1+3+N6LZ158+MpXn7z6jaevefuZa9/62bFf//Sa13969W+ePvr42WN9za2LqxoPjjRv66nZ3lm9u7du91DjwtrWdfFpO9TW2QjHfEfNU7fveOXufUfWNkwWpvT4ywNpuWWxabnORG96wtbt4zecOXnl4avj4hIh4BDCBMPvDJQgRghDsuIWB1gGsoBlIE0pvFHGuSLnnDdmuiBmMtc1nBY56LH2pzv6s50DeXF92Yn+SIeFcDAkhIRQXsLflaj8otn0+XzBqz1xXx5c9eF81kc14t/qhM9bpF/kMR+VqW6NIhOyOK0xzWmsC1rrot6yqLdsNoQt6S1DGstrDz+6vLz8fVj+KDv236zU8p9npsRHYqYrJnKtQz3isW4ozjqxd2zr5s7ocA0Kob8Tokbf137FCAmKkOGasufPHH7nqTPX7Z9W8RCyACOWIIQR5hFRYV6GXCjH+fTaAZdrQ2H2TGNwtKK8v9zXW+nt8udUJ8cc2DA4HKxMNBmtsqTjOC1GBgycBlWsWVeckJhlj6tI8xUme8syiluLAx3FRf1l3nUlBRMVgcmq8unawExdxUJT9UxdxUBR9niFb4Pfu6GkYIMvf6ykYKzUO1pS0Jed2p+TdqCz9fG9W+7bNHG0q2XMm7OlvvbepaWDa5ozZNySmHRqduqRg0sPH5i/8YoNO8c7RxsqMu1hXAglEMAzUA04JRFEQRI5TsVhJYIqkQvV6VQ8j+iQWA1aFS1Px3FLSWRbIt4Rj7fF8Zui0KYoPBuBx6OEQTsfUIFkyKaGKLIoatoq3JsonrdRz6bAV4qlXxTLh2KJGzM8BDLEIoA8AByAHIQYQgQgBpADLAYsghADwgPI0ZTDQAK5zpocdzAtxu9xFifFZMZGZLojsiIdSSa9U4lcOmJDVBKBfpVQiulyls4W2Dg951ARo8ypBCIQxEGWABoDgCCSMFRBhcvAHFjvf+306KvH+l4+MvjSsaEXjw28dKz/5WsGXj468POrB146PPDi1f0vXLX2uav6Hz80tLW/cuNE95c/HkNPHdqbZ5B84Xx5FCyPoAIOujoCVEeDWjesdcPaWFzjJhVuVBjBphtDUi0wxSoWJdjyos2pRjHLrCxxOfweV16sIzfGWhJvr06L9iVYKzOjatNCA9F8eYyyJCUqNzkmIy4qPdYZbTeLAivxTKhWSHFaEu0ai0Q5tHSCGaSGsuk2RU6EoiZT6qk0NxTqpwfqE11OtaCReZlgCCHDMgyHiVatUclKjUpj1BmNepNGpV45hL88Pvo+QzUqtVL6J0OVklrgBIIwYBmGYQD4fgkPIbuivowunz9dUiyFkLAcjzhMAECEYSBLUUd3rX37hRuee/jAGxdP/Oa5639z8fq3nz355rPXv/70tb+5cPKxu0/1tnROtdYf2NCxvbdhe2f99r7GretaZvpXDXoyt6jCZq22jasa7z84de98+7Hx1UsdLV0FpTXJ2U1pvs6iqqFVDYcPbb7j7M3nzt3Z3dWLsYQQWeHmdwyFGBLIQsiyCKxcvkOWCvG7LXPF0bOFMdMFMdO50SOpkf0JYb0ptp50x9rsmLXZSYHoKAvHM4oQjlb4JPk6J3m7VvnJfNp7/ZF/6HP9bjD643bD543qvzToXk2HH5bobnFJo5I0qjKOKy2T6tApjWVaY57Ths5rTGtVplcfeuzHZ+ilTebPv/gsPTHaxlJD2XEHmn37u2tWFycd275213SzXc/BEAYD/H2AXmr1AERC6GK346YtQz87vWOhv05LIAGYw4DDmEOYR1iJeSXkTJwQr9I5EZfriLJhiaUoiqKEEKq7ytfkzYrVSKlhlkiVysTzWkI0Aq+XeLOInBopJzIiz+GqSs6tyCjOj0mpzylsL8jvKc7tK8waC/ing5UzNYHZhsB0nX+wJGd1ZlJvbsba/MyBgqx1hTkjxXmjJQXri/N6s1J605MOdbbes2nqyb2bTw53rc1KHC7Ou3tx046G6lQRNid5bl6cvW/v/MNXLh4d7zwy3nPr0tzWxrqAzRRwGf1J5nCZVUFG5ngRCxIWVLwg8VBJQCgPckJxT7JqIk3eEAc2JICJGHbCzoxY2ZFwuMGO1tnIGgtfpmZjUUg6yzYD2KOgDtjkM3Z4WhVyNox9pZD9bI32zoAhBik4llUCIEDIQ8BBSL7/uQKIAIYAhgDIA0QAzcOQBId5dZW3uyp/VVF2e3FBe2lBc0l2kze9OD4ilNB2lRCG6FQOVKnESg5UADZbhSPU0MzRZgEaMVJioBawhFkMWAQQj5Cag3pCpYUy108GXjo28Pyh7ucO9T1/qO/iwe7nD3a9cKj7xYNdzx/ofnbvmgt7V1/Yt+bRvX071gYWx7v++uUPutu0cvK08sZPH9pTYBCLraTYxhbZqNIIRWUMrIgBtYl8fZJUnSgEPWJ5nOiNxBkmRZKBTgoTihIjvPERmTZDnt1UmRBbGhudH+PwJkSUJEZUpkcXJ4YHs6Nb8yKbUgwtWY7CBIeRxzLLGAReI/IsULBsiFbmo8MMkRaVXqLD1MClhx4TkxJGZ0XS1Vliu09Tna2cGaxNjHGoBaVSVBIMIWBZmuEJp1VrlKKsU2tNWqNRY9CqNKIgXLZCWlFmulzLr4g0f5+hIidwCCOWBrQCsQxiWEizgAYsDRjmkp7T5atQDDEEALMMoTHHYh7RPGYsGrmqMO3xs1e+efHM8w8ffePiTb95/qa3njv11sUb37hw4lfPXPvbi6d+es+p/tb2qZbg3g0tSz11Wzsbt/Y0b+9vW+jr6k7IGJC1g6Ghc20t90z13l2ddGKkfnH1qv68/K5cb39J43CwZfvYusfvv316fKq/e2hNR58oqAGAGCGCOAx5DC+V8yuFPGBYyLCQYTlFSE2ibc7nmi50Txe4pnIi16dGDnhsXYmhncnWvmxXb3ZiwOW08AITEqKlFcWE2xmKX/Sr31ob/bsB58eDrg9HYv48HPlph+nP1Zo30sEfSuRbovkhThxRmkaUoeuVllG1ZVwbOqkNm9GYe5SmVx76f5CHXnrxn3/x8drV1flRKn84WazMeOTIjnV1BTdu6buir8Kh4WiGAYj8i/vASqMcYpYKyYuz33/d0isPHpnvqzJygGeRQJCAiYCJiImEORkRAyLxgtoBiV2r1gkCIpjniSaEynVHtPoLXTpVmECMCBkI0XO8QVIaZTFU4q0icsicS6tJs9oL3HH5rtjK5LSWnMxVuRkDPu9QsW+s3D8ZLButLF5Xmr0627M6M7E7J707K6UvL31tXkZ/fuZwUe5wUW5PZvLq5Pil2orzOxbfPHXNe7fdcKy/YyAn+daxwTPjnY9fOX/T/PDJibU3z/Y9fGBhoTx3TWL0poaqGV/uRJJjY2bY8a6Mkeo0owBUBAtI4IGo4ngZhTiUTEuyZbYobCKVH3SDPhccjAFDUbDLzDSoqRo1VaelgpqQIp5KJJQVsRkY9RIwRlMH9egmCz7KsdeqQp7PBn9u1z7VHpsgsIhmRQZyAHCQ5eD3fRsxhAQDlgM0D1jCIoQwRCwHqBirur08qz+Y3+vP6gvk9QS8aysLusqzolTEKkhWyGZybBUHGzHbgFG6AEy8wiAwRgFYOKgnQCdANQEcZBGAHEIyBhoORaqY2kT5zEzlM3vXPLNzzYWdXU/vWvPM7s4Luzsv7F799M5VP9u16smdrU/uaDm/fdW2Hv+msUsM/SHn8svffrPyyG86sNtrkPwR6ppEc1O2I5hmK4nT+z3GqjRbvkudFSEnW7hYLZtsgtk2kmHjU21SUWJkvjsyViW4RVJgtxVHR6aGmzKizPlxtrJ0py/JHsx0NmdGVMfpfNG6eItGDYAGYA0iHAMIwhgBNc9ZdSqjmmgE2qKEUVoYq2MSLWx6JBPMkRoLleXpwsJIXU5KtFrklKK44lfM0AxPOINaqxKUepXerDUaNQaNpJJ4YaUZetmz87KWnUpWiTzPESSLklpWaSWNkhN5RCSMNBCoWIZTMJgGrAKwNGBolqWZy4LN/zylpxmDZEiOiqsoyC7JTqvIyxntbLv+wK6bjhy48fDuc6cPP37uxNMPnLh4/sTPH7v+9adOv/3srU/df0t/e+t4S/nO9S1bBpq2rm3eOdK5c7hn67qhTndmF5K7zPrp9prz/fWPeC23jjVuWb9hz/TkgdnZpZ71S31DJ/Zse/K+e6tLmwszaqv8LQKvhCti0ogjSMAQE4gIRCx9aTKGGAYzjJaAzmzXbJFr0hs/lRc9neMYTo9YmxjelRi6KjG0O8PZlRnvj4qw8AITojBBJo/H65To0SzDSz7j60HD79dEftDr/KjP8XGz4ZNy1a+S2T+UKs/ECANEGJSNg5KlXzINyMYhpXm90jymNHQIul8++P+Aod8sL/99efnvf/uPT5647/TPbj9839UzJ+e67j60ac9I67UbmhZqcyMlDGgG/osV63cBEQihciLMd2/b8PqNu05MdSWEajEdImEoIswjzEMkQCwCbCQkUxSTKSpJTSJE1sRQVgJiNcpYoy5Kp7IpRRPBRp4z8pxFksIktVWSQ0XOIiAzD40CNomcQ0USQ/W+uJjKpPiu4rzhcv9AkW+gtHBD0N/vz+8tzm5Nj29JjevMSl6TmdyWEteZkbQmI6kvN32gIKsjzdOS5F6bm7ante7JXUsvX713d31gIC12Y37kE5vqXj227oktXftr0nYHk/Y15DU7dMlEEa+XEnRivpa0RKhH86MqPGF6jtGLRMXLEhDVLOMxcaszLQvF1tlMecgNVkWAVRFcnx0NRvHtdqFMp6gI45uiNe0eY7VTnaQGZszGAUULF7KBp/eZyPU6dESAx0PRWTv901j2bL4liTCQARzgCQQYsBj80zIHAgwghyAggOZYFgEMEQcQxIhCIVRMqHZ1aVx/uWNNcWS3P2Ow2rvUX1MYZzcBEs7SxWpcL6AOyK7COJOHBoHWCKxWBAaeMXCsnmM1HCvhlRwCSohVERSh45NN1PoS+/2LzQ9vbH1kU8dDSx2PbF396LaOR7a2Pbq97dErWh/fs+qp3a0P72jb2u3bNLrmr19c8lP6QWv5b79dXl6+ef9ur1GdaRJzI/VpkfoIjeg266P0KiVD6zCwKlVKBRQpKlKFPQbOY8SJZr7AHe7WqeyQdiImVa/xxUbnuOz58Y6COJvXY/Wl2Ms8tmCCpdghRQqUFjAaLKqxILEYMwBDQFiFhqAwjaCVaBlRBp5yyCExmpAEsyIzBtWXmhp9xkCmemmiOVCcouKxWpIwwizDMjQjcYJJa1QJSr1KZ9GZLDqTRlbJPH+Zod9fb+IwWTER4QhWSrJWqdHKGiUnigjLLHBynIMQkQqBl1aFAGRYxILL2/iX3NlYFkMSprGnO1Pqi0srivxNNd2+whZfcWdtzXBjw4bu7pn1wwtzk5u2b9q2f/uOa/fvP3PN4RNHrunsWDvS0b59YnRmsH+ks7OrtaMp2NLeMNSRvqrPnLkuLmumte6hNWVPFVnunevat7hzbHCsp2V1iy841dV7z03Hf37hwprW9WUFq9a0D4uCGsIVhvKXGYoBBAxgWQgBJIDFNO0yadb7EmcLoqcKPVP50VPZtnUZEb1J9jWJoS3xplXJ9tVpsSWRDgsv0CG0HrKpHGpWimczwi5kyG/mkk/Lxc8blH9pEv+jlv9rmfCLFPrdgO5UjLQW8/2iYa1o6pVMfbJhQGlcJ5uGZV0bp/3F+UeXv7vF/LEYeukk5B9/++rP95y+5umzxy/eefTi/dfce3zbtlWBxZqsnrx4hygQmkUQ/FuGcgztxKAvPuqKooy+ZGeEEgmYUWEkIyJCwgPEA8QDrOdwoV7drldvDeQcG2rfXOv3R1tTwvTRapVN5E081hNkEPhQWbQp5XBJGS4pw2UpTBbMkqAXeC3PmXho4aEn1FSaEN2QmdBfmt+Zl16Z5Ax4oisTYxszUqviXBWu8ObkmLaUuPq4qObEmGaPqz0lvic7tTXRXRMX1ZocuzrRvVRVurc52J8e25MaXWekTnZ6ntvZdKTKPetRjyUoOyKEUp0YL/AWUeRoVqVgQwEJBbwOITXHqnmoFgQ1Ik4R1rq147mGuUzVRJI0FCesceJVdtRpRb1R0khW5LA3YbQsa6oqe6YmbaIm3h8rmxDlxEwpDGlmqc0m/loDvpIortbT1yipn6ipUzFyHsdihkFIwAggyCLwL/a3ABIIAQIMBgABDCGCGCCIEBAklvElaCYao1uydcH0iK5g9rEda/fPDVgxZ2ephihNX7hxDc928SSLB3pOoeZZFc9oeUbPAQPP6gWo5DGHMYeAjGijRGxqlGrj+4udxwf8pwcDZ0brbp9qOjvdeNdsw7n5unsX6x7e1fLC8f43Tw2/fGL9zoHyuZGOv37xXR76w9Xy/1h5+6f37iow6iIIo2EogaFYioqymMONeoaisIIRWMKzvIxImFJyiDBaoj1Gzhtjixa4KKiIF2FWmLHEE1OcFhfI8VRnJ1Tnx/pSw0vclnKXITeMt3GUTAMRCjLHcyxkaRoihoAQh14dE6qKi1Inugw58ZZUu+SN1ZQm6/KTZH++uSLHWJFj3j7d0VxdqBY4jawGALAMYBS0SlRadCaNqNLJmlCtyaI1af9HhqpkpcDxHMEqWdapNBpJreIlCXEqmkmEyA2RTFGAplfm85hduXcSRF4UOAEBDBhAK2hBUMXYkxPDU1KcKatWjbf0HCpqOpgR2JFauuTxzsflTKQUTGR6N2TmD3uLhoOB0da6De2d8/WrF6oDqyv9q7PzV6fldCfnDqZ5JzMq95VUXl1VvLG2eLh/1brTPbX318ec3bZu56ZtfZ09/jx/uNZa6yt55N5bLjz1xOLC3ua6gdamXo3GjBDHEY5DAsEihzkeEwIRZCFgEYZIQIjQCk+oftyXOJMbOVnkmcqPnswKG0h3rEkM70gwN8UaWj3W1sSoYke4RRBBCOMAMEuU4ljiV+G1Vm6rA96SoPpZYdhLZaYPg6aPKwwv+1SvVGivixL6Mb9WNPQKpi7R0C3r+mTDoGwcVhpbRN0vzj926UH9eAz9rh/69V8+G+tsX99UvWus7+w1mx/cO3WounhndX5zeowBYciyADH/naEEIk7BRuq00+31t26b3jfU6QnTc3SIBIASYgkREREeYgFiDcbJgtDjcjx1ZPHcvvG29OhEoxytkaNlOUqWQgWi55FBIBZRCJVEiyxYJD5UEqxKyapUmUSVQVDpOFFHeIvApztMgSTb6oLYKo853aEOxSEODueE24sjI0sjrXWJEQ0JzpYkd2NCdFNiTEuSuzU5rj4+utLpqHM7m2OdbfFRq1Jcq7Nj27JjsrR4Q2nilurUNRHaTrs+aJGSBMalVmsxzwOOIEIQIhBggAUiSDyWeaDkgJFD2Sa50yUMumF/DBl2SwPReG20oitK0RFJOqOV/SmhO1oDR0d6rlrXPF+XtCEQWpcmWKWQaAEVQdgmyPMW5SEDuw9R1xnJKSs8Zw25I0as4FmeDgGYoH/DUAgBgis/YGXbiUFQARBiIeAR1VmePlGT7Q1Tu2Q5I85007UTNxyasxAQo6Rna9IPNvhXKdlmQqcSWk8UWg6qCKtFtJ4Deo7VC1AjcgKHRAK0AmvXcjYVyI0x9pd65isTt9ak7mrJP9RecGRV3sm1RWfG/HfMlj2xr/lXPxn++L75985t3rchOLWu9csvfsh+6Mq/+Hb5H8vLy8sn923PNsoRIuIYljAsoigjghEIeBg6HbF2FpsYLowTTJAYaTZCEGJ0ygJ3ZL7LURxtC8Q6KhMigxnxwYL0opSY0uTo6sI4b5LFnxAeTI7IidJYJIXAAolwssAhmuUAy0PIsaxZLURbsD/FXJ9jr0mx5ts1CXox2aaNNisjjUqPTRX0Ru1Y6Bjqq9YISMkrAQsJAIhhtSqtWR/6f3h7z+DIzuvM/3bf++b3xr73dm40Gt3oRqMDcs45TwQGGGAADCYAEzA5cwaTAEwEZoY5SiIpihJFUaKCJYqikiXZsixZyWltl/33rrZsr9cSKdnSiuLg/6E5Y9ra/bTidr2FuqhCob/c+tV5z3PO85iK4VZdQdvnt7yW5tI4lym7n4d8n6GcMF3WZMIUmViG7jFMWzFNpimE6RBUSLAZ8mJIZKdDFEUgSiiXhHxvZApKEEpAckoy0/P8qSJfpq+ifXT9nt6Ra62jT7WNP9M69mTb2JNto0+0Dj/SvPFO/eDN6u7LJY2nC8v3pBqP9kw8WNV+oqr9dHXfldrB2zUDd6r7Hy7te6ys57GKrlvVnRdGJw49f33hG49feGLxyN6ZmeMHDq4uXj139MSjt1c++5kXfvjdr54/dmp0aNOO4eGg7WUIy5RQpihMVqlMMMcAIoAggBhhjgmRQL7B97WkjzcnjrQVH24rOlgXmasMT5WFJjLBLUnvaLF/cyrclO/3yUwDMMu0BGYKJBSKpsORJCTmcMYdYgUU+1S41cu3hNiUF+2z5FnVmlM9u1X3Ts2zS/Ps1XwH9eARI7BNcX//tffWoe+b991v1tbW1t786b8M1lSV2UZLnmdjxLVQk7rT0Xiurbwl39JEgCAiWKIQYgQRwhhiAiFBIkMSdTiyBfnLR+c/+djKB64tdFZlmFOQIZQR5phwjFVENIh9GDa75EPVJU8dnulOBRMqSWp6XNELVDWiaUGF+xXuV3lAVfyaElAVn8L9MvcrckDT/KrukVWLKzaXbcKDmtFYHJlqyT/a6z3YEy3x6SbSEnagJhToK45uKU+OlqUGU/GhVNGmVGpLWWa0qnhrpmC40DuSiW4pLx0rKxnJxCfqUusbUjYSvRgXKDxCeT4hHghUCapUoZgRgDFEhEBCICWYEypjohCiYCmmgN4AnYzi6TiaKiQ7YmS2kOyOiTvjzqmYcyqGppPKsfb0UwemP3bh+OquDSeHEnMtdrlfSlKxm+DtBdEzydBtt/i0C78aVT8dc74eFV9L8UlFlB1ApIzkIrcgQu9piVIIMYQIYZST6yFEGIhIEhxCVUn+/ETfSH15lS/iFpSAy/nyc+deeuqyF0lZH93VHd9TnxhRwQgWq5DDZqLJiZdQCwGDIhdFFkO2QiyOLYa8Cgm5cFgHjXFff8q/JeubbSg83Jk53VtycaDs9taaD801v3yy/TMX2r98u/+PHxn+5p2J5dn2U/u3vpXTlP4vskB+m6FruU2lp1du1rndcapYTlwAxH6VLIS1V2tD360Ofa0p1ktwvoDCAHhFyQMkH0UBhhOW0Z5NtRXHWmOB9qi/vzTeVVnckIm1lcRqEt50QKsIWCmDFego3yRBTS4KehNBT9CllBX5fDoImTwe1qtTVmuRu86LymSh1ofq43ZHZbw+W1xZVFxWGBpsT10+M3bq8GjAVBWmAQgxEAkQ3aYdcActxfRoZtDt97k8lubSuJxbUpIpU94bo4SZzjSFMEOVPablVk23bJtMlwlXIExAqQ7LWaKoQBJFJxIBBvj+8tL9IzmdhqynE1WNxXVb6lq29oz1b1ho23inZdMjrcOPtmx+pGPLEx2jT3SMPtE59lTH6OMdW5/s3Ppk25YnWocfb9r0aP36h2qHHq4efLi8705F7+3K7lvVXatVbatVrRe3jB34wLWl5y+cf/TUiZkNm3eNz5w8cuzwoQOf+fjL337t1c8/tHR718yl3ZN3Tu6L2RYHUOWEco1jzAACgN1fsnp3mQqgoMFnWjKHmpNH2uIHW+MHa6J7y0LTWe9E1juSsLcUB4ezsfqgJ0Cg1+Eok2jMIXmBGAKwAulVilt1ik6nKDokIIiS4HAKgikI3bI1pbhnuLlTNneq9qzuOWgEj+qho3pwSvb8IDcfeo927y9D3/yfW1sbNpcULk4MfeTIzGfPzX/pyplnz+zqzOYjwQEhJlBiUMIIbBHrOgAAIABJREFUIkQwJBRCgiQMncQpVEfzbx898JmHb35k9fK2dZ06AxQCgiCCkBMsA2AAGOF0LJtY3DCwpbTYBg4f50Gm+Bj3MuaXZd/9oyo+Tc09e2XZK8s+RfEpipszS5ZtTl2UW4ptM95VJJ8bshcGvW0Ro9D0B2UlatK2RN5wMjaaDU+UFcyUFu7OxPaWFpwqjzxWXXSrsuB40ncgGztYGt2TcO8oDo2WpUwocoAYYBRQkuvyY8ow07gsQ0wBIphQTGXEZERlQBkgMpTSOlzvwyNBaSyGdqb0XQl5d1zZEWczcbyrCEzHpMkY3JHSlje1vnj66HPHD1zcXH+kI29dQq5EQhMDLRHPjoTnITf6mJt9KcW/nBC+ViC+nia7VMEtODiEDGHybu15n6GQQkggQhBjTBHCjHEMoQyc5TH/I+f3PnVp75ltg9ua60fqGobbyj759JmV49MBh1DuQdONvt3loY0y3AzEeizaXHTJ1M+4QaDKoEGxSZGbYw/HboZ8Kgu4aEAF5WGzwsfbIupEVf5sY+HB5viF/tInt7d+7EDXy0fanpkteWou/eye9CPbMydGq07NT7711k9/xwy9e/fu23f/19ra2vM3loZVMmeQqwXGGw3+fxooemdjwdqw97+X8K8kzPUKDknQB6SYpZVEvYV+JewiUUNpLi5uTyWaooGedOFgVaY5G20pK+ytSsZNVRaEfF3LBL3FPjPtN1N+VyZgFZlKfZF/oCmvqyHQ25RsrAh1tkR7WpL1Sc9wS+GFw90ry6M7phrLUvmJ/EKfW26oyVs8te3C4ck822RMdSBJlBwYSl7LDrr9bs3j0dwhTyDo9rsNU31PFoj6HjNmhqhCZJ2pHt32GF5LsQzu0piuEJljrEGn7XDqDhFCIEoAOyEXMfmtPXrgFE1ZzcSKW5KZgVRiuKWnb+BIw+CNhnUPNm94qHnDQ22bH20ffqxt86Ntmx9r3fxI6+ZHWjc90rT+wfrB2w2DD9b0rpR33ihtv1HeuVLeuVLWcbOi42ZZy/XSpvObh48+feXGk6ceePj46SPTO08dOjE9vt3rzutp7V09euhqU9mjLfUf2DFyY3KwgFMGkMwIlRWGMUcQQppj6Ltm0hAhCQY1eUdD9nBD8mhT7HBzbL66YLaiYLo8NFkW2JAOtcZD1XnBKre3lCjVEh5EfCNRhxSzkamlRA4BzEQRA4IkSh2YOjB2QtsBmpk9yu0JZkxz1y7NPad79+u+w5r/sOqfYPb3v/Da+83Qu2u5NaW1X7315sqBPYvbNrx0/sAbjy188enLrz2++ML1oxtbSqjTgSVMIMAIYHQvmAARgKiEMBbF5lTq0ZNHfu/hax+7dXH/+HqfIePcHwOJSsCjqAMtrR2lFX2FqaFIvIgykyAXYy7KdEZsRr2y7FUUjyJ7ZNktM4szm3G3rNhcdnPZw2Uvk92UG5RbnBqMGoruojSuO/Z05Z0dix7qKDrRWHOkqW6yoWxbQ/nxhrKbZeHHw9pHQ65PRK1PFtlvFHv+KO7+ZoH38wHXp4LyK/n0mQg7U2BuKyq0oJMikQHMIKOAUkRz77kiyxxjCgEhiBDCEJUxkzGnEpWhlDXI1qhrR5G2NR9tCYLxfDYZV8cT8mgU7k7z3cXyVBRN5IP5qvxHdoy9cGx+eXPXfEvB9jK7ywVLLZwMufoC6tWQ8qyXfj5Jv5oUX4ug14aKb8/0hhSZS+C3GZqL1L7fg6YYKZy4da00Ehusqx1uqthUl97R27C1rWb/8NCpqeGl/cOzg00xStKKNJV1z8bcvcixAYNmCv1MNDn2ylyTofIehtoM2Qx5FWbL2OJScZ6R9KCOIvPgQOWhrvR8U+TKcMXTc+1PzzZd3VR0rN1/qNV/sNHY02TODpSfnN/x1ltv3UPo7+guf/fu3f+19s7a3V//4Nrxb2WU/9kR+NWQb23AvNtmrXUqv+5Xvps0n7N86xQ54bNTEW8yz1PgM8NuLWjwsE5qCkNNRcHaiHddXXlvdaYuGahOuBuL/QWWghxCJGAUhd0uKGbCvrLCYE9Vuq2oaLyzta0svy6Tl4oEypKRyYn2S5cmF45tWDqx/vzRgVMH1+2e7A1ZmkwoxEK8UL5+ZvuVQ9MxW1MxhhKUJEgw8duesNvndXk8hjfoCQTcfrdh5sY5OWX8HkNz13kKCYPUVk2/4bcU26W4FKLIlKtMkQmHCAKnEzglJ0BOAJEIuYjJb+3OA1HSMa5PFm0oK56uS2/vbO/r2lnVfrGq60ZN9/W63pu1PTfq+1ca+lcb+lfr+ldr+1dq+1are1aqe1aqum9WdFzPNC+lmxbL269XdNwoa79W2no123KltOFc98Chm9duvfLC8089dOfsyeNXF5enx3YZLL8s03Z+2/YPN2Zfroy/PNnz+GhrqUwYwIQiyphMiUwQABA4/z3AOSd/+RS6rTY5X5c41BSfbyne31AyVZkZKi5oi/iKPW5LtWzFU2FFerh3lLp2yPo+1T2le0oA1EUBSQ4MAYCSA0lOUQISEKGTOh0lTN2k2OPctV02d6vuPbp7v+Y+qPoOK74Jav0/YOhv7k2QvPOLn3/kwgPLY31PzW957fbhV1ePfv7BC89fOjDSkpUFAYsQQYQQJBBQKGGIIKIAyRJkFOLN7W3PLZ373KNLLz984cTsWNjnglBiGHIgIkFIhsI7RydqUxUBaBVSO0BVhVCVygqhCiMuymxZcSuqW3n3p4syF+O2rFiMW4zblNuUu4lsEFkjSJOxqsgqoW7smOgqv3N8emls5KnxmRd27v3M5Wuvrdz5/JFDXyyJf9Pkf2Szr9rOb/rFv0m4fhAgXzHgl2z2zbj95WLrQT+e8ynrkzEdOykWKQIUUgw4hoxizGWqKJxCiUAnJSDHUIYZRzKDXMOkxMU2BeTJAjoRoeNhuikA+7xil0/s8TlGI3hXsb4jzsZCzuEQPNle8cz8rhujw3PViem0qzvICt0kHfA0eYwtNr6Zh79eQb5VIn0uCr/1wMa//uGn84I2dDroPWIi9FsiHkQYQYokjpzpWEF7VXNPbVtPTWNnVU1XbW1nfW17bU13VU1nRboyGslTXSHgrIRCp1PoEh0DktROcQFx2gR4VKqrUKXAxbBJkVvGNkMehboVomPgoiDmUws9uLcscGXX4O3ZoVPryydrzJl6baaOj1eS4VJ5c5lrOMsHi/HWzpIT87veeutnv3uGvrO2tnb37Z8sH/xFubJWq/2qkf+6yf5+lP+XJL7bZn4rZd8O+lowsBXkNbmOnLIEuIg0CVTE/D010f7awvVN5UPNNU3ZeEXUrE/azWlPWIPt5YUHR1vPTA8MVKbXNdZuam8Y729oK4n1N9TEg24XRV7dKI4F+rsyD92cPbW3Yce66OaWRG9Nurc2G1CQJZNgQKuvDj14ac/Kke1dqWBCwy5B4AJUsRpy+8Juj9dluk07zxfyWV7bMHNuTJQQzph6f0oUIQKwQmS/6fXptovIBiEaQhpCLsZ0yimikgQlCYlOLEpYkhCR8G97iUqiqEpib0nRVFV8V01sZ1PV+pbRmpaz5W1XytuWytuWyloWy9uWKtqXK9qXKzuuVXVer+q8XtF+rbLjWnn71bKWK6XNyyVNSyVNS9nGxUzD5eK6i0V1FzJ1Z2pb9hw9eenTr776sY985OKFMw8+eGv/vtOUJkozGxfH9zydb3y8SP/6mbGP7WgfsGQuIkwRIZhhwjCEEPxnhgLk5niiPrWvJTvbWjJak+6IFpSZ3nzFNIlLlkzucOfBcJNeuFELTlDXTsp3c21Gdg1xo5TLXoxVESgEqbpCMIGiJElOLDgSmG9Q7a3ctVO29yju/brnoO49bASOGaFp1fuDL3zx/xlD337zp1e2bbkwVP97l+demh+63F78+MT6jx7fNVWXDEARi87cSD0BEgEShBBAhCVMnECDcFtf10dXL73x/K3PPXtj6cxccSIEoZNBZ2lhpDIRswnxyBqTFOw0DWAYTFOYomFZAVhh1CXLLlk2Zdmtarai2lx2Ma4yanDu4tzMYZTLNpNNKmsYyQTInMiEaRAmvHZLoqQ2WtpUVNqXKd3e0XN5Yur6YNfD5clns/EPJAPPFLo+XuD6fML/4Yi5pIKTCtzrYsMq7lJpm9/TkSqSIUQIYCRhSDCQCZQJRpxjTeMumegMKgzKnMqEM8w5VmSsqBiXmfJIWJsqYFvDeMSHNgVJfxA3mY4WUxj0Sdvi2kyxMlVINvgcG8Ls8ub+lcnJucrs1ojRXaBHLVbs9cQtLY2Fy3Hl9Wr8esb5Ur64WB948fELXk1nAiQA/m8ZmvsVQUCgyKGYyg9tbqkfaW3c2NS4ubV1uL1jpKtzc1fXpo6ejR3t9dmMh8lB4KzCjj4oDgEwKDrboVSMRT8BHpVYGlKJaBDkItBk0OLIqzFbwToCLiyGbTnmJZ1Z/7U9G586PnFlumu8yt5cQjaVSBtKwfoSMphV+tK8JY43tCaP7Jt888172ch3f3d3+dw7/l8vH3krye5W8N/UgrU67esh4wPA+V8L7U/49MWKdGfILQuCjhwWB8whMMFpElAZ9zWmvZURV7HPCui6W6YFJuqujHSWR6KqNNecvdabXupIbYoFWgsL+0qzPZXFyZAnGQq5OYeCEPV4h3vqd441Pnl77uBUZmogf6K3fKyvcXx9XX9TcrSncWygbkNn9uiOdZf3bVkYa3/l3OymiJVgxEIkz+0Oe22fbXpsT54v5HG5Ld1UuMwopZRyxlQu57aVcnWoQmQX1yxKi7x2sW0UaazYMtJ+b1jTFQkBCUgiQE4siVC8z817H4SQBIAkSS4MBlOR6WxwR8Y/UxYfqR9sbz9b03WjuutaZefVivbl8ralstbF3ClvWy5rXS5pupzNncZL6YZL6fqL6bqLmdqLqerzRVXn4pVnM/VnKxvmDx+5+vRDzxzecWBp4cyjj9w5dnRJFJJYaTo1c/RDZaFXyo2vn976+o7O3UFVdUJKEcOIYkowAuBdt5RcuB5FGEnQJ/PNmaJ1sUiNz52n6hbSZJFjkasOPei0y6RQN84fwr4N1NjE2ChDEwhul/Ao5uUYWMBhAMlmzKVrKleYRKAIkOCIYXmjYk1y15zsPqD5DruCR828E1b4lJW/0wj+8Ivvez/0nXuS1c//8Se3dk8sDtV+dH7d1Sb/88N1L+0YubmuZWmkY6S21KBQQk6EAYOI5WZqoGiIDo/kTNvaws6J33tq9asvPvLaR24/uHikpTZNoCCLwnBX0/kDc4VuizklinQKPToxGaYUYw1SHVKCAEdQo8wly7aq2YpqMdlkXKVUy2GUcZNxk8smk03KNUo4BhxDBRONEK9u5Bv5thyzWCTCA5XeRHusZKAwsS6ZWZcuW5dOj8Tjm9y+jaZ7wOdrDYda4kWV4aKkO5ayCqsCRR3JEhcyCdJyIjgCjCCZIkSg05RpKj8Y9VkaBQrFCpVlKqtEUYmiEVRmy6MFxmQB3RYlUzFlNCIPhVi7W2oxhT4P2BTGE3E2HZe3Rki3JYwmA+c2DO6uqNjg1zt8tCZsVyXCddn45nTBY1X5X6wyP5siH/Q7dlNhYXQgFcrHAvw/1aH3dHlEACBA9Gp8oDY70l4/0tm0ta9rYqBvamhw+7p100MD0wM9Q/WVBSrNF4UGJAxBYaMkbYSwDTgzSPQTYCvYUpCGJB1DkyKTQZNBt0pMBWsY6EQKGjTh55URdXtP6aFNdfu608Ml5lCSDBaj/qTUHRc7Y7A5BisiUn9T4ZF9E2/97B9zL9Td3x1D33nn7m/W7q79/fn5X8TAWgV5u96xVi9/p8A+C6TnOVuVwMWqqs5gUBMENxGTeUZlKlCZ9hWFVR8TgkwMYmABpEJVkagNhfq4tzzfjhtseyrvXB68WEB6NBRCqEDlIYYMEcqCIx5UUmFeFTU3NRZcmK1/ZqFvYazoUE90qj66viyvu9hsjuuVeXq5l8VdYENH1eLBbWf6yv7y9oHvLU9dHm23JEfIdoU8pscybdMT9AS8ptc2LE4ZwYQQQgmRKb3vskwAxhJGgjPA0EhD5YZUtMNrdOf5moKBCKGqKDmhJAHAnAhJSIT/maEQQQCBUxS9Cl2fCk8V2jvinul43nBpc0/bybqeG7W9K7U9N2t7btb1rNT13KztvlnTdb2661plx5WK9qWK9ivlbVfKWpYyzYuphovFNQvp6oVU1blU9UKm7mJp/YVs9ZGDZx6bmTteEClta2me3j594sxtrjVFsrOXz6w+XhX6aLn29RMTfzw7cC5haYKTUSQTxLCMMQZAeq+gRBCmEKmUhF1miGqaKBOHagqukGgVE7sJu/uIewN2bQF8VEKjAGwF0hQQp5C4UxJnRNAHpWoIykWQBFIIOkMA5IswJIE8USxHZBPTdqruedV3VAscN/NO2JET7oJTdv6MHvjBa+97HXp37e7aO++sra299U8/eWX5zHN7Nq72F1+q15+fqv/Ukakz7ZkPHR575MSeVNgrigJEEoWYQA4xpkCIy7AzaA4V+i5ObPrsw9ffePah1z585/Glo32NpRwINnHOjQwsH9lX7PdwgBjSZMk0ka5gzDDUAFYQlqBIJKdGianIbk11K7LJmcmZSohKiM6ozpghc41RnTOTMY1hhqCMkAqRgpChqG45zBzFmqPcI6Q9YsaCpR4xGRDjNky4YKEbxEwQyTezGW953C4NutIuGldATHEEC5SCpliJDgIEejFCGIkEEgo5x4gDp1+Vq+PRuMcwsKRSrFBZpbJBZJUqGkFJVRoOyzNJdWsUbi3A22LqSETpdoNWl9DnAeuDYCwCpyJ8Io+u98NuD9xenhxNp1o98oaYcWak7+b+7U8c2HdndOPNushz5e7nyvSnk+yqj81E3FGDEVHMMRQB+F5NCSOAEEII53boCSIMgppk4XBPx5ah3vHNQ9vHhufGt+4dn9gzMbZv69hYV0ehzvMdjjoIBqBzM5A2YNCBxTRxeqhkKMStMRdFBkEmwzZHJoe2SlwKZkSUqWjKUm9jdm6sa36i4/B056Hxxr3DFbMbSmcG09u6E6NtBZua8gbrgl2V/nWtqYNzYzmGvnP37t37adv/9wxdu3t37e7bf7ew538UOH9TAX9VL63V239WaM2KwvWI74LGJ7zeoUig1FLzuLOm0LWtr3K4szQbdrmJZEmSJQi2CA2gGciwMQ1SMe3mpW5lQ4G1L0ovN0fafIruEHyyo1AXq328I2qcGc584GDziwcbP36w5pXZoo+MeB/s0B4oY7OFZIPP2WUKTZZQY4iNLlqqOre1lj12aGo0ppyp9f3kA/MLgxmvIES9ap7HZxmmrukuw+XSXJqiEoQRRAjC3NKuBCQoSQwgKmEoAuJwRA15W3PVtor0UCjYbrlrDVcUSRoQAZIAwgRgAhCEAP+H3XkEAYIASyKwCOjPd08G1EmvutF2deRXdLQer+tdrelZre6+WdN7s7ZvpbZvta5vta5/tX5gtX5gta5/pa5/pbZ3pbr7RlXn9cq2axUtV8obFkvrL5XUXSipu5CtOpco2b/r6EOPvvjq4p3H1o9u6RkaOnD2ZqJqoqRp/8q5Ow+Wxj6QdX395NQP5oevZwK2IDACZIIIVijCVHQiCQKUE2pJTpyVMBeQTpy6X3RnYbCDhDYx/1ZmTiJ1CrEpjKeRNAOdM8AxB6X9SNxNnbPEsQ859xIwy9AuimYY3sbxOKNbMdlK6ZSszqmuecM+ZvtO2YHTdvCUnXfSzj9lR8648nYovh984X3fU7q79u5a8i/+6e9fPHPs4a39z+4eXOkput2ffXSs84P7R1dm1l/YviUVsIkkECgRmKuNoAIdxSpq8xnVCh4rzzx3/sRXn33w5YcXT+0eL4tHuSgm3NrC7Nji/HTM0qgTcKRq0HBhVcNERkBBiGIIMSBQUil2KdxSZUvmJmMmZzrjCqYaZSqhGuMaYwZlJmMaeZehMoIyggaXPVq+LCW5UKkKVdxRQR1VqqNGcZRxZ4kilKlCuSxWMKlUcWSYkMRCAjjikhgDQiRPjzbGSlzOPCZFEGIYQQ4oh5hiLENsIhzReZ7BFCLKlKiE6YQbhCuEakSKy1KPn0zG6bY4mojhsXw8HCQDHtTpkno9ZDBINobRcJgMh8imEB30kvGi8HCysN6jjpVEH5ydemz3jiemdjy1Y+aRmU23hjuv9FYvNCX3R/x9qupzCswpMChCBAlECEGQc+WBOCfoIYQwIgQziigWpcKQd3x9784t647NTl48vv/i8YNnj+w/e3DP2f17dg9vzldVn0PMQN6EeC8iXQjVY1CiEr8MdSa5NWIqREaShoElI0tBbpW6ZCJzSeGSzpwdtZl9E4N7xzoPbus6srN3frpz/1Tn/FT3/FT3/snu/VM9+ye79413T6xr3rdz9M13GfrvAfO/g7v82t21tbu//G83Tv51Uv3Xbt8vm+ndWu2vUtYeUVhMJ47o2jq3d11hoClkRjUp68etCbu+wF2gEQsBn0wzAbvIMiKmJ2T6PFyJW7wmT64OsX0bKhcmqxcmK2faIjsaC052FK+sK312W/Wnd9d+aXfpN3bEvzuT/93JwLdHrN9fZ7zSQh9KO84VCPv8wo6AYyooTPud00E6lqALw+VPHujfmKHrE/CVo03n10dPbGlPBnUZKxRzTCDCCAIAROm+oTKWAHJCBxAlycmdiIgIAAkLQsZjb6kpHyvNDOVHW0xfte7KGMwiAEsihAQAjAEgQHpPJ/SewCthICHqFItlucMKtNnx1nB1U8lIXdvFiq6blV03KrtuVPZcq+q9XtN3s7Z/pW5wtW5gtab/Zm3/SnXvjcqeaxVdVys7r1W1X6vuuF7ddr2q9VpF85Vs3eV01UJRyb7JuRsPf/DlJ5//8Knz5w8eO3L09KVkojOb6H7i8MXVgvAjMe3LR7d978DWG2URy+kgjCkIU0QxotQJkQRFjDDGHGKCKcJUluQA8GSBrxsGh6FnHCjTkOzEaDfGeyjby+g8JYc4OcTwUU5OyuSUQk8p5LSCT8vojALOKvABhZ5V+TldXXC5LtruJU9g0R1YdPsXvcFLvtB5X2jBk7fgiVxwF1ywwnu04I++8OV/Z+jd942hd9fW1tb+7Z//+/mNm84P9L1w9uCj01uO1ZbfnBi5vnN6S21NVNdUCBmCDAIMIUQYIknDYlRBRQr2Oxy1Qf+dw/s+fWfp3I4txQEPF6EiSr1Vqdund62c3t1UXgRFJyeKznSVKArCMkQ857eGEENQxljnzOCyybnFuMlkgysKphrlCqYqYTqTDcpdjGmEcAQZgpwglRCdca+Rr8OEIpSpjmrVUak6KlVHteqoUB3lilChCJWas1pzVKtCBRPSREhhoRg5okgoDGkFjYVZlxhgYgGWGAGYA8Zz1h4SCOlqbTI/5GIMQYqZhqkLM50wmSKdSFEZtXrIWJTMJOlcuWuu1B4vUAZt2KE5O1ygL0CG8tFQSFoflDYF0cYA25HK212V7gpZ7R5tYf3gysT08sjEla2T16d3LY9Nr4xPX9k2dXZk9PS6jTuaG2ojfheFEnZSADGCEgEYIgIIRgAjiCDECBNEKKQUII/O2quzw+1182PrFg/PPXV7+UOPrXzwweVnVpdO7d8dtlwGBLYoBSVYgGGMwKQmRw1mUYeLO20FWBpXGdSo5GLAYMDFoc6QxoCLSW5ZCmmo0MRV+WpPib+vOlJf7K5JWHVJT2M60JzNaynNbykJN2fz+htL53dNvPnmP67d64b+zhj667W319Z+/je3zv7t+rpfHl738xbrbp38l2WenU7heFHhdsNcF4uXGarfKcRt0Jy1xzqKN7XEkz7o5UK+JZXkaVEd5ak0T+Nprz5YmrejJX5mc+21yYY7k6WPbiv+0PaKT07VfG1bzbemyr61K/vHu1Lf35n4wfbI98f939vi+dYG4/U++sk2/KFq6ala9miD8XCr59HewKMDoSc2JB7bnnzpTPO3H938tYeG/uyje//u47N/9okTP/mDT9UXF0gOIEpIghKUgOQUcwy9d3lHWIROIAJJpCKCEgJQIoJQ6XMPV2Q2JeMd3kCNYqYpjXNoIZGIIoQYQoyBRMB7nZjRfYwigIGIVGBUFg3V1R+ta1uobTtf0X69smu1pneltu9WTd9qbf9K3cBqTd/Nmr6bVT3XK7uvVXRdLe+8Ut55pazjSlnHUmn7UmnbcknzcrZxOdOwlKy5VFR1obD8WPu683OHb12+9vSpB66eOrlw6MDpkCuVya9ZnN59LRtdKfF++uj0t/ZsvJnxWE4REFVGlCMECAMSRhKQMCIYc4gxJgiigEg6oGs9MEYlddyJJiRpGkszBO0idJayvZgcwvgkI2c5Oy/zC6p8SVeWXNqyoV4xtOsu/YZlXLesa5Z9ze254Q2u+PNX/ZFVX2TFm3/TF7nmzV/2hpe8kSVPbMlTuGxH5o28/8DQtfeFoWv3vuDffvbT45u3bkhnB0tTPUVF9XnRUn9egW7bWFYhoYRhQvG7DToCMKRI0qFTEwXmEDIB39K+uVtH97elorro0EQpYamnZzZ/YPnInYX5gbZq4BRkRgxZUQnlEHIIWW7tBkIKAUNQoURnzMW4xWWTcYMrKmE5gKqEaZTrTNYp0yjlGDEEGYIyRiqhPiNksYQiZFVH1X9kaIXqqFIdVapQlXtgQoY60sSRws4YEgpDakFjLKuBEHeGTScyRIkDShAiAGGnkMizBpoqPBwqmDLIdUR1TFVCZYo1DPMoaLDwSD6dTtKZjDJRSIfzyZAP9NiOLlvs90sbw+KGoLA56BgNg60ROlVo7C0P7akIThWZZztrb4+PPji94+bUzJXJHVfGZhcGJk6sHz82vv3izK4H5/ZO19aGZAahk0mQAgAxoBBRQPC9qXuUm2NFhAJkMhg25bTPlXKrKY+yobXqa585xWxaAAAgAElEQVT92Le++IkvvvzsQ0vnSuMRU2MEOmUCIHUS6nRbimVQmTp05rQ4sFXi4tBFJZMDiwNLQQYDBhVN4vQroNDCRabYEFWrg7DIdMQtMWY6Cwxnge6MaM6wIgRlwUuEulTkwK7JN9/MeTC/87usQ99555213/zbj0/v/8nU4E/3rv+XEuOdSvVvaoKz0HGgKDHuC3REomWWFqFCS9a1a0Py2ETVwdGKvcOVk33F/ZXuzoS1Lhsdqy2Zaao83FV7frBmabBsdajk8XWpZ9cVfGK44NNjsc+MFX5hPPql0cgXN+e9tiHwuUH7s4PmZzfYr4/mvTEZ/urOvK/vjn1pR8Hrs0Wf3ZX49O7iV/aVfHh32fM7Kz40m3ntXM0/Pdv6q49XrX1p5F+/fuRf//j2V566lNRkk2oYMSBJ92Pi/xNDRSACScQSgggB4NCdQnPAHkoUNNt2jWpUcK1UljOa7KeIOp0QYAjRPYbi/y1GsQSpaJSWTZd1rqTbb1W2Xqluu1rVeaO660Ztz0pt72pNz43qrmtVXVcrO6+Uty9Vdl6pymlN9+Sm0ubFnCifrruYrl1I154tqn4gUX2iqGpvRcue/s3Hd8xdmNv/wPzxpdr6zfVV/Q9Mz52oKDtWVvzo/IHPz227nrL9goAxZ1ilmGKKCJCwBCFCBCKGMMKIQVgAcAcm/RBsgs4tQNiKHJNQnIJgGuEdCO3D+AhGpwm6QMllzhZVeVlTruraDUNfdRm3TfNB233H7b3l9t72Bu74w3d8kQd9BXe8BaveyIo3ctMbue4JX3FHrrhjV9zRK2b4gB768WvvO0PvZ9L98hdv3Tp54vTU2JXDs9cP753q6wxrio2JT1ZcmCgYEgwQxhhhBBHECCJIIMQQAOAMW/ZwW+v6hpqgTBTJaUJxU0PJs8snP7R47PSOLZXxsCw6NYJ0ThQMGRIplN6ddgSIIsQxVinTmWxwxeSqi8oGVzTKZURyJOUIq4yrlKmUyZQyhBnCHGEVU0sxXSSiOFL3AFp5ryCtUB1VqlCtCtWqo1pxVFJHhjrSREhjZzzH0OZ4uYbDVHCPNjY0xaOiIAJMKEDQ6WhrrNjY2WQgIGOOIVMIUglWKFUoUTH2IlhhkE35ynSROlXEt+SjkTAezqfD+WRjGI/G2HiMbI2iiRjYFoPbYng8gvYn+ZUG943W8OkK/5GK2MmW6lM9LUcG2g+uH9jT3bO+omawtGqqsnF/XUdvXjSPIYScFEAC38vQe7IShARhjilHyKDA5tDPUKGpFpqyhwhXzhyY29S/ua5itKGmI11U7PeFTVfQZXAMOBB1gnSGORFVKrkYsGRoc2Ay0WSixYEpQ4MBgwCTSEENZUJaeVityucZt1hsw6QbJywYt1ChCaK6VKCLYV3yc7E6WbB3ZvzNdz1HfkcMfffzztra22//+ZmDfzFU+7cjNb9qjv5/heofxo0FAx3PpLZFIq2hwEBRbLiq6ObBkVsHhq7v6rq+s/fyZO+ZTW3H+upOtFedbq051VJ1rqniQn36Sn3iVlPhI+0FT3blfbDL91yH+UKn6/lO88Pd5sv97k8NWJ/Z4Hl9IvyNueR3jpX98HzDjy82/en5+u+frv6D+dQ359Nf3pt8bS7x2X2pl3aVvLi98vkdNW880PzPT5f+8sPav3y44OdfnF3786dvb+9OCIKfK4aiURFgCciE0vvuSgBigJCE3mUowBKCQHREGFwXDYwUF64rLOyPxprcnmpNL1OVEEWy6MQAQYggBASA3GzTe6JBEJQQAggBiJ1yUdH68rblTMvNyubliual0pbl0pal0palstblstblstale2exon25vG25rHUxN/xU3rRU0bBc3rBUWn8pW/dAtu54TevpgY3n1g8fn9p1Yf+RK/sPX5ybPzG5a2f/htHmluGtI/v2bj3U4C2r89Z2lE4d6Ts8la6xRIkjRJFCCecUMsmBJQkhxCBmiCAMFUlKQNJMcCcGA9i5Djo2A8dWUdomgkkg7UBgH0HHGVmQ+ZImX9PVay7XDcu6admrtnvVsu/Ynju257bbd8vrv+UP3fKFVjx5K578FXf4ujt8zRO+5glf9eQtefIW3fmL7oIlK2+/4v/R++/b9Jt74Ylv//JnX3j2oY+unn75wTMvr54+t2NjNqB5iOTl3MBERgAThBBmEBDRgUUnghAhignDEOkA+yh3M6phJAMxFfGe3T/+iceXPnDl+J6RvspEVIVAo0TnWMbSPYC+u/WLAWQIc0JVyg2uuGTVoNzgisEVGREZU04ohUgmVKFMYVxmnECU89DUEFWxrKOQ5sz8xzq08n4dqjiqFUeV7KikjiwW0lhIIUccCYmgGm2KlWkonwnGU2cOTXXWCYIgIkoBIhAWRvLDlqEhSBCBiBAiMooUyhTKVMIMBItU0h9UxqLKSJhsCqDNITIakcejymiEjRaw0RgbL+TDYTAccgyHHGP5YDaGFjLKpUr3obg87HL2qOK6oLo1GxivyB9NR/o8xgAUpxCe1JRGAgLAAZET5SZyca4j+p8ZyhChEKgMGhyrSHIRZDMc9ZtFeXZEZfX5eZVuK2NoG+vq6woTYdUwMdUlaAHiIkQlSGNYp8hk0JahxYHFJJMBS8aGTHRKLIb9Go5aOOklRW4UNcSkmyTdJGGiuAnjJix0wZhLChsgoIDKovw9O8bf/N3uy+f+1a/X1tbu3v3O0fkft2b+YVPFL9uifxI1vpinXrfY6XRqpjDa5bfn6ut3NVQ9sKH7eGfDfG1mb0VqtiSzt7T0SHnF6cr02cqis+WF58vyL5YEFrOepYx5PauuVsoPtphP9vteGI58arzojZ2VfzBf/4eHa759tPa7J+v/5GzD9y82/uhq64+Wmv70YsOPz9Z+93DJdw6VfGN/6kt7ir6wL/nKrvhLM9kXdja8frrznz9Y+euP2j97PvZPL03/5o8eO9OeLBPEPEZsQ1chYxDrsiITit87liQBUZKQCLGEAYLIIZQayngyuLu6ZKa6eigeb/G6G3S9XjOiMlGcDizB9zIUA3R/ZggBIDkBlJCIiCiyvLzmksYHUvXLmbrLxY2L6cbFTMOlTMOlTOOlTOOlbOPlbOOlkqbLJU2XS5oXs42XMw0XU/UXMo0XS+suldVcKqm9VFJ3oaLpYrb2WKpi78iWE3O7jzxw+tL5hUtnz569cePKU8/cfuWlJz/z4pOvfvSDzz39zLmTy92tM8nI5kT+9vzQekpMmUAFUxUzBjGTIIOAESIjRhHBBLoQLEe8B7J+gIcktAGAYUmcBHCOkH0MH+D4mExPq+yCKi/q6hVDv+Yyb1jWDdNedftuef23fYFVr3/F51v1B1Z8oeve4FV38Lqdd9UKLdnB++eyO3TRHb7oCV+yAnsU74/ef9+m36z95u7aO2tra2//2//87DNXX7i29+UbB16+dmhx/5bahN+myJZ1hWiEyJAwAqAmOjJBX21x3KMpSAIYMo6IKkIdIAVThSAPhZP9Lc/cOPnq4xc+9fDCJx+7tq6tEYhOzpnGEMe56hXnHGdynaJcsa8QmmOozmSDKQZXFEIZwhyTXAwJwyQ3m5x71rmiYapg2aT5mljyHnRWao4y1VGeQ6riyGlNZdSRwUIGC2nkSGAhEZCjdfklujPsclivf+DazqFaQRAkxAmCBAKN4IileDjCQIQYIwwIgQwTGVGOOUfYT6Q6k64LKYN+OuCjvR404KfrQ3xTiK/z4z6vNBDAQ0E8GIDrQ2hjAG32oamQsj1PmbDwqIY2czBmkSk33GOJezTnCUO8bTo+GqKPRdiYLOQ5BYgciCCIMUTgXtYDvs9QnLO4h5JMoakppqppXPW4rEyisDAS9Bq6iZGNJC+FJbFISHepTsQo5YwYjGmMyZQolBqYWAx7VGbL2EWhybFLpirFOiU2JyGDJDw06aMJDy0wSdLD015WZONCF4ibsNCEMZcUdkl+1VkeD+6eHvsdM/Tdm/zdX6+trX1qdveXKqL/Nlr9VpX5tzHra3nuOx7zgWTxvlRRn8eciKcGAqHpdHo2m9mXKZrPJg5kiw6m4keLIocT3gNx82jSdSKlPVBqLNZ6V9vzn1qXeHFbyaf21H/+aNMbp5reOFX/xpmWb55r/9aZ5m+ebPqjB1q+t9D2JxfbfrTc9afLLX+xWP+nC1XfP5b97uHstw5kvrI/89r+7Kd2Jz86U/Tc7vLfO1X3Dx8s+fVL/p+/UPIXD2/+q4+cOV6bX+MQwyoyLd2gmoyoqWgq47k6NPcBAIhAQiIkEoYQyk5HS8A9kfBuzyZGU+nBwsKePH+brjfJeowR1SlgSQIQ3mMowhBA6V2GYoigBKAkSUgComRamWTVoXjF2WTFmeLaB4prL6RrLqZrL6brL2QbLmXqL2bqL2brL+Ye0nUXimsWktXnimsXsjXnS2oulNRfLmlcLmtaLm+4kCg5GCmaihQNx9Mby6o2N7aM7Z0//9yHP/mVN17/9u+/9vlPvnTn5u3JqUN11WPZyIaq/NGsv0MhGsaIQaQ6HbpETKorCDKEGMAIQACdpiRVYtYhoW4R9TvhBhFMEnSA45MyPaPJZ3V1QVcvGdqiri3q+rJh3HBZN033TdN90/bfcPtvugM3PYEVn3/F57/hC171hq56Qlft0FU7tOQOLXlCy+7Qkjt42R284A4t2KFzLs9uxf3D987Yvz+a0jtrb+fWQd7+t59+5pnrz1+b//j1I5+4euTOiemBmrSXUZuqGlQ4pAQTJkqGIIw21V7YM1NXXMhFkUJCEVEA0AiSqSwDWB3wXdk28uKxXR87MP7c7k0P7xhuj4Vlp0PBVMWYwVx4T64N8O6lhEDEEOGEapQbXNGZbNy7znOSa8SSd332yLt5JAQijrBOmMldJo2qzlJVqFEdVTk1SXeUqI5S1VGhOCtkZzlzlFNHCXVksZDFQgY5Elgo8vNodShlCmGfZP/x5x49OTsgCAKEMsaQSEKhV5sb6eyuLaJOITc+gBAmEDFAMOQIYQM6U1xqtWmbhzbbuNkibR7W6WFdNmlzSS2G1OHG3T7W42MdFuoyQY9FO1XUQxyTKjhi8XMWW7Lhqsf5hEf4oEd8OR98KeH8dgZ+IYmPaY6YQyDQgRDMQZRChBHCkOCcdROEGEKGIEdARpKpaG7D4zEDtun3Wp5wMBRwB23ZcCuyLiOMnSpjOlM4wRwhnRAZIYoxRVhF1EWJLVObMw0BGQCOMIPYINDNpJiFS0I87aNFbhpz0WIPT/tY0kMSbhS3YaEFYi4xbDr9mpCNeXdODr8PDL37zm/WfrW2tvbi1OwtQfjH1szPG8N/X6j9fsj9dL7ndGHsSHlZl65NRIqHAsHthZHdhcFdUWtHRN2Zz2YL+KEi/WS550Jz/vXexKPDpc9OVj+/vfpju+s+Md/46UPNXzja9saJtq+daPrqyfqvnGr85tmWPzzT9J0Hmn5wrvWH51p+fL71vyx3/9Vy219drv3Lc5V/erLkT46k/+hg5hsHsl/ZX/LZXcUf3x7/yGzZ507X/t3T9T97tfEnz/b8wfn+79zZ9cSudaVICjBsG5rGNQ6RIcuGotJc1jGEAEIRStApYidEgEgQWJLYb+ijbjJRHB6KR7tDwU6P1aopzYqSNlRNykUMIwQQARBLCN3LVrofFwoBQMgJRYemFBZl5gozJ4tKT6YqThRXnU1VL6Rrzmfq3kVnuv5Ccc1CqvZ8qvZ8qnqhuPpcquZ8tu5iuu58pu58tvZitvZSpu5SaePlmpYr1a0rlS0rlU1LJbVnkxXHIqk9ocRUvGR7Q8eRjt6TtdV7mkpmNySndkWG9vrr24hlOgWEMIFMEaEuEhfXOaMMIC5iiIiEgQmc5Yy0Y9ArSRud4jYA9jN8VuWXNXlJU5ZN/YplXrPMa6Z5zbRuWJ4Vy7dq+2+5Ayvu4E138IY7eN0TvOENXPcEr3tD17151z1519yhq3Zo2R1asoOL7uCSO3jZHbroCS3YgfOmd051//C9niPvD0PX1t7Omd+9/a8/e/WpGy9cO/zS9aOvXD/69Nnd2zqqQjJ2QaxDIgOIIVIJKVT4fHfbRy6c2j3UkytFOcQcIY6wjKklis1ubb4ifq4+vdySWe7ILG9s7Cr0qw6HgplCiAwIAyxXXiEIAIIYYAIww5gjrBCmM8WgisG4zrjOuco4QzhXh9J7QbC5OpQjrCJqEMWAeZqjVBNqNEe16qhUHJWyo1pxlKvOEtVRLguV3FFBnaXEUYKFLBJSSEgiodAvh6uCGVMIRFX/T/7s1Q/dOigJAoIcIYAdQjagX92/abwzw0UBAkQkSiHGEBPECGYIMwWRhALrXahCcZZyZ4kCSlRUKoNyWarUYLUL15m0xsAVBqzWxEZV7HKrjTprkIQxKpx34WcCynMh8lye9PE4+Gqp8if1xg8b5O9V8a+m1Ae9pEFyyE4RQ4oQxAgykBtyQiiXAwgRgjDnaS8jh6koHjNo6vkuPd/SA17NG3R5fJrLVLihEFPnusw0xnVKdUpkCAmQcp5kDBKDUIMRgxODEwYBQhgSxhD0yM6k11kScJYGSNzEYQUmPSzpJUkvLvaRIg9KuGHMhiFT8qlCNureObn5fWFozg/nue17jgjCjzrr/kdnxX8r4N8KuD4ctU5GQqdra7tkedgf6rL5liDdGZX3p41TNZ7zLaErPbGHN5d/cLrxw7tbPzLX/rE97S/vb3tpT8PH99S8Ml/z6sG6Lx5rfeNk+1dPtX3tZMs3TjV/+1zbt882f/ds8w/ONv/obNOfX2z96yvdf3u942+vNv7VxZo/P1P6w+PZ7x7O/uGhkt8/WPr5PelP7ix+cWfJaydq/uGx3l98YuRfntvyvbOV316q+9k3bn/w3JZCBXkpc6kqx0im2KWqMuO5PAwAoQRF6nBiEUJIJQj9TscGCU1pdDQR7oxGukKRgfyCnry87vy8xoJ8ixJJFCWAMSAEwPv0vM/Qey0CSZIkRYkXJXdHi0/EMicSJSeL/n/e3js4rutK9z1pp5M6pxO6+/Q53ehupEYj5xwIgABzzgEEQDBHkGAmwBzELAZRIkVSpERSlOzxs8dBlixrZMvXkuzxOEfZ93muFexxkCWS/f4ASdsz8+q9O1ce1PoD1dWFKlTt+tW3117r+9KDOSVDeaVbU2XbCyp2pB7Kz9yK7Xnl2/PKtuWWbs0uHkoUbs4u3JSdvzGRuyErb9DKH4wWDMZTmxOFO3JKRgrLR4qr9hbVHMiv2ZdXM5wu21qXv3xK7txFie4es25ZuHAoEluha2kIHYQlAi8QUSCCRLAsEEHgeYwJ5hEvS0hUWVAliuMwN52j+zDYaBN3OGx73Z5DHu8Rr+uI13XE6zvi9R/x+o/41KN+/bBPP+wPHlXCRwLBgz79gF/fH9D3K+H9gdCD8odHdeiIL7jbq+/2artGGeoLbffqO9yBPpvvW389H/p3Yej9zP2Hd/k/vP/cqeGL23ou7+x5akfP6fVze7sqEz7BzUOZEIwwpJmCYHByTrw3N3ZoXOvcdK5lk0SGlTksQiwgwQaxwXMLS2N7J1Qdn9N2rrf7worxT22ZO7stTWhKFCSBIBlgmeU5jCDiCMdxGAqY8ADyEEgI2QjvEESnIDkEwUaIXRBsgiQ+XHMQMPpLsChEDkl2iLIdSk5Oc9B5TqrEThXbmEKZKRKZEplJ2dgcG5OWqVKJKhaYAkzlYyofUUlI5SIqqsl6qZ5yUIHG/LK7v//aG5875gQsx2EeAYGmy8PekfltfR3FNkhzkEcc4SGHEEFY5BHGSJCwFHfwjapQ5YYpiUkQOkbYLMImBTbHBhISm+CZOE/HZCbHwZXaQUPAUegQclmqlaNWIPqQDT6bCr9Qk32r1LiT8v5DUroTglfczHmRPS6DGYgOUBBAnsMsRABDDDAEGKCHcaoQYYKAyDEypDSnO+yJqu5s1ZevenP8ctBFRIckiAKWeWzDWARAQEgiWOIxjyB54BpDMMACQDKP7BJ2SdAtAMJSkKFljgva2fKEUJ0U0kFiOpAmwZiXTwZIwo8SfpDl5aJuLuLigi6o2pi8iGfx7Mm//e27j87YJ8LQUTOcu5lM5sKivvkUdSdh/Kq25J2g82XF/ozhWhcO7KypbBXA7GxjZp5/Q2N077i8YzOKT80tPbug7Oy8sicW11zpbbi6pOFqb8O1JfXP9NZc7618rr/8+WWVd5ZX/OO6hi9tbPryhoZXNtS9sqHmtc11r2+u/vpQ9RuDFW9vqfruroYf72v96YGmn+2v+fGush9sLfqXwYK31hV8Y2361VVFnxkouNOb99ySvFfXFry3M/fDA8k/H0z84aTx3pPRPzxf/8GL05tN0c0Cv+yUeSJg6JAku2x71M+GkONZDgEEIOEAF+KYSYhf6LJNj0XGJXMnJQqm5xZ2xZJtQaPOiKiCwNE0BAgDRABAkP13+/IPGAo4wHGSYEaj88PRFcHYcjOxyspZG81dl0htzC0ayi/dVlC+o6ByV7p6OF29u6BiZ3759tySrVnpTUbuOjO51oquNcxVmrHMF+r3BnvUcI9qDqiJ1cH8DVZ6U17hhvqCpRPzZvckuobMqn161nbVO4ajCgkqdwfynT4HjwHBhIgEEV5AMmGcHCXTFGYoFnIUIYRFEYqMgWIP4dbbxGGP66DffdTvPaEETvoDJ/3+0wH1lKKdCuinlOCpQOhEIPRYwHgsYBxTIo8FjMP+0KFA+KASPqCED6rGQdU4oIT3+0P7fKF9vtBeX2jvqBT1ars8+i5PcKdH3+4aZejfW4fez/ylH/rB1SPbTm+ce3lnz6WdPRe3LTqyZsaqme0V+VEJcxCyMkc1ZekLimIzNLEvW5uXipb47U6OESASIZYQsXFcSci3c3rz6f7uUysmPL564pnV489umrF0ar2NowVMCAEEIgIJQxAGnExxMuYlHo1mBwkQSYQ4RN4hEjvP2wix8bxNEEf7oTzGo/lCo8tjiAMCwhISBEaWKNVOJ51MkYMuttOlNrrUQafsdIFMF0p0kciUSEyhSOURKh9TKURlQyoPUTFNDpboKZlSumtbMn/++u9+9mLKVCiKFjGUKWpiSfb+nsmLWqtsHAeAACFPIMSYx0TkESKQyFjIcfHtYakjKNT6ULETpuwwRwbZEpu0cXE7l5BBlsxFJCYqcwVOoU7359l5i6aqOHYhRmtYdrOAdnrtO2ziVsDsZKhhitpDM3toeBDhQRkUMAzmWAQ4wiEIEIQcgmD0LQ5CBCEUIXQjaHrs5fF4gRbN9sdNT5blTUZcUY/s4DEiBAoYCBwrAMAjKEIkQSxxUARodFECIAQh4AmyExBAdGXI354w6oKexpAn7UFt5eHaAm+RIURd0C+isIskA0IyQBJ+mOWFlhsabhRyYUVm8iK+RbMm//aD9z4xhj483A98Gc8v6ZtLUcOYu2oXX3GJnw6In4p51+iuPQ3VnTJeUJY90JB9aFbFsTnFJxeUnl1c9viikscXlJ5fXH1pSd213oZrffXXemuv99U821/9bF/F7YGKO8srPreu/ksbmr68sfGVDbWvbKj6py21r2+teWNr1TeHKr69rfoHw/U/PdD8s4ONvzhQ87Phsp/uKP7hUOG316feWlvwtTVFn12Wf6c3+/nevP+xOv/fVqv31jjubRDvPSZ+fNl/96LvNydjnWEkUcQruZyyJBEkE94uyaMxnKPPQwKAaBR9gAmxzBSeX+gic2LqpGhkohqcGNDaba4GKFR7/abNjigKchADhCEHEYP+Zkr0UQGOYUUStsw5hrVctwZC1rJw1opQbHk4a4WZXJ2Vtz6e2phID2YXDmWnNyfSm+PpTfH0plhqo5GzRkusCkSXq+Elfm2uV5/jUud49QVqeLFpLkxFZjeZk6eHx6zWykf8iSN+5YzPfs4lH/C5JhBisKybCHYkyljGrCAwIgYCwNAOuCwIyxBTg2CcYySOEhgqhwLzBfsen/u4ppzRtDOqelbXz+uhc1rocT10Vg+fDRpng5GzQfNx3TytWSfU6HHVOqFaxxXzmGIeVcyDgfD+QOgRRh8xdJ8vtN8X2usLDXv1YW9w2Bsa9gZ3etQ+m//tz/y3MPRBP/SD68d3ntu84MLQ/ONrph9aOm5/39h1s1qzgy4e0hiwLp4aV22tGleypjVn97TabXPGdFdne2SWAE6CyAawgwNj0ol9i7uP9HceXNZ1eHnX4eVdh9ZMWjShxo4ZAfOYjD41YwZzTsRVG5afYJmHAsICEghHBCTYBN4mIBshdp6XCZF5QX7oVytg9Kgx+vBpnsgs8mCXgwkgKoCoMKbiApXnoHLsVIlMVdmoEokpEtlCmcrhqXxMpTGdg+j8RwwVKLWrrjnz4Vcz732uvjBGUZQAkQOws1ubBucsmFTTaocyBDwEiEBIiDjKUB5hOyZ5Ltyuws4A2+znarygxMUVONiUg81zcDlOmONEcRuISiBLxvkuR8rjjNnEIASFiMyxu1fy4grALeOYdRiuA9xGlt3EMFtZbhsD9gHmvGKb7RQ8LCVznMwRhBGPgAyRDWORYF7AsoA9vGDabfma3JRvTGssHV9TXB6zaqLZjfECK+CTMGMjjOoUdLug2HgHgQRBHhEBEBEQHmCMEMAIYoIA5xdwvk2sJOzq4qx9Y0oXxb3NQam5JFKYdBWZUsyNvCIJuYSkIiQVPhnAcT+O+YjlEwyPqMogN+ybP23iJ8nQR3/ibuZ+JpM539Mzm6LWMMxmhn7KL3066v5Mlme97tpVVzXB520Ja0uq00fn1D02q/DozIJT84ofn19ydl7ZxYW1l3vqrvbWXVlSd6Wn+npfzc2ltTf7q55fXnFnefnn1tZ9aWPTlzc2fGWw7tXBmte31r6+tebrWyq/OVTxne1VPxyu+dn+xl8crP/lwZpfjJT/bEfRT7cWfm9jwbfXp95ck1WJYwoAACAASURBVP7iQM4LvckX+lJvrcz/0wols9J2f51w94jt44tq5nH/+3uNDg0BinXKgttuswm8hIksiKMRcqMXcAIAhABBhACrMHQXIQtdZK4ZaHXI9RiPcTmnhI2pQaNVDea63QJLQ8BhADEEELH/bwwFDCugoBWZGTSW6tbScHR5KLrciK2IxFYY0eVGdLkRX2kkVkUSq8z4KiOxerSCsWWa2aeaiwLGfH9wgVdb4NPm6+rsqDqzXOkaF6hd7Eltdkb2OfxH3PZjXnLMxx/38idd+Lib3+uzD7iEbhnW8KAQowQHQhTjYRgbS4VoegxGa5zCsMezyeWebbdNsElLXZ69Sui4qp4KaGcC2umAfloJnlHDj2vhM0HjTNA4HTRO65FTeuSUbp3UrRNa9LgWPTGKUdU6pphHVfOQbh7SIg916IN6gFF/eK8/NOILj/jCI77QLq/Wb3/I0FFc/p0Z+tHv3zu8ccn6KdVbZ9UPzqjbMLV6aEbdjPo8v8hhjiEsnVDF1dOqh6bXbBhbNDyrafeCrhWTG5O6XQCUBFgbhDaWLTHVwZnNe3va9/R07OsZu69/3N6V06a1lwmIFohAAEGAIIRZjoq6pKMrei2HIALAAyRCUYKyAAWJ8DJPRvflJUxEwkuEF0f9ajEiD1uiGEACoA3zHkRtHpj7D9efOrp717re5VPbJ9elagrUAh9JCpQhUX47lRC5EjuTFqgUplIPGZqlPmJofWvmw1fv/98vNKRMiqJEiCQs5GcV1xaPL0y22IgPc4gAliAAkYCwKEAkAGiHsMANO1S2O0B3KGxLANT5QKUXlHnYEhdX6sGlPlLowvk2mGfjk5KgA86LsQsTC5Auwd4D8FKaWkpTSxlqBaBXsvRqhlpHUxsZajtNnXcKu0LONKJUiDxYtEm8S8Aegj08dgvYJWG3gFRBiNmkfBdXHXMWxlxx0z6+u7Jn5vgAgYimeMJJPPDIxGcTvDZREvCoLfZoN4AAQiAetdNGLKtgVO62T1Y9i4KuHlWcF5I6TXdrRSIv7koZYtSLXQIOuUhC4RMBEvejmA9FfSTiEcIeSXeQZNA7Z/L4D95/7+Eh/eQY+nEmk8lkzi5eOI2iFlHMIpo+FHJ9PhV6IepYrzh2tzROMs0EgPUex47uwqMzCg9PzT8xI316dtHZOaWXF9U9vbj2am/tlSU115bUXO+reba/5mZ/1Qsrqz61ouJza+u+tLHx5cH6VwfrvjpY+/rW2q9trf76poo3N5d/Z0vFD3dV/WxfwzsH6n91sPqXe8vf2VX0zo6iH21OfXdD6u01qZcHsj/dn3NnSeqby/L+tFK/u8b24aD44XHX3ae0zEnfb3aGxioQUJTAMy6bZBcFiZC/JMuPNrMBQBBggADgbAxVS/gFPs+CrFiXFp6Zk7+8vb1nTOukvLx6pytXFmWWQhyHAcQAQvifAhQiACAHeKxHItPD1oBm9uuRgZA5EDYHDHPZg4qtMOIrI9FlYWtAswY0a5luDmjhHj20UA8u0LSFQWWxGZif753Q7KqZ5UyttIe32J3DTnLADY564QkvOe3GZ53otBse86PH/Oikjz/ttR/3ug96HbsCtsGAbcApznXwk+38Ypu01e08orsOe+UTfvdJv3IyoJ/StJO6dlLTTwX00/7wyUD4pBo5rUZOKqHjaviEHjmuhY+p4WOqcUw1jqqRo5p1VDEfUyKPBSKPBSJH/cZhxTikRR4x9IBiHFQi+/3hPf7QX1V4xBfe4wvt9ulLHY9mm/47GPrnf3t3ZOXcFeNKh2bUDs6sG5pZv2VmfWsqbEMsBlBmqI5ic7inc/vspqHJNSNzxuxZ0H2gb+rkmpQTUhJHiZDjWVaR0Jymop3zO4YXdI4sGLt7YdfIwJRprSUioEQICIch4DHANEU15sVfv3HZ9MgiB0UWCBxANCshJGNi50U7z8sYiwiLmIwyVCC8gNCjiY5RT2IZ8QHIbe6dl/lo1ET9bubj93737vd//v3Xv/yFO08f3zs0Y1qWnCR0sUQXCw/elJKQzkGUpUpasZYvUOq4hrbMH7/6h+/fqLRUlqIEAHlkM82qwuJ5OdkT7aLGc4AHrIAFTBwQSiIkAsAuBIs9qFvnJmhcl8Z1KNwYBY7RcbOGG/2oKUCadLE+gKucsMSOkwJQOFoGUCS8H5IaXp7JwcU0tYSlFtD0QorppbmlNLeCYVey7BqK3ofYxxRphswmMfIS5CBsQCKqRAIYBBAT4DlNQlGHnHTIabfcEtcnVqbaKnOfvnjgpz9+a9bUcd1j2lWf3ynLdkRElsMc4DgOIwZjbtT3AkHCQ8wDgAHmOc7OUFVh/5LK9DRTHeMgY4PO7nSkuTyWjEhZKg67oIPQmoPNCuCsAMzyg6gXRLzIcPMhl6jbSTLonTWp+4P33/3kGTr6c6pnQSdFzaDZ2RQ97JM/nx28GpI3Ke5tbQ3j4pEE4hr99qHO/INTU/sm5xyemvPYtJxTMwsuLqi4OL/iypKaa311z/TV3uivfW5p7c3+qjsrKj+1ouJza2q/tLHhlcGGVzbUfHWw5utb6r6+pfobmyre3lTxvS2VP95Z9c7ehl/ur/3Vwapf7S371c6iX25P/3hT3nfX57y9Ov/Ly3I+3Z/7qd702wO5H65U7m2SPtrt+Ohx5eOLnswJ56+H1CkKtFMsZhmJILso2HhhVIdKgiiKIkIQAw5BwHMYAggZKi2K8+Lh2fmJ2QUFcwpSE/OTNZqvVCBVBOXy0M5ShGMJhzAgEJL/nKEQQgAEErSs6eHoUs1aGjQHItGVhrnciCwzzWVGZMCwloejy8NmXzDSqxj9itGvhfu1UE8wuDCmzCzwTqh1N49zFs13GCtl+zYZ77HzB53kmJs76eXO+PlzfvsFj+u8z37WJ53z2s/77Od8trN++zmf60mf/YJfPKvYLwTcFwL+M2rgnKKc9/vPhrXHVPexgPuU13faEzgZ8B3X/SeCwVNK6IwSOaWaJ3XztG6cVoxTqnlKM48rxmNK+GEZR1TziGoeVc3HFPNoIHI4YBwKGAdV46BmHFSN/UrokQjd4w+N+EMj/uAef/Bvdeh/K0M/+v17e1cvWDWhYvP0mnXTyjdMLdk4raLEckGOAyzURbBoTMlIf9eOhWPWTa7aOW/MyMLuAz0Tt8ztqsmL2ADNIwYjKLFURcS/aUbL9vkt22a3bJvdsmNRx8KO0iwP0Ww8BiyAGEOBoqiuisrBBYsJxzowkVk64BRzYkEJMSLmCGAljG2EiJjwiPCICISXBFHm+QdZsBzEABKIeRa5Oe7pU8fuffzhvbsfZTKZTOZeJvPnTOaPmcxvM3e/96fXXhiXaABUWmCKeCYX03mIikM6B1OWKqtFaq5IBSbUjsn84Ws/felkntsGKVqEUIKiZVQVFPdkJSc7ZZ0HLAGQQNlmC0BklxAvcsiNULEHdYfg+CDoVtluDYwPonFBPFaDnQpsV2GrBpv8dKOLrvfxJV4+RCgbxyCEbUgoEhzjsDidZqex7ESGnUzRs2luAcPNp5g5FDOfYjZw9AkXWiuwhQRqduIntI8wuo3EHELcxpsisGRkSjgioVy/1BFVhxqqDrQ3XeyZd3vn5mtbN17fs3vz7Bnrpk4c6BwzuThdHzdTQX/M7VAlQQAcABAggiEiACIOAYa2i9z45rJJtUXZTknl2JCEOqpz64q0org9FfVmBR2Ki4v4QFxBsQAX9bGGiw46Gd0BFBsKiCCuumdN6vrgg9Fcz3ufYJ7SA2vbx5YsaKWoqRQznaI3Ye4LmvtZv22DW+opzJnfUD4xFd80pnp4QtGeCcl9ExMHpiQPTIwfmZx9enrB+dlFlxZWXOurvd5ff72v9rmlNc/1VTy/rOKFZWWfXVPz0ob6rww2vLqx7rXBujeG6r6xpfbNLTXfGqr63rbqn+yq+eXexl8eqPvlgcpf7il7Z1f6ne3pH23O++6GnG+tL3hlVeozA6kX+gveXJH4cIM3M+K6e9D78Tn14/POzGO2/7lBXajwQUrkKYxYTuKJjRckItgEyS7Jo4HGELCI4wQOQ0ggx1kiGZ9Q6wNStR1V8kylyFUKbDXiqglMidDN0oihORYA7t+ngPylOAxZIJFg1JoVii7XYwOhWJ9p9UWtpaY1EDGXhsL9QaM/aPTpxmLVWKSEluj64pg6t8A/qdLf2eEqm26PLZZ8qwR+k0Rvs1G73fCwVzrls5/3uS76vJcCgUta4JLmekJ3PKG4ng64rgWclxX7U6rzkuK/pPifCHou6N5LSuBpn3JZUS9p6iVVe0oNXlS1C5p2TtPPKNoZRTmlKidV/ZQSPK2ETyrhE2r4lBo8pYRPqZGTauSkapxQwseV8HElfEw1jqjmYdU4qhiPKcYRf/iw3zgcMA4pkUNK5EAgvN8fenSL3+MPDfsfjoh6g7s9wd0efZcz0C/5vvVgPvQvuPw77Hp+fP/+3Uwm8+ffvzuyfPby7qJ1UyvXTS5bP6W4r7sgy0sQy3Isk6vIqyZWbZ/XvH5q9dKOos3Tm7bObN06q23z7DH9kxtzg27MUQBDgqAbss350VVTG9dPrd8yvW73/JYV3aXNMU+OX4SIgojlEYEM7wBOO+sknOwAENOUZgdzx1caXmKnqRIzmOVzSxDxGMo857UTu0gkzMu86LDJXqfNY5PsPJERRhQd9Ag//+Gbf/0P3s9k7mXu3c28m/nDN/7wldvjEnUslS2wRTyTwnQBopOQjmMqoghKWknwlKu7rinz26+9fGFbBLGI5ghEIhTMYGk6PT9dMNPnMiHLIIh57AiG8gnxCpBIHHYjUOQCY3XcrYOxAXq8BiYG0XgddemoO0i6gqhDB20K1+bjxii4RhMNkbEBBkFWQkKuHOiQlYksnMjQXQzVTVGTWWoGy8ykmYkMPZ6m+mjqiAj22vhWCVoyMCWk8SAgwIhNyLdL+U4+4UBJOx91Crmq3Bh2Lwwqfbwwk6ImUFQnRY2lqHmEHwwouw1jRzi0LRzabIQHotaEUFjlAOEQQhhghAGALAshW1gQ72ytzAp5ZchCmoEsVVOePWdK7Yxx5ZPaK8e3VY5tLhzblO6oz2+pSjSURWvSRkVuuDgRzI8G4roj1/ROGdf2wfu/eXhWPznPkXuZ+5nM/aMLFzZSVCdFjaGoRRR1I+S/lR/flp+cW5ha2FQ30Fi1a0zd3u7C4e7Y3vGx/ZPi+yYk93cljnYnT07KvTCn+OlF1dd766731j7bV/1cf8Xt5RUvLCv77OrqlzbUfmWw7quDdf80WPfGUP03ttS9uaXmraGqf9lW/cOdNe/sa/zlgfpf7K34xUjpO7vSv9hZ+OOtBd8bTL21IfWVVQVfWFl0Z1nqG6uzPtodyBzw3z3k+eiM595pT+ag41drtOW6mMAiZgBkAQZQgFhGxEYEuyi5ZJuEeAA4xLE8hwEgiIN+wJV7SI0T1NmYJhdq9OA6J66SYIUA0hJUORozNMsBjgMEsPg/6YcizPGQAwKvGJHJYXMgGO0PW4uDZo8WWaIaPXqkR4/0qOEeNbxEC82L6NOzlfEVnqZOR9FsyewlngFiW0aE5RiuE9BWG9rtQAc8wsmA44LqfVLzX1J9T+v+K0H/Zc1zWfFc0/3PhALPhALX9MDVoHolqD2ta08HtSu6fiWoXw2HroZDTwf1y7p+JWw8HQpfDoauhCOX9fAlPXwxaJzXI49r4cc147RqnFbDp9TwSdU4rhgnVOOUGj6lhI4roeOKcUyLHFWtI0rkiBI+qoQP+8NHvMYRv3koEDkUiBzwhQ/4/tIP3eMPjfiCI77gHn9ol1vf6dJ2utRddl8/7x6dsb/3VxT9OzD0o8z9u5lM5sPfv7unf8bKsSVrJ9esG1e1blLNtKbcAKYFhhERXZ1U10+tXj+9avn4kp7WgjUTatdPbtwwvWXd9IZlE2vqssMOwGDEYYwICySG6ShOrp/ctH1a3fDsxmVt+Z1xZ2XYIwHAswzPMorbl2vl2hinClxjEubc6qIpSfdgd96q+vwFinagvmF83MyCqM4hLcgLTCkzVDdPELZBbOdR0O+MGormd8iQlQDjJ2j1rIWXjzzx5Wf+8Qdf+efffP9XH7/3YeZuJpP5OJN55+4br43LboSUZWNKBLoQU0WIyoaUSSgjQLQCJY4pe3d1VeZnX7o02KsCwHIAIUKQ4PPk5MWnlKRmep0xjgMYQILs8WSDy20RDoocciGuyAXH6kJ3EI0NsBNUOFHH3TrqDOKusNQVIl06bA2gNh/qDMBahQRFJCNAICMAlCWonXZjNocWU9QCmllAUbNZag5LL6HoJRS9iKHWssw+wO6U0ESRLRC4LImERKwIRJP5uIBz7TjXQ/IdQsIu5PptZYavt6JwV3lJr+JfX1jUl8ifIIrzWW4jzQ1S1GaK2krRuyhuK8suJWIuA2QG8BBzBBLIAZbV1EBZOj8/y3TLAmJZCBAAXGlx/ozJnVO7W6d0tkwd2zq5o3lSZ92kztoJ7VXjWsu6W8q6m8q660s764tbqvOrirMmdLV88O6DfPn7n9Rd/mEYSObo6hVtbteUmLmgPL2uqmxXQ9WmxtqFpZVTC8pnFJataW7Y1VG3oz1vz4TkvgmJ/ZPie8cl9nTEDnbEDnZaxyflnJtZfGl+5dXFVTeWVD3XW3FnWcWLyys+u7r6i+tqXtlY++rGmtc2VL8xVPeNLTXfHKp6e6jqO1urfrCz+ud76t/ZW/vzkbKf7Sp6Z1f6nR3pH29JfXdj/lsbUl9dU/SFZYV3lqXeXJ/M7NPvH/B8tM9595g/czSQ2en4nwO+NYZQ4nNhjhlt2/MAPbDPEQSHKEtIAICDHIsZCCCBDNAIbgo7Gn243sE2eWCDB9e5SY0NVkqoxIZDiOVpiuMA4ADPsRiAv9qXfzgoyiEW0EB0qaH2UGhBMNij6j2+cK830u8J9/vDS4LBuVFlcp4ytszX0OwqnmS3FgqO5QStxPRyRC1HcDnCKxG3SYTDTv6QRzwRsJ9X3U9qvst64IoWuKr7rgb9z4QC10LqM0H1maB6PaTeCOnPGqHnIpFnI5EbRviGYVw3jKvh0DXDuGoY14zItYh5JWw8HTKuhCJPhyKXQ8ZTocjFkHUxZD0Rip7TrbOa+bgWOa0ZJzXzlBo5qYROBILHA8FjgfBjinFEMY+q5hHFOKKEDyvGkUDkcOAvDN3v+8uj/COGDnv1XR59tye406XucPj6hb9l6N9rxn50tCnzp/d/u3ps59TsaF9V2Yr6qoHO2taSuB1SPMc6eTixJHfd5OplU4t6ulILmnOXdZavHle3blLz8q6aKWXxsqBbl4AdMTLknCz0MlRHgbF5WuP2qXU7p9ctG5M3pdDXnqu7oAgYDFio2cSx2fGxenh9Zf2pKR3Xlk9+cfmEL/ZPuFVT8KzHf4DiFsriar9/vQQPZsuDVXqem7czjAsigUCJh26vrOhOhwAEDBycTaJsbipgMPECe3FjpHFa+ayVE9bvWr77qeHjL+480xCuI3TMwRQJdAGmChGVDSmLUEaA1wqUhED5J6drP3zt9vZpXS4gcBwRECsSYpNiAWe9FRxjl8KAG+1DufLy2zUtjVgsAt5DYLGLdCqkS+XGKWBykEzUcbeGxwZJpy50abhLA20B1OZFXSqqVfiwgB0AYsRiiFXs6vRmLSDefo6sAmgH5HZgejthDgD2DAPOsOwxDI8QvAwz7RIslIWoRII2rAlcRMCWiEyRSzpwoUcusPMxJ5evSDNSWb3x6PLiwoHW9rl1LTNi5mTAruDARpoeYqgtNL2DZnbR7EYoVDNQphkCMIKju2JEEmSXZHeKooR5BDCEAiHOSDgnJ1acileU5NZWputriuvqy6oayssaK8qaK8taq8pbq8pbK8pbKiqaKisqC9OTusa+/5vRfugjy5FPxrcpk8lkPn3z8vDKxbsHBzat79vYO3fp+PFzG9unl7fMLmtdXNncU1ExKUtbVmnsm5S/b0Ji3/jYSFdsV5u5t83c2xY51JX12PicM1PSF2cVX1lQdmNx+Z2Byn9YUfm5NTVfWFv98oaaVzZUv7Kh4uuba94Yqv7Gpoo3N1X881D593aU/2R39U+HK3++u/TnOwvf2ZH+5Y7CHw3lf3dj3rc2pl9bXfy5/oLnB/LfXJ+8OxK4u9fx0T773SO+zF5fZoP0617PuhDpSBh2AiDHEYgIB0cZKvOCQ5QkJAAIEMdiBkJIAMMastARdTf5Ub2TbfTCBh+u85IqG6iQUJmdtwQg0hRgRxnKkb/aUPqb+VBAI+R2uZvc/hk+/yzFN0fzzdH8c4LemTH3hGJHfbstZ6Yc7OHtSwk/QPAABgOE6+e5JTy3HHHrMdgswD12ctQrnQnYn9Dcl4P+K0HlmbB6I6TeCCvPGdpzEe1ZM/SsZTxnhm9Fws9HjOdN67YZuxWJ3jQiNyPmjYj5jGk+EzGvRcxrEfOZiHnVMK+EzadDkSth83LIeCoYuRSOXjZiT4WzngxlXQhGz2nmWd18XI+eViNnNOO0ZpxUQscC4ceU8BElclQ1jyiRw4Hw4YAxSs+/MNT/Nzp0FKO7POpub3C3N7TDre6we3t5138LQzMPGPqbf+uraWu1BSb6Y5P80bFWNFvxSpATMbJBrjUrsn5c/eop1QNdZb1txau6atZNbFg3uXFJa8m4VKg+5i6NujUnFAEls1yAwI6irL4xlX11+SuaU0tbsmcW+8YXKm4JUhRNGGSy9CzduS0VebKx9lA6b1tj9HCFeVrxnUDsaYo6wTCXs6LDRNjkYc51hR+rCS3y2VKAs3EI8ryMoeq3h4JuVbJjYMNAEYHlADkuOtdFZbuopI3KslNZhLJsVEShLDebxYNcni3CVApThZjKhpSFqLAi6AVKUqS09ljdp0Z2dxaW2EUP5IiIWIEQnycvFGgNK80SH0QQYQ7yyJuf321ZdZARCYO9PCx1k3Yf6vTT41QwOUjGa3CsAsbqZKwudql4rMq2BlCrF3ZppFYRwgJ2shyBLIewJHpqs6um5TU02JUWhh4m8LIIn+K5JzG4AtkrHHURMIdkYZ5HqrbzaVlMOMSwC5sCUySShIQiEjQEkOsWqhVHkV+sVO3j/J6JAPda8RWN7XNrmqdZkW6G6mO4TQw7RNFDFLWVonZR1A4GdbHQwVAIYAHw5EG6HUIswByEACPEAyjygm6Xc2wk34YLbbjAIeQ4xYRHzvbKSZ8toTrimjse9CTDnmzDl4gFc4PeaEVx9W/+1yhD7z5yAvvfZuitW7f+vQ69m8lk7r3ypReOjGw4MLxh6+aVg8t7181bMDBp5qL2SeOL6yrUSL4sZUNqQbG+d2Jq77j43m5rpCs23BHb02btaYvsa48e6Mg62pV9anzuE9NST88tutVT+uLS8n9cU/vFtXUvr695eX3ly+vKv7ap+uubq76+sewbG0u/tan0O1tLf7ij8ofby366o/RnO4p+sS39i+2FPxpKfWdD6lsbCl9bVfK5/vTt/vy3N+Zk9qgfDds/HpHvHvHc2+HKrJJ/sySwTsMtIdWDIWQ5AiDh4KgFmUR4mQijOhRxLGYhgAiwdNQhdsXcTT5Q52Tq3ajOR6q9qMLOlcmw1EESMpIZCjIc5BDhHnroPUhsfzjYhGjCsTKtOvkmydbttLeG5KYsualArq4X8yfwwbnYsQSLfYgMIGYpYnsIWSxIfYK0SiCDItgqghE7OegSTwbs51XXpaD3WihwPaReD+s3I6HnzfDtSOi2Gb5thW9FIzezrOdj1vOW+XzEuBU2bxrRm4Z124zdtmLPWtHrpvWMaV23YtfNrGcisauGdSVsXgmbVw3rSjh6ORy7FIpeCllPBqNPhbIuBmMXdOu8Hj0XjJ3VrbO6eUaLnFKNE6pxXIscV61jqnVEiRzyGw/qgcedsd8f3h8wDgSMg4qx3x/e+1CKjs7Y7/Do21zKNrt3CXG+9ZnPjiLu/t8y9KWXXvpEdej9TCbz53f/baB6bLsYnOTKmmKPtbojQV4WOMAjLAIm7XUvKC5aVlO1srF2bWvDus7Gtd0Nayc2rOquXFSfPbPGGldtRXWJxzTPQxlCU7YVety1AdeMtNVXnzunUBmX7cnxiAmvLYrZOXnK/rbcY+0Fh+pyjzbGT8/JPdsaPW4qQzy3gaI2U9ROiWykqO2m6+KUkoOmZxPLrjf0AgQdFCMzRCC8xPNuZJeAV2KDdjbqoHNcTJ6LyXMyeQ46T6ZyBaZQpIslKpenExjkE7qY0ClCpQmdjegoosJ+Xk8p2TIVVlF23JUM+/MccoBwHEGEF+zZ8fqy9Pyy9ByXzQIcwgCJxJ8VH2uarZhzE4b4eK7Mhdq9sNNPdyncOA12qbAzgDoUMlaXujTSpXJtAdDmh2NVXOkTVAHZICsCjkBe4P25OU1tbb1Z2XUqRW/A5AaENxjmMgAXEXsBUE9AardLGKfZ8ySUEkm2S4w6cYHIjRH5ChnneaS4W466SNorlCi2ZsM/0+9ZwHALIVmsG7ND0XG8OJViltFgiOa20exWitrKULtoaoQGcwEKMBSEiACBQwih0dARAAFACAGMWUQEMaQqtT53i9fe6nU0epzVHke5y1ZpF0pFnBZxvoRzRJQUYUIClsRFGMobDaf+9deP3pQ+Oc+Ru/fu38/ce/31Lzzx+MGzx/bu3bZxXd/C2eM6GksL45oa4HkFwYRNjCFqblobGZ/a0x3f02XuGRsd6cwaGRMdbjWGW809bdaBMVmH22MnurKemJr3zLyi24tLP7ui5qW19V9eV/fS2sqX1la+Nljz+mDl6+vL3thQ+uaGkn/eXPqD7RU/2lHxk+3lP9lW/NNt6Z9sLfz+poJvry94c136q6tKPr+s5PbSgrfX59zfrd7dYb+/25kZ9t1d5cz02t/rCa4NwGIENYTRaBuIA/JDhkqYF0d3eAEgHIQQfl6uuwAAIABJREFUcAxl2YVxWe4WP6xzsTUeVO0jlV5cZudK7ajUzSdtyM5SiOFGxylGFahA+L/SoQAilueAjfIrqCzElyWE7DISayHaRMEzVxCXEGYponoRvRCBhQgsgmwfYteIaKtMDjiE427plM9+TnM/oXueCnqvhAPPRvSbkdBNI3TTCN0ywy9YkRej1vOWeduK3IxGblqRW1bkthm5FYncMq1bZuw5w3o2En3Oij1rxa4Z1rVI9LqVdcOKPxOJXYtEr0WiVw3rqhG7amQ9bcQuhWKXQtGngtEnNOsJzboQtC4EY+f12Hk9Onq1P6NHTmrmcTVyQo0cU8xjinVUMQ8HIocDxmE1clAxDgQerHuO/jLi1fd49BGvvtur7/JqOzzaNrc25ApssXsWY8eb/18M/S+Q9D8w9F7m3t1MJvPhux/0VXaMEcMTnNGp9ugYd0zDNgEgEUKJpXMdnrFqbLaeNzdSsDBRtCi/aGFhuq+6dENHw8aO6uVNBfPr8pMeUaIpF0FhpxiV2UIXbDHkGYXq3DJtaq5zYrZrTMy9cXzN4hKjJ0+ZGZS3VRtP9jRtGKcNd9qebHO/2By9k6//Q1HwTJFnKCxeSed/e+aM9wfX/Hzh4pfqmrbb4JaIq9tt99CQoxFHcyIWJOi00UE7HZWphERlS3RCYBIiky3TOSKdJ1JpmcqXqByJyrNRaZ7OI1QhobMhHYVU2Eu0vEBCoIME5OQlxhcXTLOLCgYUhFiU3KVFYxurltWULfY4YhwLMUAC8hvhdsvslHkdM8gvMBVu1OFDHQG6U+G6NNChgjEB2K6QDk3s1HCnyrYEQJsfdqi4xM17eCQQIAFgY7GNdefEmsZ2by6vX6Jz9tVIvArBdZa+zIKLLHsOUKcxvdlO6j2kwC0UOYSkA8dlmCbsFIF0ICYtcQmHEHNgyw6iDlCm2KZ4bIsZuo+hZ1DUBIqZSLEzKWYpDTaxaCvFbqWYrTS9k2Z209wyDubQFOIgAvzojPeoHyWEHEQcQAAgZLeFTaM5rHXrynhd7VSUZsXX5PPWu9zVLleFy1XmcBQ5HWmHvcAppRwkhWkzGav4X//6f7zr+R906L2P72fuZ+5fOH9qTFNda0V5YdQMuW1ewvgRrQsw4bJlO8SEjCOImpav7hybO9Kdtas9vHOMMdwe3TMmNtJqDreYe1qtvS3RAy3moRbj1NjoU1Nyn5ld+GJv5edX1n5xdc2XVj9g6GsbK19bW/r6muL/sa7kW4Ol39ta/oPtFT/cWv7DoeIfDaV/uDn9zxtSb67J/8ba9KurSj6/svTm0oK31uVmdun3d7jvb3J+3CN+NFW6N0n6X3PV9TqstuOoLI7q0Ef9UInwEuJFKCCMEGB5DkAIAUNFncKEuLvVD2pdXLWHVHhJhRuV2bkiGyh0omwndkMaMSxCBEMyGpMpCSKPyUNPUkhYBAGLGBTFagvRp0DbLGxfhPlegpZg2ItBL+R6WLoPMAOIXS2wW2V2vxOc8OJzfvuTqu9KOPBMJHDDVG6Y6g1Tf84M3jSNW6bxvGXeiVovWNYdM3rbjN42ozfNyC3LeFiR27HozVjsWSt23YreiMaeiyaum1nXrazrVtYNK2uUoVcN65oRu2rEroSjl0LRS6HoUyHrqWDsoh59IhS7GM56IhS7oGdd0GMXgtFzQevxoHk6GD3x4KXePKFGjyvRo4p5RIkcUSMHVePAw335ff7giE/f7VH3ePQRj7bLo+5wK9tc6pBL3ez0b5ZdC5H9EUP/+i7/+c9//otf/OJ/WYd+//vf/w8+9vczmcwf3/9gUUV7kxAc64iMd0TqXIYHiTxEIse4GDbKyc1SuCdU2m9V9ZmVvVbF4kjxIrNwkVW0IJo314rOiFi1dn+ad9b4fOOzjakpfX5RqK8yvLwxq785d0ZxdFqe1a05V5REhhoTE0JCs4O7vWzSy9tnrq50XEiTbxdJP0sKP1XJjwoc312Wd21y9If9U99fMPMP82bfW7b6d5uGbnSUHS107y23miK28rCtVHfxEAicX6ZNmUrKVK5E5UpUUqISEpVto/JsVI6NypHpXJHKl6h8kcnl6VyeKsRUElIWeMDQpECHBJxfWTCzNn+ezIcYRENAEyiUFnc1166sr+j1OGOAg4iDPPDFsyYUpucq3hxAgYDIVHlQpw+1+al2he3UQbsG2hTUppB2TexQUbtCN/rZFgV16HyRm3h4nke8CLEMoMgJeiC3rr6vpXVl2mEth+SywF0F1CWOfZJlzkHqFKK38LjVI5a4+SInTjpxTERJwsyS8DyeqxbpfAnnSWKO35bjIZWKfaJbWgLYpSw1l6GnUswkmp1MU/MYZi1EQwzYSrPbKGY7xWyn6UEWNjBAoDnEEQI5jAFCEEAIRpN2IYIQueyR7KyOuDnZiky2zG4zMjYSGhfSOoJqm640a/56xVvlc5X5nOU+R5nHViah3Lxk3SfD0NFvP4oTGT3kKxYtIBQVZICJsSHzUYnkSEKeLBY45ISALcIGITU5x7+9PWdXZ9aOltCO1vDudmtkjDncEhluMUearT2N5r4GY3998FCTfqrTenJS7rNziz+1pOKzAxVfWlX95XXVr66v/uq6ildXl/7T2tI31pW8ubH025vL/mWo4gdbK76/ufi7gwX/Mph+c23+G6tSX1uT/vLKos+uKL3ZX/jW+rzMdv3+WvsfZ3B/aGb+PIa/O0n+oNfcHCQNNi7LhiHLYfCgH2rnBYkQERMBjmYSAAwRhBAxVMIrTcj1NgVAnYOrd5EqD1/qIUUuVOBEKQdJukQfAYhjRw0QCcIiL4w6mD14lAdYZHgGIRZSuTyehoVFDLOQZRdAvAiQXg4u59B6jLYIZKfM73bwe938EZ/4uCo9qduvBj03woFbpn7LGq3grWj4+Zh5O2o+b0XuRK07UesFK3rbNJ+3rFumdTsafSEevROPPR+L3oqaz8WsG1b0+oOK3YjGr1tZ16PxG7HEjWj80V3+6bB1OWReDlkPGRp9Khx7Mhy7GI49EYqeD1rn9egFPXohGD0fjD4eNM+Eoqc167RqndaiJ7XYCS12TI0e1ayjmnlAi+xXwqPOI3v9wT0+fcSnD/v03R5tp0vZ6goMOQObHIFNjsCQ3TMfO978zOf+wtBMJpPJfPzxx5///Of/T/qhowz99a9//bcIzfzxvQ+mlzSUAE+drNSJSqHsV5Do50gE8CniqnMY4z3J2b68+Up6kVK0yF+00Jte4CmY60lNdyZnOKwZLmuGJznTlz3LZ81SQ3MMsyee6E/lLC7M645aY6M5bW5jruzfbHr21QQnR2GHZbuzccmlWU1bsvlvFHneT3DvpfG7+bafa/SbCea1eu0n4yq/M7Xq67NrftMz74+rN36xb/rqlLSjRdswKbx/WvLWwLgmMyhwfp7JEugcnsoTqFyBSo4CVKIKZCpPprIFOoen83g6j+dyeSaXp1OYSkI6iqiQjwTzlByBCttQQUVyconRTdgAgzgBMwGPOy9ZV1/R21jd63FFAQcQC21SqKR0QU39ymi0GjJQE5lqL2oPwDaFGaMyY1R2jMK1+lGrj2/1C60B1KIwTX62XcWdITnl4j2EF5DEI55gQAiW7FpOenx909IGo3wpgBd56hKmnuSoixx1DlKnEbNNIG0uUuoRSlx8lh1GbSRLhNN4sF5CXSJTbBMKRSnHyZfp9raIf7Zb7meZfpqeRzNTKW4iQ09kqAksPYFjF7BgkGW30ex2it3G0Ns5NIEjLprD8IHVC4FYBIjn4GimPeGITPy5iba87BmJ2PR4bGJWbHzMmhSLTMmKTIqGuiNqu6G0hQOtIV+T6qnyOysdQlFedtMDhj6I9fzfZ+jvfve727dvv/3223/94b3M/UwmM7JpnYHYApuQI/NZdj4qoriAEgKKy0JEFEIYhgA1Oenb3JLY1hLd3mLsbDOH263h1tDu5tBwszHcZAzXh/fUh/bU6ntr1UON2ukO66lJuTdmF96aV/iZvrIvLK94eXXFq2sqvrK67NW1Za+tL3ljY9lbmyu+s6Xq+9ur/2VzybfWp95eV/DGqtQ/rUh/bVXhF1ekPr2s9GZf0VsbU/c3Bn4/hXm3nv6o3XZvvO3ufNu/rYxu00iLyCYcGLEMAghzWEK8k/AywaNJ6zyACCAOEQ5CQlFpzTkl7W/SuUoHVeUCFV6xJGBLeaUCty3tdua4XAGexxwLIAQQPYhrx+QBQyHGgPAAsZC3caACcVMgmMnCWZCbDbl5EC4BYC3BO238IRc56SPn/NJFzXFJt18NOW4YnpumcjOiPWfot8zgLTN024rciZkvZEWft8w7lvli1Hohat2JWs9b1p1o9PmodScWfyEr+UI8eSsWvxmL304kb8YTz8aybljRG9HYjWjWKEafiWY9Y8WfMbMe9EMN81I48lTwAUOfDJpPhqwngpHzwcj5oHE+GDkXjJwLWqP1uG6eDZqPa9HTWuyUHjsdzDqpx46p1lHVOqJZB7TIXiW8zx/c7w8dCIT2jWLUGxxxa7udyjZnYLPTv9nu22oLbJL9C13ad7/0lUcMHUXmRx999NnPfvbVV1/9L9/lf/zjHz/33HPvvPPOo09Gl5Lv/uGP06oaEzRfyLvyOFsucqYET5ngb8RKO9Y7pXCXLTJBjky0mVPt0ZmO+CxHfLYjMceZnOVKznImZruS8xzJhc7sRY6cxY7sxbb4Alt8pi3SKbi6Pe6rA/37m9vWev0HddvxEL/OR6Yr0tLSyPJiz/FS+Z2U8FEx96Op0g8my+9kg2+70Vfd0qs2+xcNx5fb4u/Nn/7nuX3fG1j8Us+kW/NrTo2L7c7mP9NZen58W1hwSUzYRmfJVFKiskUqKVHZEpUrUXkSlSdROQ8rV6bzBTqfMHmIykZUjKeCARLOVXMJFRRBqjhncnl+txFI8BATyNVWlKSzywpzxucmOzB2QwgQi+02o7ahr7l9U7psEoKSB7BpF25UUJsCxqjcmADT4qWaPUyLDzd7UIsfNSuwxcd0K6hds+U6iAdjAUujvv8S4t2OcF56XEPzimqjtp+DTyH6AqIvAOpJhnqKoR6H3KAIml2w2CulZJLtIJaTj0v8VAHs4tF0RBXZSZFDzrPBLAdbHhDmO8VlDN1P0wspZirFTGKYKRTbyrIWRZUx7CrIbaO5bRQ3xNBbODiNQ36GRggRiEUOyAxI2mway7EQcYQTWJ5n5ahVmS6YlZ8zLy85Ozd7WjI5JTs5Izs+LR6dEIuMzwpPiBnd0WCbqTWGA00eubyiePwH7/8+k7n/YMgjk8lkMv/6r/96+/bt733ve/+/GPqnP/3pxRdffO211/76w9Gj+cL1K0HE5kh8UiRREUUINgm2CInwYkiQdIyDgJ4U9w02xDbVhTfX65sb9O0txs6W4M7m0K4mY1djeFd9aFetvqtK2V3l31sdOFKvnhljPjkheXVq9vPzCv6vJcUvLSt7ZWXZy6vKXl5V8uqakq+tL31zU8W3hiq/PVT+9mDxN9fkf3N16msrUq8uK3htZeEXBlKfGSi91Zt+c13qT8u973dxf57svb8geG/W/9Ped8dHUa39z+z0ti1lsyXbd7Zkk2wSMJQEiKAoKFIC0iyoYKVZUC+WF2x4La/lWgC7r5JGgiEF0Wu5CCTZnd2QhASEBKU35aKQhOzOzO+P2U2WECx42/t78/08n/3MnjnnzCnP+Z5nnnNmRineIT97n/VRAzaWkqWpcRwG+ziUpBQEQRIkieOk9HgDSiAISgLACJNmXrZuohUfpoOGGukcU0KWIdGjZqw0aSUZO63SEXIKQhEIQRAUR1ECwyRTVPLDYAiKYiAByTIIuhDHb4ZkN6HozSQyj0Dn4+giAnpUjj2XSL6WTL2jV35oTFpnTi61asptmvUWTYVNt8FurLAaKx2WStZSydo2svYqF1vlZKtYtoplqxxsFeusdDgrWecnDmel013p9FQ6PRUOVznrKne61rOuMtYZFYerxO4qtjuLbGyRle21Q9dZHR9Z7B+aHB+aHB9Iy0pmx3tG+ztG21tRJrW9ZXSsMVjXGKxrU+1rUm2rDfbVqc43DewbqexfDPaXtdaXtbaX9PYXDdYX9NbndebnU0x/TjGtSjE+nZy6KsH4jDr1SbVuhVr7mErzmCr5cUXyvXjCIm/Oqe/3izFnqESWnWfPbty40e/3/17q7MXhw4dLS0s7Ojqi/wVpU7ogiuIjC+62AsgwMvEyVD0UTxpKaUZQ2gJMOx7VXUOkTmasM1TsrAT3HLVrtso1U8nOUjhmKdjrGfssBTtX5Z6rdN6gdN2gct+kcN3MOG5grNOIpMKkhJVXj1i3cHb54ltqFt++fu7Vr2eaH4Ch22TAPD20YmJi2YzE9hzo56HYvqnMrvHwXiv4BQ6/CcheBeAPAeBrbeKZaYWd827vvH9J56I7ux5cdOye20tdaS+mJK2eeMXIJH0SamIAiwJ0MaCbBlw04GYALw2k04CXBtJi4pWDmTSQRQJZGJCGgS4cMCWTVo8hgwB1JOx0mcdmsmPsqV4KJRGZbEhm2tVjr8nxjk9Su2CIwDAYleFySpeXN+fysffljrwBxTUYiCZgMo8Szk9Gx6VS41OJ8QZ0vB66UgeO14BXJUFXaqCrUmST9dh4HZUmRxIxlMQoksApHKFRTM3ockdMnzh5Wb573HyUeA+H1yLgWlj2Fgy+DcnWINByGrlCBftUuE9JuVWETU16FfRsGnmawudgQBaDZiqoNAXGqqBhKcQtifJFMmChTHYbCF0PgFMgcJoMGY+SNhAfCmKLEfRxGbwCgB8BgUdl0GwE08lAHEUJFMMRTCkDJ+mTL8MxFEIwFKUQHJXh2hRvdtasrMx5Wek3ZabP8XpnezyzPc4Zbnaa2zHdbZ3utExxmic6UidY9VcnMkPnz3tIekdIdEenKIiieOjQobKysu++++43cajk6f/ss88ikUg/Dv3h6KE8j9OMQB6GttOkmSJNJGEmSBNJp5KMHicMKDTNqflTAftQvvHBfN2y0fo/jTU+foVp5TjLE+MsKwrMK0abnhxlXJmnWzky5emRmufyUl653Lh2gv3DKa7SmWkbb8rafPvQv9419MtFuV8vHbbl3tzt9w8LPDgi+PCI0J+GBR8c2rDUV78kc+vizK/vydyyOOfTu7I33plTvsAXWpx55rbk8LTEyBTdiWuwv9+G84+qTi23PGxAriRkPiVGwiCOoBiMUwimJkglSdMETRIkiaA4jKAIjiEoA4KjWdNNw22T0zX5VkWmTm5JILVyIoHEKBpTUEQCTqoRXIHiDIaTGErgKElgFBm1QxEIRhEEwUFGBuZi9E0kdRuG3ohjN+LwfFS2iIAfViDPJuGva6l3DcqPTZpis3a9TfuJXf+JTfeJVbfRZthoN1U5LDVOWzVrq2EdNU621umsdTlrXe4ap6eadVWz7mrWXcV6Kll3Jeve6PRUOj0bHK5yh3O9w1nOutY7ozRaaneV2l0lDleJw1VscxZZnB+bbP9jskp7mz42Oz4ysbGlecd7Rvs7qda3U6Mc+rbRsUZnWa2zrDVGOfRNA/uG3vFa9L1N9lf1jpf09pcMtpf0the0luf6nlAyPZVkXpmY+lii9rFEzeMJmkcTkh9RaW6B5G8tujf66ffeFSVRPHb0aGlpaT+v0e/CqVOnNmzYEAwGL+TQrZs2pxHqYVhSAaXLJ7UjqJR8Snc5obuaTL2OMk2T22YoHNfHpJC2TqUshbR1Bm27nrHPVjrnqFxz1e7ZStd0xjKZ1l5LJM/QGJ+bMe2DpQuKl91Z8dDSFwonvTFr4utTxt6MoksA6E8q6Lkxya/my0PDFX/PIA9l4K0+eIcT+YQEngKAJTJgBQC8Q5BfXF6wccLEv1414cCc6Sfvuz382GNH5975jEL94uX509yZBtqWgLE04KABFw24aMBDA14SSCNBT1QADwmk0bIMGswiAR8OpGEgiwJGFWGy6dJwmY6EbYbEnBSFS4HpCFiJyChtQuIQr89lzVTQSZi090eGU0Rybu6U0aPuzBt5i07ngyAChkEGBTQ4wKqxoXr5GKPiKrN8oomYYMDG64jxBmp8KjXBJB+hISw0pEJhEidIAqdwmEZRClNarcPHjb9jTMYV83HqHRR+CwHfhmRrIHA1JFuDQI9RyHg5lK0mMpWUQ4WZVVianJxLIasofC4K+GgkjSacCsSZgAxPIeep6MUgsBiCbgfhWQB4nQyYAkLjUNoC0kNAchGMPgrKHgdkj4LAo6BsDozpZSCGwjiKoRipkgG3aFUzVAwFwjiMEQiKwJBabcnMLMzwzs303pCRNtvjmZ3mme11T3ezU12OQrd1utM8xWm5xp460aK9KlGRVVq8SRRFQeyJPpYsCKIotra2lpWVnTx58jdxqCiKwWCwoqLihx+ijlVBECICHxEioiiufekFNQBYKcrGUKk0ZiCRVALREbiWonQkrkPByc6khwocy/JT78/T3penf7DA9KcC0yNjUh8bY1xRYF5ZYHlijGllnmHFyJSnRmieG6l7ucD4xhXWtyfY35/kKJnhqbwhs+bWrM8kGl0ybMu9w+uXjWx4cETDQ8PrHrhs25LsbxZlfb3Q9/ldGV8szKm5e+j6+b4NC7K5270/TFOcKSBPDoF/mk4Lq8ziG5YfHrU9mARfiYFZKpRBQByGMQQjUVRFkiqSoXGaJCgSQXAIQhEMQ1AljOQ5bWNd2qwUwqZA9CSSTGCJJKHAMRqVKWEwGUa0GJ6IY0kMqWYIhiYoEqcoXHofMyyDUBhBMIiAMA9CTSapGQg8XQbfJIMWodAjCnxVEvG6lnpXJ19nTF5vM1bYUjfY9FUOY43DVMOaa1hLjdNW47TVuuybXOwml3OTy7nJ5ap1Shzqrmbd1WxatTOtypm20emRCFSSDU53hcuzweUpY52lDrbE7ii1x+7lbWyx3VVsdX5stn3UJ46PzM4PTA7ppv5do+1do+3tXjvUYF9rsElL82tSbW/qbW/oHG/oHK9FX9pkf1nv+G+t9aUU80sp5hc0pj8nG59NNq1KsTylMT+ZbFmRlPp4onaFSrNCmfxYgnYRoVxo9R5u3CFI76AV+N4HlVrb2srKyo4ePfp7qbMXPT09n3322ebNm8PhsMShYu/jJefCS2bc6ADwPFI7Ck8ZhacUkLor6NRr5ObJjGUyaZ5Cmacy1mlyW6HcPpW2TmGs0xnbLLljttI5W+WaqWALKetUwjyZ0E8mk69BE2Ykpb4y6/pX505fO2920R0LnikY9eK1o1+eOuaOZPnjjOrr4fmf5Q9bne5836r4a5bqsxHqzZNS141M/m8l9jxKrELQpyB0uUo+06LMY6C1+fmHF9y4a96kMw8vPrXonqcsugUZzgneoYm4iZFZGdBJAx4a8FBAGgWkE6CHAF0E6MZBFw64CMBDyTJpMIMCvDjgwkA7BhrkhNGoS8MhIwnZk+QZiaRbhbMKwqFJ8OiTjFpVkppRMwRFEiiGYIiMwrGUjMwJIy67KT/3Jg87ksBwtYohcYQhMAaBE1BYj6M2Ak1jCJ8az04ihmrlQ/UKn5YxK2E1CVEYQhEYSWAUBjMYxmBytdLqy7o2xzT0NpR6B0XfhcH3QOAdEFgDyVbD0OMEMoGBctRkuopyqHGLxKE0+iyF34gCPhpxM6RdgToT0OEa4lY1swQEl8hkd8ngOQA4BQSmguCVKGkCiGwZsRBBloPgclC2HAQelUFzUdwgA3EUJjAMwQglCNyWzMxPVioAmIQwHEFQFGTkKd70a7My5vrS53rdM93uWWmeWR5noZud4rJPcVmmsubJTvME1jghgR5SOPnOM2fOiaLAC30cKgjC119/XVNT09XV9Vs59ODBgyUlJW1tbVIWkmOVFwVBFHq6O++68QYSAFJwREsjOkqmI2RaEkkhcS2JajHgOlfiAwW2B/JT78vTLR2pvz/feP9I/UN5uuWjDY/kG1aMMa8cbVqZp/+vESlPjNA8M1L7wujUVwrMfykwvnml6f1r7cXT3RVz06tuyd60YMjndw/9clHuN/eO2PbAyG3LRn69ZOhf7/B9fofvs7uzau/IqLnLV3Fndsl8X/ltQwLzs05fn9Q9jvp5DHLuDnXkGUPkCfXBW5IeYOACHExPRBUISMAQBqMEiihJQk3LaYImcZJEEAKGURRDUVyOoCaKcpCYkUA1BKxGYTUEpcggKwing3AOjGfhDEtQCQgsJ2C1ilQqaYYmcQxBYJlEoyiMwCiGInQqTFyOIYUQOA/FluL4Ywz2fCL9eoryfX1CUaqm3GzYYDdvsJs/sZslw7PW6ah1srUutsppr3Wzm72eTW5XjctZ63bVOJ1VDmeVw7nR6apypVW50ipZ90bWU+mS2NNTzrokC3S901XqYEtZZynrLHFEF+XX2RzrbOy62Lr8R2bbhxbbh9H9oex7Rvt7Jvu7Jtvbpui9/NpU2xqDbU2qbU1qdHvT6zrr6zr7a7ro+0NfkvyhOuuLWvMLKebnNaZnk1KfTTatSrE+mWx5Wm1+Sm14WqVdJdc+yRiWEEm3qvRb3/tAFMWwIIR7LUVRjEQiX3755aZNm7q7uy+BPXvt1lAoVFZWJi0rSSG8KEi3TYe/3TcxY5gVQEcQmgJCdxVtvIo2TmBM19Lm60jTJMo8mbZMpsxTaMtUuW2awna9wjFbwc5RuWYp2Om0bTplLSQtk0njBFp3rUI3WaOd6dQuHet55voRz07PW355+sMFjnsKTLfnaGsKJx2YPqepYFTo6pElQ9Mn4dCVenzxWN0tQxPyCNl0ir5HobwZJy6noGFuengm8+zUy/ffMf/A9EmdC+Ydf/DuR8Z4HGpYp0xOIKyMzMrIXDToogEXBbhJIA0HnDjI4oCDANkYh6bTYAYNeAnAhQN2FDDKcatBkylHPUo8I1mRpZFnJ1DRL9tZAAAWlklEQVTZ+sSRFsPoRIWDwRJJREmiKhJLpLAUGtenJGamOSfmZs0addkNZm0aAQOsSe/U2zRkshxhaOnbhQiOITiFIkoEVCGQApExKEDiMgzHcBynCIwkcArDGAxjUFrN6Fl7fqYu+xZCuRqnV0PguzLgbRBYDcneRKCVFHYNA+eoCI+SsClRewLpVVGzKejPJD4PlWWSqJMm7ErcqUaGa4jbEuT3guBSEFgog28CZdMBoBAExsFYKoBkyJA7MGiZTLZMBj8AAg/L4NkooYd6ORRXgMCsJMXMBIUckBEwgiMoioIkpXa5x/syZvu8s3wZs9Mz5njcMz3O6WmuaWnOaWmOQtZyrct6lSF52IjLrmtt2SdKu+uFPmeotMxeV1d3oR5elEO7u7tra2s3b9587ty5qL7yAi8IPQIviOLPp08tW3i3EoEwAEiAgWQESEQhNYIkILIkGTDBLl86ynTvSO2S4cmLL0tZOkx332Xa+3OTHxyheXi49tGRhsdH6h4fpnksN/HxyxJW5iatytO/MDr1xXztK6O1q8elvj/B/NFkS8kMtmKuZ+PN3tr5GV/clfXlwiFfLcn9613Z1Te7q+elVd3iqbzVXXVHRvntvqLbMopvzambn/PjnCR+BiPOosOLlMIjavFe8sgczR2kLA8Fs+SgAgQwAIBAEJGBNIoocIpACQRGUVCGgiAEQYAMRkFQDUEaCFUDgBoAtADghKAcBB4OQyMhKBdGvTCqlUE0LCNi87C0JE8SGIGjsEwGAoAMlEEyLAkAroGA+3D4MRJ9SgG/nEiuTVF9bEjZYDRUmUzVFvNGm3mj3VLN2qrtlhq77VMHu4l11LKOGqe91u2odTlqnWytk61hHdUOtsrukGSj3bHRwW60Oz+xOjZYHRvszg12Z4WdrXA4yx1sqdVebLFKss5iX2exr7PYPjJZPjLZPjJaPzJZJPkfo/mDVMsHqdb3DZZ39aZ39Ka39aa39Ka39Ka1OuMarfGNFONqvXm13vy6NvV1jeG1ZONfNOZXNeZXNOZXUswvp1he1JifTzY+n6x/Lkn/XKLhGZX2KbX+KbXxCVXqk3LtE/KUJ+ikR9HEuyH1Ejar7uMSURTCPeciYeFc9DklXhTFw4cPl5SUhEIh8ZJWk3pTHT9+vKysjOM4se8Fz0JEFLoiYVEUv9+5+9bx16XLmBGg+kpEeyWqvQLTXkXoJ+CGCbhhIma4BjNMwgxTSXMhaZlBWWeQ1usp60zaPlvumCN3zGYcsxj7NMZcKDdOT9JPUOP3jna9euPlz0y5bHmB674c01g9mp+EfHz1+L0zZ28ZN8Q/IbM0b+gQlFDIgKxUYkxGQhIOpNCgWw24krEhDr0pCTRoAQcJrB095tj8u8/ctXTf8gefnJ5XkK1XU3QCaWZkZhwwEYCFBKwkYCMABw44EMAKA2YEsCEAiwAuFHATQAYBpJOAlwLSKMAlhz2JlE9NDFHivgQqI4HMSqZH6NWXpyTkJatzNersBMZDI3Y5miZH0hVYmjEx35Q0xpCYZ0geSWGaVF1yjjfbkuhOIlIJGY3CCIzKYBSGUBxCMBhCSIQiYUIGADIYgGEEhREMjn5Oh4BgSoYziMpkyB3KjrtJbngeoV+GodUy4A0AeBUAXgOBlRh0LQlmkDKWgk0UaKQhhxy9HgP+jEC3QIAXAa0oZKIgu0KWo5LdoiSWAcC9ALAYAG4BgOkAMBUAxoBQEgDaAGCODLgbABYCwCIAuA8ACgFIAwAwJEMgCIZkFACMkdOjaZIAAEgGwCACyQAYoR3sOG/aDK97utdT6HQVul0zXY5C1jbJxU52Wq5N1RZoE3MnTbi5acfuqPrErSaJotjc3FxaWnrgwIELdXVgDpUitbW1FRUV7dmzJ8ahPC8IYVHo4aNO0s83Vc+bOSPdZkqhiSSSSKaZJJLUENgET8risa7FBY5Fo6335FsX5TuW5tuW5puX5pnuH219qMDxUIHt4dHWh0eZHx5lXj7GsmKs46krnE+Pta8aZ3v+SvvLExx/udb+xlTX27PSP7wpu2j+ZeV3Df9kYX7lojEbFo4qvyuvdMHw4gW5xbcPK1uYt27R6PfvGvnBXWM+XTRm5wLPgXnWI7cajy01n37EeWSh6W+z7dMTsFFK4jIVkUAgFIaQOE4ThIqhE+RKBa2gKZrGcQrHCILASYrAMTmKKlFMi5NOWplNK3JpeS5NDKERJ42aSVSDwQkMYTIb1AkqhmYokqQogqEpOUPTFEESBIHjNIGqCDxTwdxj1j9vM77qMP/FY1rttbzjdXzo9RSlpxenZxRnZqzzedf5vMVZGcW+jFKfrywruyw7uzQ7q3RIVumQrJKcrJLsrNIh2aU5OSXZOet8vnVZvnVZWR/7fB9n+T7KzPwoM/NDn+8DX+YHvswPsnwfZPs+yPa958t4JzP9rfS0t9LT3kr3SrLam7bG613rSV/t8a5JS1/jTX8zzfu62/u6M/01Z8arrPdV1vsKm/4Km/4y633ZkfYS632J9b5oT3vB5nnO5v6z1fWcNe3PNu8qm3eVzfuMLe0Zu/dJi2el2bXC7Pgvs+O/TM7HUtlHDI7lBna5wfmwwb5Mb1lmtK/KHfXJskeP79wtimK3GI5EwmJECItiRHoEmRe2bNlSUVFx6tSpS+PQXjuU5/lvvvlmw4YNva4n6dw5PhKOvku0s/LN9xePnTwpxV3AGAtU5nEJtvEJ9qvV9glq+zVqxyS1Y3ICOyXROS3RVZjompHsuV6TNlOTNislfY4u88ZU343GjDmG9NlGzw1ubz5NjGbw8UriChoeKUc9KsqB40+NGR9csLDm6vHrrhz9p1xvlkFhTqGH2DU5bIrTkOS1JA13a67I800oyHPoVHo1bpXTOSrmzgzv61MLHxo3JjcFTzcyBq161PArZlx32+jc61hjbrLSpaJsKtKuJB1yws7gdgZz0KidwVxyzKPEsxKpoUlUTjKdnUxnJTFZyfKsRMaXwHiTFGn6pByrfpTFMMZpvdztuNplvzo1ZXgik5VIX6Zhhtm0o12p49ymcYbkYUlKX0qyy2px2Uw+u2moKTWNkSdQNEkzKENjCopkKJogGLUy2agzq5RqgsBpkmIIiiZJmmZoilZQtJKQKym1Tuv1OEaNU5vnoYp7cHI5ga8kqSdo+ZM0tUypmJSoyFZRaQmMQ03b1KQ3gZmqopar1XPlTDZNuBnKqsBcydQwrfwGbfLdjPwOjFiAU3MxcipGX4sxI0kqBUGtCDqRJGYgxBwYuwFFbiWpSYwyFUFIDGUIgsYxOYxlJCRmqNUMBBE4QmIUieMEoXS5Rw8fNjN36Iwh2YXZWYVZvhm+9KnpnolprvE5vuumT1301ur1fz91RhRFnu8RhOjXYSUF+/nnn6uqqr744ouenp7fx6FdXV2bNm2qqqr66aefJE0VBtL1w/sPhAJcyB/YwYUaueAOLri3KXBwZ+BAi//AznhpONBSd2Bn/cE2/8FW/8FW/8G2hoOtDYda/ZIcbm043Oo/0uo/3Fp/ZFfd0V11x3bVHf+24cTewMl27seO0I/twR/agz92hH5o5062cz+0cz90BE/uazyxjzuxL3Cqo+HvbVv/Hvrqp8a/du7e3LXny9MtX5xs2dbu37IrsH1nKMBxDYFAA8cFOI7jOC4YDIZCoWAwKAUEAhwXCAQCAS4QaAr4WwL+1gZ/a11Da4N/p9/f5K8PBOoCXD0XbAjtCHy7py0Y8nOcP5pGSihlGgxyIX8zV/9dY8ORUP0xru5EKHA8FDzBBU4E/Mc5//GA/zjnPxEMnOACJ7jAiWDgRJA7EeROShLiTgSDfcLFJMgdDwZ75UQweCIUPB7kjgUDx4Lc8RB3rFeigYFjwcDRYOBo9Jg7GpXgsWDwKMcdDQSOBLijgcaj/qgc8YeOBBqPBBqPcDuOcI2Ho8eN0vFhrvEwFzrMhQ5xjYeCjYeCjYcCoUNc6FAgdDAQPOjvFe5gg39/g/9QqLHzWNTLKbmA+mlXR0dHUVGRZIT+cRw9erSsrOybb76JXwXtr9VdkYNtHW31jbsDTbu55j2B5nZ/c3uguT3Q0u5vbvc3t/tbOgLNHYGmfVzzPq65g4sefx/a+X2oZR/XtD/UfKi1rbVu+866bW1123bXb28N1LcEG1oC9d81hk7vbj/GNX1XX/9t/bbW4LaWHfWtO7m2psCupuCultCunY17d7c0hRqaQw1NoYamUEMosC1Q97dg/Tehhm+auO07G+t37vDvatt9+NDxQwePdbTvb9rRxgWaQ8GWINcnoWBLKLgzFGwNcW0hbldjcFdjcFeIi0mwNcS1NAZbdzTuatqxq7lpd0vTt8079jSGdge51lCwLRTcFeTamnfsaWr8tqVp747Q7h2h3c1Ne5p2fNvStKelZXdTU3Mw2BgMhiRdDgYDwWCA47hgKNTc3LKjqYmLQ7AXHMdxXGOoqTHU2sQ1N2/z79q2vX3r1u+3bTm4/ZsD27Z+37CtnavbFaxvCTU0hfzNIf8urr7D37C/vmFfXf0ef30bV7+D294Y3L6rsaEj0PBdff1327fvq6vvqK9rr9u2p357m7++2V/X4q/b1bBtT/3W9u1bO7Zu69het7ehoaW+Puhv8Af8/kAg4A80BUNNgWCjnwsGuECAC3BBLhBs2rFzZ8u3LS17WlvaW5vbdza372zZ29L8bdOOXR0d+7u7evprS9RoFARBaGhoKC4u3r9//4B6ddF7eUnR9+/fX1JSsmXLlqjDPu5U1Aq4xJ3R/3gIcQe8+J9Trv+7EEQxIn1mM74zBEEUxZMnT1ZWVtbW1p49e/bSluPPu1DMK1pUVNS7BTo+z7Ao+RAGMYiLgucjfJwDtFct9+zZU1xc3NDQIMTQL+FFOVTiYFEUGxsbi4qKOI6TZvje8H4x438Fnhf4CM9HBD4iCHHCR0Rpeb9XhDAvhgUxIogRUYwIYo8onBOEMM/zPC/wQhz46CuleysnGcW8wAsizwuRiBCOiOEeseecGD4n8hGB5/mIIIQFIRzhe3ghLIq8IER+mV1jL1cR+PNX0iLCeeB5vrcgF0KMCCIvReJ5gY9IASLPixFejETECB8vQiQiFV6I8JKIYWEAiQwsfc3L/6IIQvQ1XqJUrN7CDiDSPCQIvBS/v8RlKu1Cjk2mkoR5oYcXIrzIRwQhIopxniVJc06fPv3pp5+Wl5cfOXJE0p/foekX6TVRFDs7O7/44ovS0tL29vZ+ESQ9iPA8HzOJI7GJVqqg0GsqC2JfQ5zXhGKcOvJCpIfnIwIvCrzI8yIvaQwv8rzYE+sYaaAI0rAQIxGhhxfCETHMi+FY70tKH/1kbkQU+eha8DlBlG4npW+U9p6XxkhUJUSRF0U+FqFXIqIYjq3ehfuuEPWfxA5ilenf9yIvSvmf5xAUzhvFffp2IXgh6q3hJdXnpfbh+4og8NHVGilQjAi8VE9eFCQa4EUxIo07kY++A1lqGlHgRSEi8rzIC2JYFHvE6MDo00wx9kilxApSxwphQTgniOFokwq9uhyJZiBEBD623hmnUaIoHjhwoLy8fPPmzWfPnr2Y+l2UQ3szikQi9fX1xcXFdXV10vpSvwji+XO+KIqCECUvQYgf/LH27C+9vRHV1mibCnEKIim6IAp8XLgghkXxnCj0RBVVoj8+IvKSO0PS7R5R7BbFnmippL7/pSpLpMnHMWTv3wsrPnAOYiQihsNiOCyGeTEcLbQQ6RM+LP3208veCP3DRV7kz597+OiENICIFwkXIqIQliTWOxGpyc8jyLihFQ8pPf+LuUdEgZfedBMRhHDvHMjzcZuZTpw4UVtb27sr/sIp+dIgEfFPP/306aeflpaWSvtJejtUFAQxwg9UTbG/9AsQhPjppC9JhI9OHXF5Skov8UJM5SOCEOFjM1xvO/RNZ1FCiCp4jASl3/iCnEejMRlQ/fjeoRcXU+jdk9uf8aR2OO9CPWKMoHtzFfsz9UXv9KS5JDpgYiwpxrzgEVEIi3yPGAnHzBKeF3pEISwIgjQ7CKK06HJOFMKiEBFj05DU1JFo3/HRYRnjAkGMUmyskpL1E9elvWUW4iabSOxL2kJvw8TXpb29vby8vKqqSvKzX0xRf4VDpWThcJjjuOLi4s8///zEiRP9IggXPKXXr0/4+JB+0955wsfsAX7gEcrHKCBa+QHYR4yatDFbKhpHUqlf6vvzqhxf3NiQ+4VU/Vsj3vgThAuaIKpkUTfhQKZA/xBRFAewB2Pzym+VPn7sOxw41/4SZwb8ukRjC2Gel+gjatGEw+G9e/d+8skn5eXl+/bt66djfxxCzMj9/PPPi4uL/X7/mTNnpFN8jDGkQR3XIQNa4QOgH3NEKTC+ZUQ+LPLhaBTJMOB5kZcoYwCyFsSBiOm3m+QXI9bzJ4S+4l8Y82JyYWF+B4f2NqtEl2ExEom3FKPSZz5GRP6cyPf02UV91pUgxmuU2Nuqks3aSxrxU9GF+vArjdh7uyBlGkty9uxZjuOKioo2bdr0ywQq/jKHxhdFEIRdu3ZVVFSUl5dzHHfy5Ml/lOr/q/DvLO3/rpb6hyPc3XNg//4vv/qquLh48+bN0o76f5QFKiFm1PCiKJ45c6a+vr6oqKi6urqtrU1aEY1G+/+tLwYypP/z8J9bsgtw9uzZ3bt319bWFhcXb926tXca/oXJ/tc5lOf5Xo/VyZMnt27dWlpaWl5evmXLlt27dx89cvT0qdNdZzvPdXV390rcYVzYxUL70NXd3XVhaPzpC9DZ3X02Jl3dXd1dXd2dUlhnd3endJHOaNLOvsNfQWcseWf3+dLV1dnVFR8yAM50d56NXqgrVsAz3V1dv1r9+Fb4rdIZV61+IfGBXV3d3Z3dXTHpPX2xTC7M57ejs7u7q7uzs/PUqdP7DxwI7WjZtPnzkpKSTzZsaGlp6e7uFqPz/z+YQ+MVXRCEAwcObN68uaioaOPGjfV1dfvaO04eO37mp5/7t/+FHTFQN/1qP8Rl1dmXJtaAv70/zy/HL6lZNMqAx/9I/K7u7+rq7uzq7uw/ii/SmP1Curu6u/oNk97kF6bqFyFegftd99f0+OzZMydOHNu3r93v92/cuLG4uHjTpk379u2TeE/6/UN26IXKeuzYsUAgUFlZWVpaun79+g0VG6qqqmpqaqr+Lajuk7jDC+L864v0T7h+v4wHrO/FGuGijfM78/n1QlZX19TUVFZWVlRUlJWVlZaVbf7ss5aWltOnT186R14Suru7Ozo6/va3v1VUVEi6WllZWV1VfV69LqGGv70p/rnZV53fS//kS106Ll6qgUbKAJUZUJX7h1VXX1L1q6urKysr169fX1JSUl5e/tVXX+3du7f79zw49zs4NN77KYrimTNnjhw5snv37lAoVFdf9+9CfZzE/p8XUFf3ry5dfV19ffy/8wvzB7M+L6f+lb94YF1dXX19n/Q7PXD8Syx7fX19XV1dQ0NDU1NTR0fHjz/+GL8x7l+GXkXlef6nn346cODAzp07OY67aH3/GfiXXeg/CH+4tpemeL8U/5cyqq+v5zhu586d33+///Tp0737i/vR3S/gUjj0f5sndBD/fvy71GZQVwfxe9HrWP+N+N338v0u9keSD2IQ/zIM6uog/kn4Qxw6iEEMYhD/xzHIoYMYxCAGcekY5NBBDGIQg7h0DHLoIAYxiEFcOgY5dBCDGMQgLh2DHDqIQQxiEJeO/wc6hMl5iYVhYAAAAABJRU5ErkJggg=="/>
          <p:cNvSpPr>
            <a:spLocks noChangeAspect="1" noChangeArrowheads="1"/>
          </p:cNvSpPr>
          <p:nvPr/>
        </p:nvSpPr>
        <p:spPr bwMode="auto">
          <a:xfrm>
            <a:off x="155575" y="-2841625"/>
            <a:ext cx="48577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png;base64,iVBORw0KGgoAAAANSUhEUgAAAcEAAAIiCAIAAAA/4eQOAAAgAElEQVR4nOy9d1hUybY+3MQOdO6mm5xzzkkxokjOOYNgzlkRCZJzVoIgOSOIIoqg4igYZ0ZnHHMcEyIgkrr33vX7o7sR05yZOXPO/e53eZ/1+OzedNeuvWrVW6tWrSpRYA5zmMMc5vB3gfqfrsAc5jCHOfwvxhyHzmEOc5jD38cch85hDnOYw9/HHIfOYQ5zmMPfxxyHzmEOc5jD38cch85hDnOYw9/HHIfOYQ5zmMPfx9/kUARB/tl6zOH/x0AQZM5g5vC/Al8Y6p+x27/AoQgPs2+y2eypqanx8fGxsbGPc5gDD5OTkxAE/bHx/EeBIAgEQbPrwGazJycnx8fH/6d1M4f/r4DDWpOTkywWa7Zxcq7/pNH+WQ6dXRYMw8PDw/fu3bt8+fKZM2c6OjqOHz/e3t7e9l9Fe1vbf/mJc/izaG9v7+joOHPmTH9//717996/fz9jPP9lhxSCoOHh4fv37w8MDJw+ffr/hqG2/92H/l/sUBxbPX36dH9//2+//faFrcIw/C9t7E9x6CwCRV6+fHnx4sW2trampqbjx4/3nO3p7++/eePmjf82rt+4cf2//tA5/Flcvny5p6envb29sbGxpbW1r6/v5cuXM8P73+bEP2munH9fvXp16dKlY8eONTY2tre39fb09vf38yp488Z/yWj/+4Z6/e8+9P9eh7p548aNG/39/efOnTt+/HhjY2NLS8uFCxeeP3/OsaK/z6FfuLWcj6Mfxi5dHqivb2ppOTYwMPDixYuPH8cQ9vee8Z92NxAA/vXrzeG/iS+aHIKhsY9jL16+7L965VjbsYbGxosXLw4PD3O//I8y6Rd+7ujoaH9/f3Nzc3Nz8+X+/ufPn4x/HIFh9j/4xD9ftf98X/j6cX/vof9YPf92Df5HgAAAw8j4+MTvv78cGBjgDLp9fX0cW/2X0/k/8kNn//j58+cnTnQ2NDRduXJ9eHgEnqUfBCAI5yOH1hDeFfJFg/5brAfP/BjhlQRzr5HZ9//qM/4XNfVfwh90JU5bIF80DwIAAgMEBggE4M8bD/6+jr4o4etvcj+OjoxcvXatoaGhra3t+fPn/+irznoYggCurZ5obGwcGBgYGhr6Vm3hzwzoK0v908/77q//C2YFf1uQr2/+Qd0/+/AH7fwvwSsOAQgACAIQGCDIZ7VAvlA4/G2Bv5av3uPLor7XElzG+e4fv91ao6Oj169fb2xsPH78+JMnT7jahuHvMemf4tAHDx40NjaeOH7y+dNP1g8hMIwgMIAhAMEA+rpTwgCwAWD/Q3Y1UywEEDaA4dnx2dn0+t3fIgBAX8lXRP+XzOgf6CXItzrCP977YAAQ+FMDcLQIgW/axCz7RBBub/iDcelTjXkKhLma5RQAc2yD8+UXL150dHQ0NTXdu3fvn35HLh4/ftzU1NTR0fHs2bMZC2EjgAUA+8uRF/lO7/uqXwMYARDylf0gnwRGAMwrkT2jgJlOwWOVPyPQn5VvVACe1Q2RGflETQgMEJjTcxAAwwBGZpoO+bY5/BG+Uh2njyEcE4IAtzoIAgCbV+0ZfXL+Bn8hs2r9x/Jti5z5+xd0+c3f84wB5nA9AmBkVrEvX77s7Oxsamq6e/cu+Hc4FADw5MmTpqamrq6u4aERALhNwKsHMpsEZi5n2hACCMSNTv3bzAADAAEEICzAYoEpGEwDhAUQCHDtjqerzzgInm1hgOsvz1blJ1P7/Pa3tDGrXJ4C/r034r4VDACEIDxO//c59FNFZ3snnya7YBZzfz568HgPQgCCwABmcQWBvvMogMC8rsihGOST88HTJczp6zDMCS2NjIx0d3c3NjY+evSIW8Y/N6l/9uxZc3NzV1fX+/fvwYwTgCAIgsAIjCCcTjK7c3+yZPjTxZdDKvxpyJ1NF5/7BjPGNOsTDAAbIOxv+Yb/vvAa8/OBeHbzImxexT+1/cy7fOJrTvsANgTYMPhuU38Dn/EU58ZnmoR41whvaOJczxrAP1cYt4xZ/XL2OPfF0PD90Q/imd4MP37tP327AE4NeP7Zhw8fenp6GhoaHjx48Adq+G48lFPK4ODgsWPHTpw4MTIyAgCXrGEEgWEYhtkQwmYjAII4DifM1SHM5tkajAA2AMgnvc7KGPgLTcVVLc9MYBjAMAwjbARACAwQFgTYbIDMHu05vQYATs0gGIFhgMAI/JVwbkIQwoYRiFvk95wu3qoagiAwBMEwDH+VDPFXAcMQRxCEIzAAnK7+b6QBIdyqwgCGABtGIE55MMwxKQhGIAhBpgFgAQADCOZOI2asDUYQmNepIK6r8q26cMqEEW4PhAGbDSAWt3wuZc1Y7+w0kbGxsa6urubm5tevX/9t1X2Nd+/etbW1zdjq58UiAJpGoGkEngaAjSAQd9oLcfoyMhszg9knL2/Ga+CCY2OcN4Vm2RKHrBEEhhEYAjALABYCpmEwzdMzt1fDX/pfn0b673mnCAJgGOH4jTzvcYadeA+GOfWEEYTNEwiZcf0QnplxHzTzVM77cX71VziUZwYIgBHAhhAWgrAAwgIIC0JYLIQNAQSCYQTijV/ITEUhhHOXx3QcIAjHW4ZmmyVHbxBgw4ANAxYbmWYjEIQgEAJDAIZmOdgI4BUAc5oXQmA2x4v7wgvlWATP++RaMcwLUHJrCcOAZ6stLS0cW/3KrgD4Yw5lsVg9PT2tra1v3rwB4FNPmlHE3/CYeMri/PAv+FwIgBDA5hgwDP1RoOe/AwhB2PC/64p+kyo/789/o1AAYI4XyWYBCIL/MS/v74Ezj5x5nZmxubW19cyZM1NTU//IU9hs9vnz55ubm1++fAm+Gqc5Y+l/DDN+IMQLGMwB8Fy7L1gCAYANAAtwgyvsP0cCs6dK/ylwPXaOtzGLRoeHh9va2rq6uiYnJ8Gf51DOj+/evVtXV/frr79y7sCfPDEYwGwAAMJm/f7Txf7aw71FOW0FObmpiYmJCQkHE7PiDlZmZDVk5TRkZNWlZx9NzStKza8ur7l67cbHjxM8+/6L81YEABhmA8ACCAKgjw9+fN5w6E5TeVfHieaWtrqm4/VNnU3Np5tauppaTrW0dLa2nDjW3NHa2HGu6/K187eu9t6+cf7Oj313b56/c/PCbzfP37l54c71c7/cOH/rZt+ti6cvZ6XkJB1MToxPSIiPT0xI4EliYkJCQnx8wsH4xJiEhNjEuNiEqP0xF/ouf161v0l5EAQPDg69fPl6dHRsdPTD8PDo0Lvhd0NDE5OTMIKwITaMwNx5xp8nVoQTV4EhAE9BrHv3H7W2dBZllpYm5FYlZbamp3dmp/UWZvYVZV0szukrzrlYnNt3OKfvUPbFQ9kXC7Mv5GdeKMjozU3tzkk+kZ1UlRp3KOVgUtyBuOiYgzGxHImPiT0YE5sUF5ceG12RkXr6UG5PbkZPbnp3XlpXXnpXbmpnXtq5qrLHN67CU+MAgNnBa8AzzXv37tXX13Os698Bp+T79+83NDTcunVr5ibX84ERmDttm3j665WOo1knipP6anLOlqVdbSn+6WTljePl3eXpJw4ndJYkd5WmdB1J7TqSevpI2umytO7yjO7yjLMVmeeqss/X5l6oz+9rKvihrXCgs+Rmb+UvF2vv9zc9vdn2+62OV7+ceHu3c/Be59t7JwcfdL29c+rGieL+xoKBxuLLDaW9Ffk9FRnnqrLOVWWeq8o8X511vjrrQk32hersvpqcvtqcvtqcvpqci7W5P9TlXayfkdy+utyL9bk/1Oddbsy/3JjfPyNN+Zcbcq/U5V6ry7tal321PvNqffrV+tQrdSlX61Ov1qdebUi92pB2tT79Sm3m5crMizX5fbWFF+sKfqjNv1STc7Ey/YeqjKs1mf2VaT9UZXZX5LQUZZRnJ2cnxCTEHIiLjok7EB0bFR13YLbEcC5iow5wLw7ExMbExcVEx8ccSEuMzU9PKM5JKStKr6lIP12dc7Ou4HFbyZ2WrNsnMp8MlL64WT70W+3Ek2boZSvyshm8bGA9qZm8VzH2a9n7H4te9ec/v5j35Fz2w7OZ90+nPziT8bA782F35oMzGffPZDw8m/moN+1BT8rj8+kvLuW9Hih51X/0emNKf2XWQGXeQFXeler8/srcS0ezL1fkXKzMO1+R25YXX50SWZ0WXZkWU5EWW5kaW5kSW5kSw5HyxKijyTE1mUn1OamNuakNOSknK0rvXRuAJic5tgpBEM9wuEZ79+7d+vr6Gev6At+Nh05PT3d2dnZ1dXE8BWTGGYdZAGEDAO4OXKnYsT5+oXqcrthBA6VQbVVFOp1IoBKEsGL8gpYMKSdxFTu6siVTxdpgyZ5N0d2nzw+9H5rlhH4Vh+CC4/d/6UrACAIBGIE5kQJ48Eztzx4GXd6L90Ss8/Td4Oi9zsV7vZfPRg//ze4B27z9N/sErPf1XRvguT5ue15RXH1xTMOR2JYj8cdKDh4rjTtWFnusLKa1JLqpNLauIqE+eWuaHEWWiMYTcXgCFk/EiZCwIkScCOeChMPj0VhhfoyQIE5QAItCCSxetqKqqfHarz8PjX/4rPbIp9kYAriN8P2BAmGzoZGRD2MfJl6/evf82ct79x49ffLizduh4bGP0xD8/PdXY+PjXEbgzD1nT/N5/3yjcATmxhxgZHx88pdf7pUWVq5yjbBRMFtBVnClSQZKMDcpSu3XUY4zVEkyVk02kE8xkks1VkgwkIvTlo7VkIhUpW1XJm5WJIZIkhYyiAQ+lAAKJYTi4wiaT0CYTwArKEgX4HeUZO7TU9urIbdHQ3aXhsx2Temt6lI7NOU2a8pv1NcoDAl52NcHOB4aAticpQQYBgBhsVlnz57t6OiYmJj4nhH+S3BUwbHVzs7OSa6tAm4ckjORBKyhxzdvtedURrrmhppXrl+a5KoUYy/fsNWher1N+SrrA8vV1uqRt5rQtpvStpvRts8T3TGfsdOSuWsBc9dCxr6lYtErpOMc5BJdFJM8VdIC1HNX61fuXdwYb9ue7nr2UMCl8vAr1atvNq37+dj6my2rbx1bf6d1S/X2JVnuuoWeZgXeFgdtVKKWSsfYyMfYyEXbysXaKRx0UI53UElwUElwVElyUElxUEl1VEl1Ukl3Us1yUcl0Vs50VspwUUp3Vsh0Ucx0U8ryVMvy0s7y0snx0MpxU851U8h2lS9wUzzsplzoqljkrlTsrVjko3zIVzXfUyHHXS7NSTLZQTzFXjLbRTHdTjbFQSXRSTPOSTPWWTvaWWfHEuXVxuJBehL2ChRLMRENgpC4AAqPQqFRKH4UCoVC8aFQ/Dzh4wqfAAolwPsoiOKAnw+FQqNQaBRKGIUSQqGwfCgKH0pCAKWC5jOhYo1pQqZiaGs1srsJZZWNVLy/es1Go5M75ndHLnpcZffxlMubphUPjiz4McvocqLu+RjN3gPqPZFKZ/cpnduvfv6ARk+k6tm9yj37lHujlM7sk+47qHQ9XevXApNfcpccdpPKtFLNsdbMttbItlbPXKaWvkQlc5l6mpVakpX6KjWqAxVlS+O3YwjaivJb0QSW0gWtaEJWNCErmuBiCmo5k99JluymSPNQJviqEPyVqaFacineLr+e7QTIFBsBMAQDhMXpRgAgbDa7u7u7o6Pj48ePXxvhdzn0yZMn9fX1M+unPN8WATAEAKirarTV0Yuep5VrqZBnJp1robrZWNtASl5KTFaCylAmkxZJq9jImwUtDsw8ePj61V9ZU2xeOV8sb31NAhCCQDD8ad7HvQsQNoABBEMAAQAM99Q+9dYaCFgSv3arX2ikV+hu35V7Q0L3+Yfv8w0/EBgeGRi+KyRsZ0TQvozIipqUzrrEk3WJJ2pSTtWkdtUmna5P6qpJ7Dya0FGR0F6fdiJ7Z76mhLokjSHBYEqKikuJMjkiKcqUFGVKM8TEaaJ0Eo1GptNIDApJVElR3XLRUltnl1VbtmQXF5/uu/h8cHB2JAlBEE6kc9ZbfrkIhQBuZgOCgOlp9vj45PQ0m8Vivxsa+f3NOxiAwXfvRz+MTUxOQTDChmBuAAnwIjrckNg31xugGc91pgrvBscudF9Li8wNXuTuoqDlIS4VJiO5S00+Tl8l00wt31KtYIF6joVyhqliqrFsvB5zvzY5Uo20S0ncSUaKgcNRRAhUPJEjdCKZhieJUmgyVFqIqmqGsX6KoXqioUaCkVqcsWqUgVqsofoBI5VdevKbVWQ2G2r3VBzm8Po0Z5Ee5s7vHj16VF9f/8cB+z8Gx0KePXvW0NDAXT/lep0wAhAIgQGYeP3buf7SbbcPhT2o2Phz8drruavLwi2TnVXPxnt37LZv2Wyf62m000J0zzxGpCVznyVz30Jm1BLJmGXSscul4lZIxdtIpTrLZ3ko5/mq5waq54VpHF6nXxu5sDneuj3V8UyuZ19RYH956PWaiBv1K6/Vh1xvCLnVtOZEjOORALPqgEWVgZZ57tpJNooZzuqpLqrp7qoZ7hpZHtrZHro5ntrZntq57loFnlqFXtqHvLQO+2gX++oUeWsXeWkVeWsXeWuX+OqU+Ooc8dMsC9Q7Emh4JFCvzF+rLECrNFCnIkSzOkSnMtiwLNAw01Mz2lF5zXwJDwXSSnVKuo1CuhW9yF25MnxBurf57uU64aZKNkqkBXJEUxmSGk1YGotiCKEoAigiP0pEQFBEGINDY3AYNA6DweFweCyOgMURMVgiFkvE4kSwIjgcHo8VwWNxBDyeSCQQcDgSBkvGYiloLBWDJ2EJeAyehCEQ0QQ8FkfEYEkCgqJ8fPICAmr8fIYCApaCwouE+W0EUd6CqEB+lC8K1bvNYKrLebDJ6knZvF9yja6n6gwkag8k6gwkavYf1LiSoHUlQbf/oNZAvOZAvOaVeNUfDkjfSFG5k6vzqNjwQf7iWl/1Ekf9Uif9YkedFEvpvOWqh+20D9vpHLbVLLTR2aUvFSBD8JUl+8iRvWXxrjJ4V1mimyzFXZbsLkfwUsB7KuJ8lEheisI7F1Nbt89rXKt7xF8p2Vb0gL1M/7FMAFgIAiBkGuaGDiAAwOPHj+vr6zk29sVc8LvxUM5mJA7v8nrjNIQgAIBTnd2aKnrLldUylptmL9RINlU8YKAUrqG6SEZVji5LFKEpi6n5LPMrSC299cvTTz4G/Cmq/BmTfMmhbBhms9nQxMQEm83+/HsQQBDOraHuo488VS8FLI5btz0gdK9P6C7fsN3BoXuDIvYGrooKCt8XFL4rZOXO1SGR2QeqalM765M665I769LONKR1NySfrk0+3ZB/vq38Sk3O6YqM9sQdWcpiKhJkUSmGmBRDQooh9oWI00QZZCqDTGeSGaJEho6K7lILqwVmS+abLV0w32qFjUtw+NqErOzjPd13nz/9OM367IVg7ko3byXgkwZm1DH7ztD7kZev3iAADL0ffv1mcPDd+7dDI0PDH0ZGx2AEQNDMIggnJP29ZVtkVuGfdMwG4MaFn2KDtkaY2vmrGPqJS4VISWxQlIzSU0wxVUs3U02fp5JsJhurz4jUoe7RoG5VErMVZ4rjROhEEp1I5giNQKLiiQwaXYZCCdVQyzI3TDXWSDLRjDdSizNSjTFQjzfQjDZW32uivN9IebeWwgZNpSvHmjkEx57JggBgYmLixIkTfX19f2Y3yPcMFUGQy5cvt7W1jY2NAQAQThoNDKYRAAFo5MWVWzX77pWv+qV01U9Fa67n+/+U739674rjuyz6s5xP7Ldr2risJNB8tyVz+3z6nkUSexeIRy4Uj1okGb1EOmapdLy1TJKdbLqrcoaHcqa3Spa/em6oduFaw4rdi+oPrGg66HA8zeN0rv+5Q8EXS0MvlAZfKAu8eDTwWlV4V6J7WbBFVcCiqqCFh32M0xzU05000l01Mj21M9y1Mz10szz1cr3087z08zz0Cn30C3z0C7x1D/kbFPoZFvoaHPY1KvYzLvYzKQ0wKws0qwg0rAo1rQo3aVhj1BChVxOmV73SuGG1SftGqwMLlVzEMMtEMaYUYUVBlDyKbzEDXxCwPN/TdOd8eS8taVNxpgKRyMSiSUICeGFBvDAGL4TFC4vg0FgcBotBi2CweBxWhIATIeIwBCyWgBMhYkVIPCFjRchYHBWLpWJwZAyWjCcSSRQinkQSIZDwGCIOjceh8TgMFYOVFsKrovEGRBELCnEZheQlSl8lwdgoRlpPwazFo1cJC0QIoFfzodcKCEbwoy5uMRnrcHxVv+RxueUvecY30/WvpxlcSdYdSNIZSNK9mqh/JVF/IEH3apLetWS9gYNq5/dLXUtS/SVb736h8b3cpQ2BukdcjEqdjYod9IocdA/b6xyy0y12NCix1yu00dtpIOMnQ/RToPsoUj3kCR5yBE85socc2UOO5KlA9FEieMljvOSw3oqoJDf6T4VLfso27k/QOh2p2LiOdihU8k7vUQDAJGCxwTTg9c3JycmTJ0/29vZ+bavf5tDJycmOjo6+vj7AC7ICgAB4GgHg7eCIva27pqKug6Ze/ALDSH3l1SoygYoyrvIq8yU1lMU1ltn65BQ2Pbg/xOu00ywAwbx1+a/CeV9yKAyzWKypsbGPw8PDU1NTs76PgFkcOniq9JG3+sVgqwPrdgSE7fEN2+G7cndw6N6g8N1BEZFB4fuCInYHh+0ID96XE1NTn97VmNJVl3q6Mf1sS1pPU0p3berp+qKLl3pe/HTpzdnjt+L35ahIqkhTmTJcDv1SxGlMBpnO4VAGgW6krme/yNpm/lK7+VYr5i1dPt9q6bylSxYsX7HCwdsncPfeqLrG1l/v3v/w1Sz161Fk1h1kRtsQDLHZ7MnJqY/jkyMfxt9/GB8aGXv9ZujV68HRDx9ZEDTNZsHwTLLN7MSWz6LMMAyz2ZzZAwzDkzAyCQAEJuF3V+6dy61J8Az3UtJxEJd1k5T0k2auUZTYpSkbZ6SQaCwTpyseqcPYqUFfpyS+hEFniojMECidSKaIECgiBAaNLkenhGurZ1nopZqoJZtqJBirx5uoJhgrJ5toxhlpRBmpRhooRRuob1VR3m297MPTRwCAaU5qH08B/f397e3t4+Pj3+fJfwGOrV64cIGjVQRwUiwADMDUyPNLFfEDKf6X4lwvxPv+kOR5Jc3u91rfwc6VI9e2Dl+P7ssLr16//Gjooqgl0tvnUfcuEN2/gBm1SJLHoTKxS6USV8imOiukeyileSln+Kllh+jkRRge2baoNtKmNsq2IdaxI92rM8f3VK7P2QK/nsN+3Yd8+ooDezN8j4bOrw5cVBu8qCzAItNJK81JI8VJI9NDO8tLL9NTL9vLINfLMN/bqMDb8LCf8eEAk8IA4wJ/o0J/o8MBxqUhZkfDzCpCTavCTWtXm9etW1S/2ap1x5KTO+af2Wp2dvO8s5sXHdtg3r59xXZTGTsGdrEowZhG0KOT9WgEXZqINhWnRBAWE+Sj8KNIAkIEQWG8MJqAxRGxIiQcgYTBk9B4gjCWKCxCEMYThAgkYTwVjacJi9DReJowgYomkjEEEoZAxhLIGDwFI0LF4ukYPBUjQsHj8SI4ogiWjEGLCmNksTgNEZwJAbeMjHfCY4PwuC1EwhYRka1Y7F6CSLwoOU2MmC5NyVaTzlCR3CdJiVWR2UJGhwuiercYvj9m93vdkkflC+4UmvycbfBjpuG1VL1rKfpXkw2uJhvwOFT3WrLe5Xi1nn0SA4kqP2fp3ikwvpNjVR+kX+ZqUuZqcsTFqMzNuMTJoNjRoNTZqNTBoNDWgMOhPvI0L0WqpwLRU4HgLU/iiI8C0UcB66OI9lNBh+nyFYQyr+caXU/TuBSnfmqXwskt9LqVmPJtpqOvbsMAQeBpGMAwj7gGBgba29u/ns5/m0OHhoZaWlo48f5P4UuEBQCor23RVtY2UtFfqKARoqoYICfrIC23WELeWtN8pfuqw4VNt58MczsEArjJCdwp55eBO54zxfVP2Ww2m81is6fGPo5OTk5++PCBzWZ/xaGcBVbozYni+z56Z0Pt96zb5b9yj1/Ydr/wPSFhUcERu0PC94VERIZE7AlauSMiNDIvrq4xvas59UxD+tmmjJ6WtJ6WtJ7a9NPNR/vrqy+XF3dfvvi0MK9OWUpFhsKUpYtJMaS+IFBppqQ4jSlKZtDJDDpZlE6iGmnpOi21dlxs5bB0id3SZbaLrW0X29gstrVZZLdike2yRctXLLN1d/fesmPnobIjvf0/vBh6O3vwghFeOsznPin3Ap5J9UAgGJ6cZn2cZH2cmB4e+fh2cOjD2Pjgu/ejYx9GPnyYYrE4qSsQDHHzHL8IIsPw9PQ0BMEwgNhgAgFTMAJYkwCMIqwf7+WGrrNS0DYXk18kJbdCVsZJmukpSQ2WoW5REN2jIr5LU3KjhkSYqrQxnUYVEaESSLRZQsUTGVSaHJ26Slcza55uuplqiplmsqnWQVPNnUYaa7TVd5gYHzDRjzZUiTZQ3a+rGa4qf6ooD3D2XMwaN+/evdvY2MhJ/Ph7GBwcbGpqun379oxyIQRhAQiA6YcXWuo3u53Y7tAX6Xw7O/C3yrWDPYnQ7dxnPRsGb8ciE50/n0yq3ORQFW6daKOy05y8fz4laj59/0KJqEWSsVaysVYyMUskE1bIJjvJp7grpHkpp/uqZwbp5Kw0KNpkWbnLqnL3ktoo6+YEx9Zk5/ZUl64cjzN5XqdyPbtzvXszfOrWLq4OsKwJsKwKssx11c1w1kxz0chw18ry1sv00c/1NcrzNirwMS7yNy0JNC8NsSgOMS8KMi0NNq0It6hbt6Bx44LGDRbHts3virTqjnE6n+zTl+p7Ls5lIMFrIC6wLnRZtL12hIXCcgmSER6rgUarYNDywmg5QWFZISxdEE0SxhKxOBIOTcEJ0tEYurAIFY2jYHBkETwRJ4LH4UgYNAUtTEFjyGgcGY2nYAhUNJEmTKCgiSQsCY8jieCIeKwICYcVweGwOBEyFsfAoKVwaAWskJjDCyUAACAASURBVCYePY+IcyASAonkdUTyFhH8DrTwHmHBaGGheAGBg/z8sXx80fyoKD5UFD9qv4DgbgF0sqx4jLZMlJ7sTprIKn7U2Y0mrxtWPD5qebfI/Ha+yY0MvWupugNJWv2J2v0JOpfitS/Ha/fHa11J1LqSqHU5XvXMXubleJWfMvXuFBjfzlrcEKxf7m5e7mFxxM2k1NW42NmwxMWoxNm42MGg0N5wh760nyzRV57qpUDyUiD4KhJ9FUm+iiRfJbKvAsFXHuOvhAlQx66fhz26WeFKrsGVVPUf4tRO7VZs2yp9bAO1IAA70BLDSQWCEAji5UPdv3+/qanpa1v9Noc+e/asqanp8z15CGc2vnnNBh0pGV0pRVM5rcWS8nayyq465vqSWuEhO67efvnyIxiGwTQEAcCeSVfjpm1+h0MhHlgs1tTU1OTUx7dvX4+Pj09MTHzuNiPcYCBAAJh61Vrws5fp8WCPHev2+ofv8w/b7hcRGRweExyxNyx8X2jE/pBVe4PDd64KjypMaGzKPNOadqYl/Wxzek9rRm9LZk9Neld36+3e0w+yMpq7e+7kF9TJiynKUZhydDFJhuQ3OZROZtDITCpFlEKkLTBa4G3j5bLE2dbK1ma5nb21o/1yR7tlDvbL7R2sHZyt7R2X26xYvsLKatkya2tHV+eIdWtT07O6Tp+9/+DRNAv6SgnfXWpHeHqHYYTNhiYmp6amWYPv3r959/714NDrd0Mv376dmJ5mwTALhtifZu4zvAxgGGJDLJgN4GmAIMg0gCYnYdbzyYmuWzle67TF5WSJdCWamLaElLmUlJWMpL2UmCud4kEh+UjSfJXE3ZVl1CkUggieQuAGQ2kE7qSeSaPL02lrDXSy5+ulmaqkmmulmmknWhiE6BqbSalYqeqF6uhGmmodMFE7YKCxSU0hPTwYnp4E3BUvrjW8ePGioaHh8ePH39PAv8SzZ88aGxufPn3KUSaAOGnJMAwN/Xqq5EbR9ovJAQ9rN0/+mo9MnkbADYBcQD7UgY8NAO69P1BYut66JsI6y1V3hwUlypIWbcmMXCgeuVAieqlM7HKZ+BWyibayCfYySW4K6T6qGX4amYHa2WH6BetMS7daHt22oGbfsrpom4Y42+YEh45U51PpbiczPToz3XsyvJo2Li5y0zvqZVoRYFHgrpflrJnprpXhrpnhqZPtZ5gXYJLvZ3IowLQkyKIsxKIsdF5FhGXl6oW1G5Y0bl7evsuhK8q9O9ar64DHiUiXhk3WeYEWB+y0w3TFvBQoy+k4fSGUAh9KGoWS5ReWEcJKC2GlMTgJYZwMBiuLxUqj0RLCaCYaK4rGU9FEIpaEx5EIOCIRSyDhiFQRMgmNJ2KxRBEMQQRDxGGJOBESjkDBEChoERIGQ8DiCFgsCY2hCQlKCQsq4dA6RII5kbBEBOdCJARRSKuJhC0k3C6i0H4M/0Fh/ngBvoMo1EE+VAo/KheFyudDHRZElaJRpcKoIgG+ApRgKoo/Q1r0sPO8ffrSe4noLfyoM+sNnlVZ3S+xvHPI4udc42vpepeTNH+IV78Ur/HDQfWLceoX49QuHVQbSFC7kqT+Q7xS117GpQTln7L07xSa/JS5oD5Uv8JzXoWX5VFPi3IPszJ3syNuZiUupiXOhoecjLbpS/nJEf0UKb4KJH8lkp8S0U+J5KtI8lEg+CsT/JVxQarYMF38zuWUmp0q/Tl6l5MV+g7KdkVKtm6VaVonVhIi0JZsAyaHEATAsxLGX79+3dTU9PDhwy8s8Nsc+uDBg+bm5hnGnennY2MTzkuWGDJpJjLymhLqVjoLdnn47w9c57jIc29Cya8fwMNx6P0kDLG56bLcvSu8HQtflIYgCASx2GwWBMGcsx2npqYgeBqCWJwcdg6HznhrEAC87QoTj6szr3guPL565ZZ1+3wjIv1X7vCN2B8YHhu8al9Y+N7Q8MigiN1BK3eujjhwOLmlJftsW/rZ9oyeloyzLVm9zdk9tVmnjlcP/Hx18NzZ+9d/epuSUSYtKqtAE5cTlZCc5YdKMyVnOJRBpouSRWkkBgXHDPVcnxlZvCc0IcJ9g79dkJe1r5uVm+syR9cV9m4rbF1X2LqssHVeYeO8ws5pha3Tcjv7pTbWy2xt7Z0DAkOjY+Kbmtt++fXu+MRnqZGfkn8+D3Bw4p4wzNlEh7Ah5OPE1MjHyfcfJp69fPPs1Zs3QyODIx9GxycnptkT02wI/kTKnPk+grABhEBseBqZggALfj8Nfh5833QxyT1UVUJajCoqxpAQo4vJUER1mGIW0tILxCWW0EUXUomWdMI8OkWeQCQRyBTeghIVT6QRSXQimUGjKzIZ6wx1M811Uk1UU8w0U8x0kyyMA1WNdOR0lJR0LRSU1poZbDTU2qqrt0NbLcrV8eO7QQC4KYOckWRwcLC5ufnOnTt/mTt5ePjwYXNz86tXr3i6QwCCQABhw+8m3l5EHtchVzLArXQwXAtB3ZPsTtZY3dj9nMl7efBQzcjDssY99jXhS/J9jLYvEN09XzRqofi+Rcx9i8SjlkrFWEvH2cgctJFOcJRNdlNK9VJL9VZND1DPCtXJidAv2TivfMuCql1WNZErag/Y1cfYtR10OpHkdiLdoyPDpSfDo23bssOuWmUehmVeRnmu2jluWjmeWlneWtl+enmBRgVBpoUBZoeDzI+EWJSHzKsIm1+3dnHd+iVV65ceWb04y9csxk5vm6VqiJaEgzh+HkFASwCljEIpo/jUUHwqfPzKgsLKQlglQZyisIg8GiODFpLCCEphMJJYnAQOJ4nFSmDQYhi0KAZLxeBIGBESFk/G4MkYEQoGR8WJkDE4IhZPxJKIWAIJg6egRehCWDo/RpRfUAqHViAS1UgkExrNhsl0p9ODaZS1ZOIGEdwmjPAWYcFtgnz7hAVihATiBVAJ/KhkQVQGGpWDQR0SQtXiUJ1UvkuyQr9qox/oo+9qYW7IC/ZS+KqFUKXakjVrXHKdFkYTCTuEUGe26j+pXPZb0fzbeWbXMwwGkrX74lTPRSudi1Y4d0Dh3AGl89GKF2IUL8UrX0lW7YtX6NwnejFJ6Ua23u0Cox+zFtaHGZR7z6/0XVThu6DCd3659/wy7/nFbuZH3EwKXU12msj4yxP9FckBSmR/JbyvEt5HieCrRPRVJPoq4/1VcYFquPWmxFhnRuNutf5M/csJKuejlU7vkz+xTaJtg0RxMKZij+HUyINpACBOejMA4PPZ+Wx8m0Pv3r3b0tIyODj4icIQBADkw/th2wXLZUkSFnoL9uyIv3HlTn9jY6S9s/ti18i08p9Gkcdjkx+m2GwYgRA2zNv5giAwG7BhALPY7GkW61OaPXdjAQQjEIs9zWazEJ67+mlLCG+6D8EQ+1OG7dSllrKGXesKtm1eGbTKP3R90MqNQRE7giP2hayODFsVFbryQGDE3oDwnWtW7T+S2tSe3X08/Wxbxpm2jNNtWT2t2b3N2T0tOWdPlFw803Sz5+RPB/YkSzOkZelMWVEpOYaMLFOKIzJiXBGnMUVJoqIUGp1EI6MZ21YdbDx0viTx+OGDtRl7iqM3pG8LPrDaY1OAbZDHUg/XpS6uVg4ets6utg7ONo5utk4e1g5utq5Oti6ONk72Kxyd7F38fYL27ooqKSntH+h/935ktmsK8zaicN4d8OIxgDtb50Y9J1nsjxNTT5/9fv/h4zfv3r9+N/z+w8cnL988fPJsenomFo7M8AobsKcRFgQA+97D98WFv+zdHu/iocRQlabJS4lKS4hKSlIZMmSaPIWmSKNpijK0RUU16VRVMllKhEAXIVDwJAqeRMWTqHiyKJHKIFKZNFElMfoWQ70sM90UM9UUM81UU52D8ww36BhayWsbyOvOU9LyMzdfKidnJa/mqqyx0dnxw7tXgDeX5/D8u3fvWltb/50s0fv377e0tLx9+5Z3g6MuCAYjH0d//PikdfpmwVhfwtSdQvb7GjBdD0aOgidF4H4heFE1/GNpb7xv+9plpcEWu5aI77UQjVrAjFwkFrVIat9S6UhrsVgbsXhbmQR7+UQn+WR3pWQvpTRftcwg7axQnUNrTIrXW5ZsXVC+d2l1pHXDAbvWeIfjyU6dqW6n0516Mh07Iq0rvY0aPAyrvAyznHRyPPRyvHVzfHXyA3QLgwwKQ40LV5oVh80/EraoNGJRZbBF6SK5PD1aggJ+MxPnQkMvJfE7EwVcMAL2/ChLFJ8+SkiTH6MqIKzOL6guKKwqhFEXElITRCsLisgL4BQFsMrCWFk0RgaNkUTjpLEEWWGcGBpNFRGiY4XoaAxNWISOJtIweBoWQxPBUHAYCppAESKShdB0tKA0RlgDizXBE1YQCT5UciCVslpUdLuUZIyCbJqyfLqiVLK8RJy4aCQRH0XExZGx0WhUEoY/Cy9QQBaolKG0aUh3qjEvq5MeLWAMhShMJujARfpIhhayWWnaRWzQAHtREnXaQf9c/Lq+bWsSBEX2CqBuZ3ix+3eMdIS9rPV6XuX+oNTht0M2v+QvvZFrMZBi2Beree6A8oVo5b5YjR/itM4dkOrYRu2JU/whQ/1arvbVVIumlQYV/pYVAYsq/BdU+i+o8LU86j3/iIdZubt5kav5HjO5AAVCgBIlUIXsK4f1lsf5KuL8lUT8lfF+itggdWyYDnabJTXJQ/xYpPrldJ0fDqqeP6B2Zp/S8W0SLRuZh4PQ5TsMxobucHZ3zeyEef/+/V/g0Hv37n3FoTAA8MjgUKhv+J6d8f3Xfns/CRAAbna2RltbeS91ic6uvj2CPB+b+MjmHB2OAGQchkcAMg0jCAsGk9PsycnpyelpBMyewHLSUCBeZuXM9tjPl1oAAABAYPr10OvL1y6VHz28b/fmNaEBge5uAe4e/j7efn7+QQEhwUERYSs3RqzaHhGxM2TV9uCI7etX7y9Pa2zPPtuWcbY180xHVveJ7J5jWeePZfe1Z59rz+iuTz/VXNAZvSlWli4lyxCXY0jJMWTkmFJy3+JQBplKJ5EJaFrqwfJjjTePNf9YWXy2vPB0VdG5Q6lt2dG1abtK9kckb/DeHeIU4Wvn5eXo5uHs6uHo4mXn6GXn7m3v5Wnn4mHv7Onk7Obg7Gzr6Gjv4OHhuWHjtpz8wjM9Zx4/fTzFmp5phU9q4DLpZw4qZ/VpaGj4zZvB6Wn2m8GhV4Pv3wyNvHj5ehaHcsHdJIsAAMDvJ1p/8Fpw3mne6diE4swqXQUjWbqMHENSms6UojIkKaISFJoYiSJBokqSaDIUUUkiVVSEQMGTKXgyDU+mESgMIo2Bp4pRRdXEGduNjVMtDA5aqCebqWUZq6WYqR200N9jbh6sqeejoRNoamEqr64mp6sqqWq3yGr43Vvem3Hf4x/nUG7RCIzArOnJIXjsCfykD7pRifx0GHpcNnqv6MnFtBt1u/sOrb1esq0/a93luMAzW+2PrFm0e4XsrgWMPYuYexeKRc2X2L9QInI5M85GLN5eNt5GLtlBPtlNIcVbOc1XPTNAOzNYu3C1UfE6i5It88p2LqzaY9W0364tzuFkkvOZZOeLmc4/5HucSnAs9dWv9DMv8TbIcdTKcdXJ89Uv8Nc/FGR4OMykeI15yRrDsnDjivB5lRuWHAtbUCgpdEgEVU1AVYtRGpyXVIes6At36bExatSiFjIEU6nCO/FCq3DCvmghNyFhB0Hh5XxCiwWErLAYRzzZTkhkHp+QihC/srCAvDBGGotXxJCl0Hg6Di+GJouiKSQslYSmkITxZLQwFSNIxwpLo9GaOMx8qoijKD5ElLSJStpNwsfgsYlo4UQBgUR+/nhB/jgh/gSsYAZZJINBSRGn52gpJ6hIlZprpDMwhTShajlSh574bXuz4dXew+vdRnZZs8ocwa0AMLISTAeCN+7g1Hx2jNy4O+6pMfo3H/NqN7ODmjIJdEqMNPbnbB/kh+jJMzvet20cP71r/Ny+8f7oyWvJ7Bt5Hy8ljvTuftUS/qzC+0mlx6MajxdVLvcOOTwqcXlYZnO31OrHfPuGDRbVIYurg5dUBy2qCVpc7b+wxm9Bhfe8Ss/5R9wtd5nIBigSA1QoASokPwURXwWRAGW8vxLWXwkbpCoSqoVdayyyeyk93Vey/YD6D2kafQcVz0crnY6UO7Zdom49vTQUU7XL9MPgL+CTD/LvcSiYlSYzNTH9/PHvEAxYALyH4I8AuX6qNcpuhftyt9jC+jsfwauJj5PwJAxPsybfT7N+GpvshuDfEQR8HIfevR+bnJ5iQazZ7DmLND8JlzJ4gAA8ODp07ceBsrLCPbu2hAb6eLvZ+7s7Bbi5BLm6hrq6BHk4B3g6Bbg5BLk5BXu5hvp7hQcFrgyNWBm2aUNYZFlSS1tOb1vGufaM3uOZPcezzzVnX6jLPN+Ue749/0J73oUTJeei1kXLUCXlmBIyYhKyYlLf5FAmUVSMRBUlkolYemJS+Ymzd7suPW099cvJs/fPnH3cUHe9/NDZw6nHDic2Ze2rjduY477E00zLwHrhQjdbO38nDx9bb28bHy9bdy97Vx9HZx9nR09HOw8nVzdHD2cHV0d7J093j5WhofGxB9uPt997dH9s4tPKHBsgMGdDMzTroClOyhQ3ZwxAMDLNhianWK/fvGWz2AB8FjNBEAQGbE4Q8vfG2lu+y6/5WF8tPJSfUSIvrizNkJEVl5ITk5QVlZCkMJhkBpPEYBJEGXi6KIFOxVMpeAqHQ6l4MhVPpuEpdCJVnMbQYoptNTRMttCJn6+SbKaSZayeZqKWaq6RPF/3oLlujIXeFlOD5Uqa2vIG8pIqC+YtGhoa5rwSAgBnVjH0H+BQnsvOyZSF4A9PX/WV3W04cDZ7fVNUYPFahxS3eWkO8+uD7NrX2J4/4Hsm0qNy/bIEG+VIE1q0pVSkpXTcQokD8+m7F9H3W0tH2ckk28ilOCgkuymmeiun+qhlBmhlBmvlr9M7vNWweItl6XarisildQcWn4x1PJfg3RNj80uu33Bfzs38kKMeag3BSxqCFhY7quY5qx3yMzwUbFYUZlGyav6RtZbla03LV5nUrLWo3bzoxKpF1YqkShFUPQXVyBT4ebPLrfQ1T3e6TwdYsK0VRg3wb7RFbspjzkjhmiXxlWK4I6LYQjFKg7VZubt5lb1pmZ56irj4GhzaR4jPWpDPTFjQUFBYi19IRkBIQhgnJoQVF8LKoQnaeLI5kbCMSrQmiLjjMGuImF0kTAxWKFlQII2fP50flSGIyhBAZfPxZfHxZQjwpQgIJPEJJKJQSShUDB8qT0duv55CvL58sRKpWQbXrStz1c7izaYQkBXNKto63rkaDG5DwHYAdiJgJ4LsBG+2jJ/yH8x0fhPt92zf6kvbV1aGeea7O6RZm/2UsnqscuvvpQG/H434vXzdZPf+yduZk6/boHf9YOQ8eNk6eiHtXUf0cMeeid49owMHx69msa9kg8tJrLN7h4/vbd9pVx1q1RC+oj5seV3Istpgq5qAxdW+C6t9FpZ5LthjJu+vSPBXpgQok4JUyYEqZH8lkQBlXJAqPkSDsFJHZJ0pfvcKckag+PEDWn3JGhfi5XujZbr2SbVtl6xfRzsSiqnaZTr6z3Io4Ho9XOeBBcAoAr+YGH/xcXLgeEu0vYO7tWdiSdPDSfjN2MuRj4+mpp5MTTycmD45PF4KIw8AgKemJ8cnJiDki83ynxaavggCcjA49Gbg6qWyo0V7IneEhfr5eToFeriGeLqFeDuF+DiF+LqFerpGeDiFejqEeNqHeTpEeDqt9nVbE+i1OihodfCaraujDqzNrEk8cTyj53hab0dab0dGT1veuUPxx/ZuKorfV1mUefxoTntD6clN4dskaOJSTHFpMUkZMenv+aFMMpVBIFOxzKSEspu/jNYcv9bcfbvm5M2kvGNNJ263d97Jye04eqS3KOlkyrZSj8Xe0kSmPJOpJaviZ+sfufrgOu/toc4R/vYB3naePg6ufk7O/s6efs5ePs6u3q5u3i5u3s5uXo7OXq4uoaFBkZF7K6sqr9+8+X509NvkwWEK+NOhEQiCQBAymzpn2g5BEIS3lXuwue73Ne7313oecHakEpkUAp1KpNKIVAm6mLy4jIK4rDRDSpIqLk5mMkiiNAKVhKdQiTQ6kcoRGpFKI1BFyXRxGlOdLuovL7NPXTreSCHFTCPJ1CjW3CRxnl7KPJ0UU80UE/V4M60dZgYBhgaWCso28xYODQ4BbuSXmy37n/BDEYSTQ8KLY0FPf7t4tDMvqnrnhprVK8s97SptzFqszAqkRMv0ZLs3OFxKCmna6ZjpoBllTDs4X752rUvZ6kWV4ZYZLrobTZjb50skL5RJs1dKcVNM9VFN81bP8NPKDNLKW2tQtMmicsuyqs0rqrcsqVlvUR9g1OykWzmfeivRA4xdupbpU7mEeiJ4aXPYolJXtTxnlcNBhkUrTcsizMsizI6EmxWvXFgUYXl0nWX5xgUtaxZWa9KqCKgqBqpWFHVro+2r2p2v42ze2FM+mKGBgdCkFuqRLOqaGOoCE9XN5DslhmpWEBmIcLywP7R3g9OdoAXv3PTvqRNuKhGOS2GLGJg0KjaGiFmPE/IVEfbFCwYT0avIxC1Uyi6SSBQBG4MRihUWiBdGJQuhUvlRGXyC6XzodEF0ppBwDh9/Hgp1iA91WAB1mB9VyocqFRKoQPMVC6EqjJVLvGzTLQ1aDGS7lXA3zOUfeiwc2u4/nbP1Y+uWqQc7AZwAI0UI0gojZyCkF0H6kY+/Ih9+B+OD4M6tF8equgvij+zalu3qs19NrWi58v0878GK9Q/i/W7sW3y/PPD99cODv9RcORJxIckx21s12kntXLzXWNuuibsFyOhx+HXrh6tZo2di39Tv7drp2hBu07zKoTHCvnGlbUOoTU3gshr/pbV+i4/6LNpjLh+gRAxUpQWokgNVSUGqlEAVYoAyLlBFJFSTuEqfsNGcsNuWmB4o0RllcinZ6NxB5TPR0qf2yRzbKtmwnlYajK7aYTL69ja37/xTHArATFcFY2zW6/HJh0MfX36ArrefiLZ18lzhk3n02PPJyUfPBl686JmYuDXx8cE06+LoeBtA3iEwgME0jLB5gVAYQbgn4sAAYXNXnLiAAPx66PWlq5fKKkr37dsZHhYQ5OMW4u0a6usZ5usd5u0Z4e0e4eMc6u0Q5uca5uMW6uUc6usa5u+5JtB/fVDo+qCVawIj1gRvXOm7NXl3SW3a6daUM+2pXR3pXR2Zp9tzu1qKzqQerNq0LWfzrtw9MQXRSXnpuUX+waF0UVEJMXFpMWlppqwcU/oLDhWjMmlkOoNKZRDIYniphL2F/b1Pq4+eO951q63rVuHR7uZTt06ee3C8996p8w/Lsk+lbi8OWB4sT5ZUYEgqM5WD7dYcimnKjaxN3VESsy5je0jkKo91wY4hwc7+oe7eQe6uAa4u/i6eAa7eQW6egW6efq6e3i5u3q4eQX4Bu3fsKDp06GxPz4uXv0PwrP/lDXDjyciszQswDHga/iIFFSC808gGj9W82xV4d5PfdptlNCKdQqBRiFQSkUImkKl4MoNEk6YzFcQkpelMJpFCJ5CoRBKdRBEl0ThCJ9HoJJoomc6kiWrKyXkbGPtIy4XIyG1RU4vS106w0E9doJ9iaZBiYZBsqptoph0/TzvKXH2zgeZme5vRt28BANxjImEAAHg39B/gUAABMAkAe4rNfv3i6aMfz/3WW91dnNIQGd2ycXuTu0OJOrNVWSwPhaoRo5y2Mbq+xvHnyMDLWzx6Nzkd3+71/kb7s4uHHxbvbnFduFdNKpCG3SqDz3RQS/NQS/VRT/XRyPDTzgjUKlgzL8l74b6lBtFLjXcbKu5VZ+yXIsZRMSVS6J83OoKHp58172nyV20OtTy+dvERb90sV5WCQN2iUIMjoQYlgdqlgTolwSbF4UZHIwzLVhnXrbSo1qG1kFC9YvwDsoSfw2x/LNrytnb9+JGA0WyfkZ1LB53l72sJXxNHnWfynWYKnGbwtUvyP9gX8vxIwi9bXF+5KcJ2dLCQDIyJLxT5L4nxdYoLtokKtlDRtVRsFRVdRhLKEeJLE0QlCaKSBVCpQqgMfoF0FF8aPypVAJUhwJ/Nz5cvgDrKh2rhQ50QQXUz+S4qClxXx/ymjb+vQXqqSPhRBn3WWrsi1K7KfclZU/nLqiK3zSTeuuiPrrP6kB0MXckEY80I6IPBczYYYyPTCDIJwCQMwBTHV3rz5v3Fzudn6nvz00p9vPLnGfRucRlu2fm8dO3lLStOBCheiDIf/6lweuzU791RTT4KBzUx/iRU3coFo217Jq7GD99MHu1PHjsb+6Js3YVIl7ZN9q3rnY+tc2le5di8yqE53L4+xKY2aHldwNIK38V7LBT8FYkBajR/VXKAMjFIhRKqQQ1WI4SoE8O0CKv08Zvnk/bakbMDFH/K8umLsTy5V6Fzv3THbpnWzRINa6klQcKV243/IxzKOVMLADA6Mfly9OPbcfYkDH5q74iysfey9c2uPP58fOLu3XO/Pz89OflkamoYgd9A7BcAhjnHLM0KckIwRwDEBty9myzAejn4+6WBCyVlh3fu3hIWFhAU4BUa4LUq0GddoN/6QO+1AT4RAf4Rfn6r/X3X+vus9fdd4x24PmDl6uCwzRs2rl21flXI+tVBmyICtqwM2BYSsN3fY1vU5vyazFMNGSebczpaCjoaCjuO5jbkZ1UkpJVEJh/en3I4Prs0s6SqqLIueOUqGo0uLSYuy5SSZX4jHipGZdDJNAaVKkqgypCVUnYVNeaercs+XX34bHNN//nuh50nfzl+4ucjlb1NbTeqDp1O21UUbLdKgSKrxJBWE1cLc9p0KKYlb39TflRTwYGmvKjq1B2HdofGBjsE285f6GlrHezuEeIeGODsH+TiG+zqG+LmH+LuH+zu6+/m4evioS68VgAAIABJREFU4uPq4ufltW7tuvS0tJOdJ3+7e3fsU6IvgvDOaP0DwNxzSGAAsd71Hps6vPvBgdWbrZcxyWIMspgohUkli5IIFAqBQhEhUXB4mghBjEgRI1CYRIoo6ZPQyVxhUKkkImmZtU3/uf6ihLwIa293ZYNgGemdarIxhloJFgZJlsbx841i5xtFW+jFmGtFGSrHutmNvX0FAID/sxzKOaCSBQA8Nva+MCU5de2W7oyY309VdqRll67efGZVcJWW1BlNuXJ+VBuV1EzCtBHQFzTkfrIyvxdk/zxp88j1Y8jg+cu7fUulaVEUojcKtZqEzrTTyPTQTvXWzAjUzw4yyArWyV8/b5OjkTlTxkRExp5BC5YlhEiIrxRTidfVbAlzu3fySFf22lxP7erg+e1rFpb7m6Q5KOR5qRcH6R721y3w0zsUaHQ4UCc/UOWIr8oRH81KT90OY7GLTNRjZb7B5aKDeS7TL4+AqYsAPIXBe5h9D75RO7zb+YGl6E1VgRvyfL/Ioe5qCT4M1HsS4zEY7Ta81XwwWGFoBX3EDPdYAXVJFNXORDWJ8bVQ+FqJ/I0UgUqCQK4AKkOAL0WQL1kAlSoomCEgnC0omCOMKsCiKkiCLXTBXlncTX36I2uFwVCt8f1GrAwzJN0IidEEG5SAu+zYctkbgfNbNrvc2LvyvLHCFX2xe17zRuM2fKjKmrzWBcaeAjAKwASAITbCS6FBEAiASc7JBSPvx29dnbj+w82K8sYIvzor3S5b4/O+5ldWWf+4yen6piU3Dtp9PJuI/HYU/FY80r7zSXbA7Ti3OxkeQ8fWDZ3Y+L5j4/vGNeNlq25vWVq+XO742hXHN7u3rnduXet0bJ1zy2qHhjCbumAeh85T9FckBKhS/VXJgSqkIFVqkCo5RJ0UpkUK0yauMsBvXUCMdqTne6ulL5GLM8d1bFc8ESXTtkO6bbNE/SpySaBQ5Xbj0Te3AAC844//IQ7lnt0JwAQbGoPY4wgEIexrzdVRtjaeDv6ZlSefjLKePvv5w+jP09Ao7zBBCCAzq0UcDoVm54rCAHo7/Gbg+qWjVSVRUbtWrwpcGeKzLtR/U0jAppCADcF+G0L8NwT7rwvyWxfsuzYkYG1I8NqQ0I0rV++J2Jm4Prkms7GztXf71pj16/aFBm5ZGbQjJGBnSODO4IBtgX5bN0TEJOwtyIkvzc04kp5ZkpB2KCE9NyE3P+lQUc7RmtySiuy8I2npFanJxV4uAeJkMTmGhDxTXJ4p8U0OZZCpDCqFTqTJ0lSz9le25p5vTu+uTT9TmXbqaPqJsowT1QVnSjLaag53VxV0pu89Eu68RZGsoMSQ1JBSXeW2oTi+sTCmIT+qLj+qIW9/Tdbu8ri1WYG2ofIUcSUxprG6tucK380huyK81oS6hoS4BgW7BQa7+YV4eAd7egS6u/q7ufu5e3q5uHm5e4QGh+zfv7+6pubmjzeGR9//GaLhHLQL2DACs8Zu9SAnMx+kbV27ZLE4SVycIsGkiIlSxahkBoVMIxLJBDyRgMOTcUQGkcogUUVJNDqJ+gWHilKoIv+PtreOavP+//5pZzWIJ7hLseLQQlsqVHB3t0AITggSFwIhWIK7u7tLobZu3drV261dt3XrVl8FS673/Qdtt8/3+/md37nPvb1P/iHnwOHkuvK4Xvp87pZx8QneCox/++n30dYhWmBSiP7RQGX9OB3dLBNdxn5D1iFTho0Z3do0y0Kb4eX0+ulTAMAHTRYA/pW+/IfJBrAuFj8qyIzKOHW6LzH6/lDTdHN3mkfwUHRIr6nqOTPt3p1fTMKk52URM+g9F3TVLu3VuGe274fD++9E+TwcKmxyMGpTgvMVYRFSUqFffJpnpy30NuZ56jJdtXneevmBeqXRplnOBu4GuqeVdQNVVeO0FTxwsg7yhlGmx4kmlkTzfXgjDcZ+/Z6g4/1Rts0BloWnVURu6uU+Ovmuujx38ywHE7K9EdPDtDPqxGUO/g6fcM3D+Lb2trUjMlCK8rtFe/GaCIB7EsmW0usaAD+Ar0veUK1f26Pe7t+5dnjP6wDc77nWfwwnvrvUIHm4sPH9yOtx1uN061uW0pexnywgto8gtw0jt/XCpbqRn7TDvyj9RKpw+7bCT7cVf7at9LNtlTu2NSE+65bbtbBP9Y6T7a8RbqvZEVA9ASwmgVsk8HsKeEEEv4RBl91Wu6zXaPtehVt+G+1c5X+ywc9+KcTte2rsi+4yye2vwMYb6IPCnQQACdiEoA0IiCXvxa4/ykSIxQ+u3ZkaqM3MJFmYVJqqtGnC2pWlq/dsr/xMqmHPZ22YHV2Ku4eMsLP2ukuhVhcSj35HcbzFcXtUFvqsOf6nxoi7ZR6/CX1+y/H9MsVpNs1zNMVzONF9JNF9NNF9KM6lP9q+J/JUT6hdW5Bdto1GoIZ0sC4qRBcZthcRvhcdpgMP1ZEO15eONoIRLWFptnCOC7rIQTketz3PSmY0TX0wA9ufJjuYINsdA2+K2NmRsX8rDv2nGQptSRZLxBKwAUGrGxsS8eZX7fUMJyd3B9/ytsmfX4Mnr19tQO8kQLwJbX6sy0kgMSTZ/LvOvhiIf3v6+Nylc63tDTwuNT2ZmESISCGGZyRFUJOiafFRtIQoWiI+OwGfnRCTGReTGRObHh2XQUijJzCyY5j5KaIe/ugwf2ah8cvvvvyZkS2Mi6WGhaRGhpIig9Iig1Ojo1KjY0nxqVQ6W5AjEPErqvJqagrqG8obm8obmmo7+0qqWwrzKur4ja38vv7qabw/UXYPRhWjpIpVUpGVV8XJq+IUVHAKyrJKHxkqC0fhEAiUNFINq1/O6hoqX+kvme8tWugrWugqnO4QjLfxR9v4Y615o9XcHiGtNdYrXROlqYaR01XQjPNLruX1VbJ7KphdlYzOKkZXaVYLh1ge7hqvidVQgqNVkPKuR3wqeR0FlDouSZQZy0kIJkV7x0Z6hoW5+4V7ekV5+eC9fCO9vMO9PEK9PAI8XP3c3cIC/TPTU2uqypaWZh8//vk/1BW3HlcfisxiAIm3mlPizXf3zoNzLXdEtHBbW6Q0DgXDoeBYFAKLQqLRKBQGiUYh0EgYEim9lb8j0TDkR4a+f8GRaARKeg/CJzDq79IA715Ivpq+UpIlCDts762+N0JTK8lQP8PClGZtkW2ly/RzfP30vbjnR/WAf5yhEvBBPn7jT7B2qzE3LtrCpNjb40ZL/XBZS6Z/UmdkzMhBgy/NNaeRsPEdn0/JweYUMddNjW4ctXwa4fNnZMgjh9Pf5yfVuxnXy+8qUYTFbdsWuf0T3iHNogCDDDsFP21p/70yRHNEpg02fh8y/YQew8ec42ZEP2bip6UQYmYQts8izHR/sIkhwWJfvL5Wjp2xyN+qzMu80GFvqbOayFEu116V4nLESc8swMKaF+HXx8kYZKRdyk8656L7szXqT0+Fd8UG4GEYgJoAeARJABCvA/G6BPwOSSY3z0WuZumsB6mtx2q/q7WQ3EsDYBKA38DWFh94Dn7vf17i+OAo+prSjnmk1Ahaqhv1SQ/isx7YF9WfbBdt31b5mVTj51Ite7b14z5Z0kHes7N+l0gQC1nrffnQV9Xg91qwXgaAUAzy1gFHArHBG8bb65nPx2jPu4ufDnX9NNz3cKDz54HWR9N9z6+dW3/5aEt3HUAbYBOSiME62JRAqxBY/2uc5u3aD1ev9FUKC2NDSE5HE+ztUqzNx0NO/ZoTeSPF/euIE8uBh8/7HDp/zGTCQLFDRWZYV7ZTA9NroNysg2nci2rRQTXrIVv2YzvtlCad9ZfcLcc9rSbxJ2bTfcdSvEaSPEaTPEYS3YeIrv0xjj0Rp9pCT1AOagSq7wzRgQdrS4fqSIfrwSP04BG60pH6MtGGexIsYelHUTQnpMhbs9JJuy1Auy9ZuTtVpi8Z2Zck2xYNawn5vDPd7M8/boGPFTMIgP/b+dD/D4Zu5Y2SLQnvtfVNAIGvWxvoju7ujoH1XbOP3oGnG+LNj43gLQXq//gL4ke//nT+wnJbRxOXS09JISYnRGUk4BnJRFYKkZkWy06P5ZLiOOnx7MyknOzUPEpWIY1ZRufVsooa2ZXtOa39+YM93JF+7uRY3vwob2q0YqajZSw1lRlDTA+PSYyJS0tIyEhLzsrIoKRmUihcXmltQ1Vjm7CqIbekKl9QU5rfWCFo47BqU1KK87KbJiqWpyoWe0qn/ZxDsTCUKlZZBauqgttiqLwKTuHvcagsHI1DoFAyKFW0rpDSPFS+0iec6yme7S6a6S6a7CwY7yyYaBdMteZP1nB6S2ltCf6ZWhhNdbSsvqJ2QiCpgTdQyx6oYfVVs3qqWD2l1HZeUlW0R5I2TksFiVPHqnjYBdTm91fzhmr5o3X54+Xc/mJqS06qKAvPTApKi/OJjvEIjvEMiPH2jfbxifL1jvD1CvP2DPJw83dzDvT2SIqLqRCVLMzPPrj//cb66n9eN7AJxGJIDCQAiNeffTPxdkDwXV56uM1hxG4cBi6HQcqikFg0GovBYHEYnAJGTgEjJ4vEYmCo/0Dnx4wehkLBUXt2w8Lwce8NQMTQxoexeUgC7l673ylsJntG+usf8FHdh9c1TzAyoHk5v36yxdAPYAfg6dNn/yxDxQCSQGIgBm9fPHtz/+t6NtlaGst0c/+uo66Fyy5J5/amMwdOHlmy0F5RlRuRkrpwVH/J/9hFn5NfBdndjnL/gxDxvf2J6+TQdl+LZtmd9ThY5uefJklty7FQEQTvI59UDdRF+mjsYhxVYR3CcA9hck6qsuxVKMfl6MfUk600Uq31ksz0QvQNwi3N420PhBsYBmlr4E1UOSeN+KcN67wN67zU8p3UaF72zmbH+AnEZ3e+Fq8/+fP3+69vzt6g+P8SfeqPgqin06mbTyog8aIY/L4JxEAsBmJoHbxZB0vgSSY0cHSVZ7RZaiS5fAKssQBY2ATPJNBWkXkTgHvgYdlq4dEnp+RuaX62LCs1ivq0F7G9F769/tPtVZ9vb96zrRe2fVJB+oKR/IPTluux4YBHhboLNy5XQK86IahHDHo3wdAmmBaD8xB0FUB3wNpP0NrzLVSCZy8371x7dXn59Z0rkjdPwOYrCILEENgE7zahv8bygAR6+fjZ9fPfjDZ3VrFzSjKz6ihZ7fTsCmIE1csVb2FI1tx1EX8s1xSbqYvKtFTOP6W7EGN3lxPwiyB6PvrkxVSPL8k+i0SHpahjFyOPXPSzWXA0njqqO2qp1mOiWKS+Z8THdikzaCLVazTZczTFazjRfSDetY/g1It3bI84TTmoEaS2I1RLOlR7T5jO7jC93REG0lH6MngDmVhj6aQD8Aw7NNNDtiRAs9RDoz5IrTtJqT0J1pOI6E7EtOFhLUGfdKbv+/OPrU13yXvjkP93hkIflkY3JWIxJJFAknXxOgDgckcL3dnbzTWsvv/MozXwbGNTDG2A/6zQrYk3f/790dmzSy111RxqZnoigZyApyQRGKlERgaBmRXHy4gvyEosyk4qppFKWDQhO6cip7A+t7Q9r7qH1ziQ0zyc0z7O65rgdo3n9I3lDo3mjwzmD/bm93QK25kUBiGWkJyanJpOyqJSGEw2l8vN5XFYbDabxRPmVZRyqkpZtRWcljbB8IhofkC0yCE1JcWWc0mdA+Xn+8rnCujNJ456YFBoVVklNayyGk72fzFUQRaJxcExOAQKLY1WQ+8tyW4cqVgeLJ7pKpnqLJnsKp7oLBrvKJpoKZpsLJys4/VX0jtIwVRdnLYGWtZAaW9iSGYzr7+R3VfP7q9lD1Sx+ioYnXmplYm+JH1ZHRUUTkNOxet0UL1gsI43WpM7ViuYqOFP1gmm6gqm6gQT1bnDJfRmTnJhRiQlMTgR7xsV7hUU7uUf7uUT6eMd4e0V6ukR5O7u5+IU5O4WFxmaw6WPDPf98MPdtbW/RE+grV6LZG3z0TK42XG5NDvgwEEFpKo8SgGHwKHgGDQCi0bi0EgsDo7GwdE4BObvDMXCkVuv9wxFoPfslolPTQYfnq3rELQKQWLxX5Y8L5+8nu+fZUVmhZg5Oirph59wevXHX335raj5X4lDwSYA0KuXT5/f+/r+ubGRXMqskNtVwCWHx0SfjiYcDODpmQ8bay/rK81sk7py2mg41WUww3uFF3K1EP9tPuGBiPywP+9KfXqfmUobTkawewdDSopvghaGmFAcdAimWILe5w1+xqPpTlWhxpm2MpRDSIoNOu+0Au2QcryBSoyukoccNsbCJNRAJ8bINNbENEBNId3UMNtSl2ajlndKM9NWNfbQPmcDne7cdPDu4da/vf7o2y958Q8FFPDwJrT5VAw9g8BzCPwpBhuQBEig9Q3wdh3cAK9bNr5Je9Ln8mz00MZDP2ijUAKtiMGrrdBbAkGb4GcI6gc3YjZYen/aI+7obJuT3z6I3d6H3t6ya1vLnm0dqG0DstvOako/sNR663FKnBj6Li/pdV/O+u12sLoohq5ugIdi8FgMXknAxvt8XALAB7sSsLEhefH7+s93JS+fQgASA/HfdOo3Nt68+unWvW8mF5caBsYr2/vrW+Z7OmfaWwdKy6oz0nOjQljBnvQQX7r7Ka4ZttVOEY/91GX7NudPP3eRkmJq757EH2Yd3usoI5VshOF7mdCcddMPyBX7Gbcl2vTFHJ6LsTsTe/hs0uFLVPeldJ/pdL/JdN+JNJ+xFK+xFK/hRPf+eJeeaIf2iNPUQ1pBqrvCtGHhOrDwvdLhursjDaTxhrBYY1i8BSz1ECLrJIbrhqsJNeqItGkI1m6OkW2MkWmPQ3YTkW3RexqDPmsjm/z5xzUAAJBsfmToPzAfCiBILBa/XX0ngSQSIF6HNgCQXG5vYLp6eriHNQ6f/Xkd/LH5l4nju83V+z/dn52fKasSUeiZySmxycnR5HQChRxHzyByshJ52Ul8ekIRK6WCm1Wby2jMz60WFBbkCUsFTU3F/W0Fff2CwX5O7wi3b5TTPZ7TPZ7XMcxvHyjoaMtrKGcV88hMJimTmpZGy0hnUrNy2Cwel8ug0dNS02JiCCHBkcSIlIa8lqHikYniqWnR3Ezx9EzB9FTJbF/xTA1vqDl/crRsZaBsTshqO2bjhEOjVWUV1HCKqrJYVZzcR4aqyCkp4RSwCAwGgcUhMOjdSH1l00bB0Ej5maHi2d6SqZ6Syd7iyZ7C8e7CifbCyZbCiUbeQDWjMzuctU9eTxMjZ6hikBpFbxYM1+f013IH6rjDdZzBWlZPUVp1mh/ZWMFAFYXTkFfxcQprKByp443V80caCkYaBKN1+SP1gtG6grHG4snmkumW4qmGwpHqvO4iWg01IScpPCPWHx/p4RPp6RPh6RXt4xHp5RTuaR/sedrb9YS36+mo0AAmLbOttf6byxdfvvzwOJSsv/5xHnzfc1aU5XfAVk1RU11RQxWnpIyWU0Dg5GSwcjIYeQRWASUrh8LhEBgsHPWRnn9hFIHGoLDS0rD47JRvfr5199mPa9D6lrcDEG8CyboEbKx/GC2SvINuXbxRwShMDiM+++M5AO+/c/9iPRTaBECyvrE2WFueFeRNcT8Wd9jcAqd+SPlolhOrDJ87EYwfNtQ6Z6Z1frvUVUuN4gDL3LjTA/yQSw0Jl5tIV7s592dLf+jPHbEzasVJF8vsyJWSKtGBl/vocRy1si1lBZYyX6bagCulm3fq7g0n3e9M/q488kKhzzTDW+BmE2+pGbxXMUxPIVJXNkJTPs1Eh6ivjNfWSDTSCtOEEY3QEdoyMUZyqTZaWUcNShPD5kcHL81NT1VzyzwP3sijQz/ekYg3xe8fMetiIIYgIAYbm0AMQWtA8hv09tbar4vvfu4Uv+2GxGck0AMIWt1S/paAdTH4VQxGwAvyRs/h1VjlV8dlrutIzWG2jaA+7YFt65PZNoaUmpOVuqa946m19hvvk8+zop91Fby5MSF5fQeCnkLgDQStvw85JQCC3hsZvbfzk4gB2IQkq6urL6EPUefGu9Vf7tw+Ozo8UdMwJqqbbWg7PzpyeXnl1/s/AABuz03VZlBbWJwBAb+elsmJ8It3OEk+at3rYjnpasIwxOHl9sQqIAionXkmsj2RJ/SkpOyRnxLldzKtNeNM5Txxn7poy9goSZ2W3+6B3R6kui1QQ0rkrX+ZHzJD9p1K958k+U6k+YyneQ8ne/QnuPTiHdvCT2ceUA9W2xOmDQ/XgUfpw6MMpaMM9+D37Ykzk0ncD0uzRVBOY5iO8LYY6zPM4Ha8cXmQTGXorppw6Va8dGOEdHWwTE2qxYvfbwCwtTIo+Qdn7KHNzc23q+8gAG1Cm+vQBgTE5xsrGG5uXp5BnVMXHkPgGQB/bmzcuX93fG5cVFmSlZ2WkoBPi8dnJ8cz0uPZGXHc7EQ+JU2QnS5i0qpyOHV5+ZU5gkqusD6vrqOkW5jTmk6uTs9uYNLb2dQWXlZjLqmqJLuqjFZRl1tTwS0RUHk5mUwGOTubRMokp1Gysxg0JjWbQUrJiItNCg+L9fcPc/cKdvcId7IPCnGP7y4YmiqamhFMzxRMzRSOzxVMTBdNTpfOjZXPT5TOzwgXpkULI+VzPid95WDwrTKoshxWFSengpX7GIcq4RQwcDQagcUhMKidSCNN6/risd6ypeHSxcGS6SHRbH/xTG/hdE/hTHfBVHfhZEvuYC2zkx6VY6pkqIVRMFI3ig+lFLLay3MHavNGGnJGmrjDTeyBMlJDekC2iYqRCgqnqaAa6BbVVDJWxxtr4o+3Fk00F4w0F440Fww3FQ03Fg03Fo03FE41Fk21iubaRLOtwpk6wVgFp0OQIaIRWMnByTGeoVHu3lGebpFebuGebqHuTkFu9n7Op7wcjof6uGWkEOuqRF8uL/1+/+aTy4PryzWL1Pi4/XZ6shqG8pqG8mp7ZZU15ZTUZBUU0bLycKwsDC0LQ2Ph6P8CUBgCA0djkVgYEulFjqYOVRTOtJ19cP3By2fP19fE0KYEWt8SrZcAieSjxxkEfv3pl9XVNx/HVP8thkIAkmwCAN6tvgl3OH5cUyHKRi/lxJH9cgZxTjG3+778qm3ojqB4eJ/R9QNm9z79/EcjzaRDinJIqaN6n7L9dGtjbLuSPefoMVdzEs972LVhpMsQu3hSUuUq8DYfncYg/QJbzFKw1pti882pI9AVf7ASIxkjQouJ4DoZ/FLy7lzBEiOYdkC5xsdygeI/nRHSGGJf7nMoyUo12Uo5THNnshGSoL0jyxS1kO7TFubmpyGf5OSQ5ngy6/S+UgeD71gp4N4VsP5KAkkkki3vhvcrCe9XUrao+v7jW4XAO/De4HYNgjYkkBhAaxJwC6z3rH2Z/ZRz4k9/rWfWu67ISy2iPhmGS/XBtg0hPpuW333JSP6mj+2TIurmxRnw4hcAVsVAsg7AJpBIoE3wwUwQem//CIk/OD6/Pxtrv96+emawp46bI0hKqKWTx6rKLw/P3Zj48tLw7ERVfV9p9bWzZzffPb42P95TWF5KIucR8PnxMcLEaF5IYPZ+82ozhVkvoys0zx8EUeeSnAZdTZZCbBcTnLjHjIUu1uXWeyvsLTJt9aKNVE5oYHR3SplLbzuM3WUq/ZmalFSwkeL5gpC5bP/ZjKDZzMDpjIBJst84yWcoyX2I6NoV7ZhhpRqsLh2xFx2xFxZtAI8y3BNtJB1rvCfeQibZBpZ2BJZ1CsVxgfUk291uYAxmHCnw+kzo/3lZ4M6asN2NMUr95P2NVKdnj7cskd+ve/4zDN0yytsQb26ZFq5Bm2IA5hqraJ4+Xl6BHSOzl394MDA3XVxWSk5PTUjEk1PjqOlETkYiPzOlmEouoqWVMNNLc+iV/LzKvGIhpySfVpiVyo8jCggxxaToshrqYHfebCVtKI/WxmE2cpj1menFaUncjGRGdkp2NjkrMzszm5JFpVGoNAqNRmOzOWwGj5XF4zOKmWk8ciwlPjQ12CsqLDA+yC/JxyUuwjW1hz86UTA1I5iYKZiaLpiZKZiZLpqZLp6bKpmfKp6bL1lYKF6YqVgIOumjKCOjjpNXxSqp4GRVsHLKGFkljJwiTkERK6+IkdtiqCwcg9mF0VG1IidXsMmtzflTg2VLbYLJ5uKZjrKlLtFib/FsX+FUR/5wHbubTeCbqxhroOWNNIyDPJLiYgroGY21+SNNvMFGdn8TZ6gkoy01nGuqaaWExGkpqEZ4x7aIxhsEU/X88br80ZbiybaSyTbhZGvxREvReKtwsqlkorFosqVkrrV4oa1kqbVkqav0bE/Z+S7RcnPhTCmjnZ1USIrIivWJi3ILjfbyw/t6Rnk7h7o6BDk6+p465W1/zM/tZEKkfwklbqaS2ZyZRPUMC7Zyttc5YK2oZyynriWrpKGkoqaorCGrrIpVlEdgcbD/FoRuzYoisXAkyiMpovrSxMiP3y7cu/7o3bvHL/9cW9tYXxN/cCB+3+USb80zAQgCGxC08f7df2lffktyBIDXf/6R6msXeXRfmNXemGOHTu87cMr4eEdOKy86l2rj36Jtctt2/w+7dz/SUar3Mbcx2X3c+Iu4o6h0C3icjFSklFQq6osOG90eY6WafbjWffJnfYyusY93R+mRdD/rPA5/kKb6R6k8GNBeLVJeF+muD+iCW2bg/vE/p+x+yrP4Mk7tuwx9MIIHF3PBt9XgcvkVUVRHsHXxEc3+sKNDsSfaQqxHiM613sdI+xR5pyzzT1g1Bhzq97X6Jj0S3L4Krb7aBNAHwzbJB2dlCAAxBDY2wMYG2NxyNPtgJ78JwObWBDCQAAi8loBfoLWb69fH37XmPMn2uepssKAHb8dsq1JHNOw3GvdwvZgae69Z9PLrFej5C/DhYkGQRLyVu37wjxb/NWcsBmDj3YvH184udxSL8qLiOOERxSTySGX9XGvbYmfXSFXLRFXzVG3FhaH6q5M9l3vH+vIrqsiJLSxqf2FlZ0FRDTXZLsfZAAAgAElEQVSLGx1G9XWheDhxjh+YcDS+6XfgSzfzEWPFaVONLjnpAZzMoBp60lxl3lb34gmTFU/rcb/DAx6H61yty71sePb7Mo/rRJvrOCnJko4ZLBUEzFH8F6lh85TgOUrwTFbgRLrvSIrnWJJbT4xj5gG1UA1YxF5khK5MpN6eKMM9eGPpWOPdRAvp5IOw1CPwzNOoHC9sQYB5ro+tMEw/z/OLAo/PRT67Svx2DmUfHqa4tzND3zz7BQCwAUGb/yBDofcGpH+1iTYBGG/vpIbF+QRGRCYkewZ62zsf83V3IAT5ZcZF5mYlC2gp1bnU1hJeX3XxUF3pQE15fWEJn5KXTmBFB9ND/BgBPvTAIF54uDDaX8AnVvXn9XTlNtbzykvYRTn0PAqFk0llZtNpNGomnZZJpWVnUzIyyKREYlJsZEIyIZuUQM9MYvAyC/LIBVWcGnYS10Td3OWYV6R/Aj1FkJdS2s8fGRdMTOaPTRZMzBbMzBTOThfPThfPThZPT5XMzJbMzJfMTVfM+R/3UIJJa2Dl1DHKqjj5jwxVwMorYuUVMHJbubwcHIPdhdFSO0CIFxJjKwW0/lbhYnZiLZlUT6W15bK620pmeoonW/mDdexuXkKhpZqpOkrOSMs0MjgrBi9Mi6+u5w+38vpbeIO1uaPJ0aW+7iQDrf0KKFldJXVCQEJb6XizaLY0tzM1lkNNEfBpVZX8rrrCoRbRVHvpTJtwul003y5a2np1lC51li+3ly53lJ7rqrjYU32po3y5SThTkdOfkyIKcwn1d3CK9nYj+HhHuHpHOgVFuQQHe/n6uPr5OQaHeUYkRaTwkvIKiHms0Mxk54gAa0c7HUszeW1dnKq6rJKWvKoKRgEHQ39I3v8HSdEYJBYBR0WkJEw/uH7+1a/T16/9+PL107WN1f9phPt+e1csEUvEYolEDP0tUfw3GPqxTrDx9klBnMdxJWlnLZ0AK8tQW3srhSMHZB1PqPkkGPuM7be9cdD4gRz6J9ndS777Q23lQm3QeQ5qAkeNasd9DXZG1c6m9W5GPV77hkMtziceecB2mk+0otngguR3sNX31Onv7LdHXohAPyXjfopHPWArvZ3YCy3rvGtWEgsVXjORGwXyoMXwRcfB9ZlA8WLok5rjXxENprw0v+e5grNscLMK3O1+MVP2nRB/VRC2SPZdYocPRJ5cSAqEvv8agL9XsbeO5P3M5ZYCBliVgHdisC6BxGDLM3UrdJRIgGRDAm2uAYkYbIC3f7y+unKnr/JqedbYSUsRbE/dqSMtqfGjLNbF2vKf5sc3Hn4PNlbFkEQiFgOxGHzwUv4gtwYAANCq+PG9B+dGhpu4nJL45ML4jE5B2UJD01JH+3BFaR0toyQxritX+PXY7Ks/zkKgFYDK+xdZA3z6YmX7RE1Zex6nmETPTUwuSUuuyEzLjfZLdTuecdzke2rAD+HH5m3Up7VxF8x0R5XQY/A9fTs/7ZCS6pKS6paSapeSavlUqk1mR7c8qn+v6qC51vBh/cnTNlPudlMRp1eoXsuM0CVa2Dw1ZJ4aPJsdNJnhP5bmNZrk3BNrn2WtFqYpE7EXEaUPizLYE2UoE20kjTfaFWexO8lGJvUoIssBywtU89JD2iki6V5aXLed+c67ij32lPjJ9KUfz3Xehz+g8cf9OwCATbC5Ad5Lzv0TcSgk3vgoA/X27cUrN5o7e+jZ2QmRUUFBAYH+Hvst9ipg92goyhqoqJhpaAQ5O8/2dwm5ZAGVmJsWyQr25/oFMr2Cub4EXkA63TeT4kWlheSkhLDiQpmJMWwGKbeQnpublc2jZbNoVAaVzmHlcFm5eaxcXhYzIRwfGhAUGh4ZHomPiSQmRiYTQ5MJYcnEqLS4SBI+NI0QnoEPJXk4hng5hiRHU4rplW2Crv78vonC4ZmS0ZmSsbnisZmisemiieniqaniyYmSiWnR9LxobqpqwvOYswIMroaV00AraWIUVXEKKlh55Q8KeAoYORwCg0GgcXA0ahfGwuBEGX+wkNbdkDfWWbZMT2uJjauKjKsgECrKeCM9wvl2/ngju1+QJLRWN9dEKRhrmlLTisv5o5Xc4Tb+aEfeUFvecK1gAh9RbHeUqKl6QB4pr6ukmRic1lk+3VY6W1HQm0BghIUkhockRQWnZyYKmssn28vnOkXz3aVLPaVLvWVnesqXOisWuisXuisWuyrOdFed666+0FF+tr1spa3sTItw2vmwrzJKwVRb2/XoCU4qV0hvEDFbSrlNQkZzfkYTJ60qKYLHTK2gEArocQW85CJeHI8ZmpXiEh1g43pIZ78eRkMVJicrg8Ai4BgEAoNAYeBIzEeGItAYJAaOQKXyeTXnJzpun19+9mjpx5+++eXX1xAE3i/2S8TvPdPFHyw2/1JH+Ljm+88z9MP08carx90MQvxhPQcVBW9jA2/TY7rSR+xN8MWpQnD1u18yiFdsDO7oKX8lu2va3oh8WJHhoFMdcqAy4mBz5JHO0IMdYTbtwca9gZqTIXrnCTZXaE78I4o+2C/8lJCMfUpDTiYLUUcuJdr+kKJ73hsz5qa9kmw5Hyd/n6H6dbjMmQCZG8m45yWaNym7n5Zrga79bwuwTzIRj5KVr5O1NlaCxbdjNr8jQl9lga/pm+do4hU+uFqxebNxMMOH5XW4Pjtxqqnq+pmZ5/dubrx7+r9WoLdWfCEIWoegDUgs+fDjJoDWgGRTLAbrW/Hou+cvbly4Ptq00ljY7XJSuGdnq/OpgRza1a62n2cm31z7Brx6KoZWV8HaBliTQGt/G6KB3rx4fO/y1wsdPZ38yiZu6Whp89muiXO9Y9MNHXVUnigptTEhZJ4eeLMi6MUkY7mGcb6vRvKy9u27QInYF7ylzreSyshZDSxuF5/XxeUJk1PoEUHUEB92mDcj0J3ubPVrQwKYygYzWasNYQ/oJx/RXe4mnboRe+K3BJfHYQ53Th/4xlRrWRM3ioO17vyiSkqqXEqqQEqKLyVVJCVVgPjiTKLn+Rz8Ai10kR62QAubo4RMZQRMkHxHkt26YuwzDqiGakpH6sGiDWSiDWSiDWVijfbEmexOsJJJOQRPt0NSXLD8ABWiITZAFkk5Jse235PnAC/yhBV67K4M1BY46FIc9j/58TYAQCLZgLY8uv6J+VBIAsTrYsn1W3c6B3vpufkR+PSwECIhKjUphkSKSciKJzgf2a+AlFHCyqmiFZSlFdyPeVJSaCb6+nuV5fWx8vtQCuZY1YNymvZqBiEmh9NOeuX4E/KI2Rwyi57NZHG5nNycvNycwhxOCTenLLegNq+snlvRxKrq5jZ20GpKEvIz8IywUFJwWFpEcBohKC02JDUmPIUQlhobQSISKIkJjAQiNTWBlkzIJkSQkmOyspMY7DS2ID2vmiZq4ta28Vv6inomy8Zny2dmRFOzosmF0tmlsoWpymEn6xNyMigVrIIaVlED80FzRFZxK5d/z1A4Cg1HI3aij5nYj1XOzVYuT5UvjpQuthXOlfEm85gjbHJnY/7UgHC+WzDdnDNUmCI6qGWhhVY21bRMxnOLcnpLcoaq8sabCibbCyZbi2ZyszpDvDiG2scVkPK6SlqpEZSuioX2svnKwuEskpAQkx0RlhoWlBYTTqsqHuyqWeqsWOouP9NXtjxUeba/4kxP5WJv1VJv1Zm+upWBhgt99ed7as51VKy0ihZbS2c8T0Sid+KwMrDDFgfri3vaKmYbhBONhWNN/JGmvMFqXm8ho6WY3UFNLCOEcgih7OQILo2Qz4rjswk56QEkVzNHxR1YnIwMBimNQcBxcDQG8Vc0ioGj0Qg0Aokp7+6YuH6hcrl/+tHdL588vfPs5VuJBAJALBavr6+vra2JxeL/eoN9PP9CLr+51c3aePmU62VfEew8XcgeyGfG2Luaqtgd0PUiugT/MtdziYrvPmbYc8qg46hulYtxiY9Fg//hRl/b+uAjDcH7OwMNe9w1Ok5juk7v7Dv5+VKI1mzioRRj6UClPf5qsCiVL5qd9VfSTr2oIdxINv0hw/h5GeFZE/OXuuSf+AcnvbSEh3VEtqpd7pjvkhXvJCpejFC6RsDejoH9kaZ6IWzP28HD4LyNuF/5bauuZMbr9bD/y15v6MsA8CDlTJ67yONofYR/Q7x/bXxwb1JiLyttrJS/UFf25cjA95fPP7/74/qrF//lU4C2KneSj3UTCYDA2us/b31zb7TrUmt5v49jBXx7n/uJ65116ze+gR4+WP/lPlh7/ffZw413L369df3S2Mh4dc24qHa2pvO78dnbi2evzC7PNXR2swqa6NRhJmGlhPb0zMDzjviN8hNAZP2u4cjV6ohfF+rXbqauPzy1+dQB+h3/zWDKiKCggZJfkJBSRCTUppPKM1I54b7pLvYp9idIxw1vV+Jf98Q/64i6U2z/FcP6cV3oONGatl+22NWEfdig4Ij+XXbQb7n+P9I8vyE6nfM/snzaZPK4XpelapeWXJuB4hLJezknaoERtkAPXaSHL9DCZzKDJtL8R1K92qLsM6zVwrV3R+lL4/fJ4A1hMUYysca74y2kEw/A0g6jyHZwugtC4KMgsNEQGGnnHMQy7XbzTsMKPWF8lx3l/spF9poVkZ6rL34F4K9hZvAP7SmBt2/XqZl0b0/foEACIZJOJnLzqfV8Sh0tOY/P4Ae6eqhjZPep6lprmB/SsMmMYLgcD9LTsdLVMtOSN9qraGSqY37M0tbXwY0QEkpOIjJpGbwcGl/AyuUzGMz0zLS4uFC/WD8Psre/MDShIZ7WkZzbRyoeziifptfP8HrauN0Z+LyE6NwkvCAhWhCDz4+O5iREUlPx9JTI7KTw9PjwJFIciZyYkURMT0jKiEvNJKRmEpOyUohZqbHZaQRqVgKdRxaUUETVrJomblM3v2dCNDFeOWhvYasAQ6lhFbbo+ZGhSn9jKBaO3mLoSTOniaqFmfIzU6ULE6KZ0bL50aqlwcqlwfKFIeHMcPFUT9F4M3+giFx6SPeAGlLZTOdQuC8lmlAZHldDTGzISmuuzh9rLZqp443TE6tsTR0UYGgDZe0MPLurcqWtbLmmZIRDLc0k8aLC0vAR2VHBWXmM+r7Gle7qlZ7Ks/2V5waqzvdWne2uXu6tPdNXv1TEai3JaW+qGO+qW+yqPdNZdaajYt7fiYDZIy+LRJ88eKJR2N9WPtsommgqnawuGK7iD1Tz+mo5PTWcDhGnOZ9exyRXkuIKshJKSNH85DBWBp4V6hKlBFfGysAxCGkcDCELQ/89ncfAURg4Go3EDo2MAwCebvz5w/Mntx8/+fHJs3fiDQDAxvr627dvV1dX19fX/5KL/W/nX2Do+2WOt09/TThiMsWNB4+vvru50JWXGWbvEnLMK8nOhe5+MtfDRuRzqCLwaJ2fbaWfTZGnaaXPgcbAY3Uexo0nse0n4Z3H97QchrfYopsP75jwV2r01U00QSSaKMUZK+DVd5bYqvSGmF+iuC1FGJzDa/5UEvprA0kyTHtZfewBz/YaP+o7ftzdAr/LaXoXo1TPEmzLTu/lmsE77RGL/uhraVrXyZq/cbV/y1fb6LH7Q2T1rtIKzJiBC9aXaQeYptolPk6NiX5taZHLHOZ5EXelirNSxBvLYQ+ysvszM7ppqf0C+ly96NuZgZ+uX3z+y+2NN0+2ZiL+80Bg/fXr72/cGu+71Fo1FuxVjd4x4uvyeGkKPLoPnj8Fr9+z+I+ffvp2Zra/pLQ9J39AIDrfOfDDwtcPV65fH16aEDb05AlH6ssvTdY8ONf/6u4CuC76tSf+yUzBq6oTPyaqPWGdftfodK3A7/k4b/WSz9q1o+t3joJ7QRfro6pTktu4glY2X0gksYKCqMEBvHB/XkgAycWReFD3Aj/8RlHAdyznHwWeK6kHfqmJussPmYo62hZiU+NrVemx9yz9xEWe3aUSj/k87/lM9xanvS0euhfY/uczfbvDbCc4gUs5kWfYkUvM8CVGxCI9Yi4rZJLkP57m24V3TrdUitDeFWO4J8ZIOtYYFmMKI1jIxFlJJ9sgSLZI8lEZuiOM6ynbGX10KMox54RChu2nnNM7ir1QhV6oqpC9gtM6FZE+G88fAwA2gUT8j+TyH8/bV6+pKaQI30BiGCk+lFVf3P/b/WcP7/12+/r3L5+/6mpr05RTtVA3O6xpvV/5gJBac/PyTx0dA/yCorjYxOjwGFJyCotK5TJZTBqdwWSnkjNDI0KcnU7YmJuaaGuZKKkZYhTM5NQPKWieVNZ2VDfw1rOKtDyWfMyN6hJS7BvbGEkqxWfm4ml58fk5iaL0GEEGPr+G0dRfMNDJbmmiV/OITL+TXmGuIfEBCYSgBHxYMj4qnYDPTiIwU4ns1ERmaiItJSE7LZGSnkhPI9DJBA49PpedzLYxMFdBYtX/BtC/73q+ZygCg4Gj4TtQDlauE5VzM2WL02ULI+XTwxXTI5XTQ+WTg6UTg6LpAdFMr3CqvWC4lFJ1zNBWA6VssfdgUiSPkt6eQGyMjamJjRbxWd0tZQsCale4J9XawE4RjjFU0aHE5vRUrXSWn2kqG+FShXx2GTE6Ky6Cig/OJifmdtXO9des9FevDFWfG6o6N1B1dqD67ED9ylDLSkZ8brAXMSaUlEbgVBf19tYtd1WdCfVIxsooyCIx9kfsm0uHuioXWkqnh7ovDw1dqaubrSgeruB0lzFbhezGYkZjCbutkNWeT2/JzWjIIhRSiPxY3xRNjDZGGolByOBgSFkYBoNA/Z2hOCRWDis/NT4NANiqkK9uSl6vrW1AGx82LCSbm5tb5qxra2sbGxv/FaP/Rk9pK7Z6/eRRJyNlJj+tKsE3J/BEtrsN2eUYxdmB7ezIcj2SH2gjDDwo9LIusDcQHFbNscSVnNRu8DtY76hdY7mzfL8Mz3Jnmt6uSNkdCXLbG0/JiuyV4o0R9EMaeaf1kw3hXAtsq59xR5BZ0ylMrwd6hWx3qyR6OeXIw5wDN5nWP9TEPWggPe/OuEi2WIjEvWqOuiJMOJsfeZZyYsAJdy7UdMjdtN3JMN8W3hsl/zDf7HqC6pVUzO/lel8l72MZa2Uft+I62RR4nGoMCmgODygLcqyJDuqkkqZyGYt57PNF7PlC1hSPNp2bPZaT0Z1F7KEmDfMZyw3V3wwM3rt0/vcHt1Zf/g7AKgAS8PrJrxcXv+1pGo/0q0B/Pu7v+urSEnj99MWd29+MDrfycnnEZGY0sYnLP9s7+GDl4q2lldmWvpGy1qmapjO9zV+NDv5x+zYAXwNQ/fRW8a0l4auzxJ/6wt6crXxZ4HiGaHW/Lv1lXfB3RcFPhlPeztmtnbWFzh/euOBzsTapNpmUGxXJJ0aJUpNLkuIYIf4ZbvapDicS7U+m2JrmnNIp8txb52/Y4qfbH2V2gek+n2o/E3fsAvXUH61xTxqjfyjyvEA7NUtx57oaV0UeplrIJmjBWactmaesEo3lJ+nBy9zoRWb4EiviDDNikR42nx08SfKdSPPrIbimWyhG6uyIMdwZZypNNIPFmcGJFrB4K5lEa1jiQem0Y9I0ZwTbGzfGcFhk+2YdRqRYb+e7Y4Teaiw7RJGbBvukXkGU75+//wIAEIP3fuTgn9BghgAAa69f5pBTiIH+yeEpOVlV35y99+G2BQCA8alxHRUdSy3LA9qWJsrGnnYBAo6Im5NHpVPpVBqfnVdZVNFa1zbcMzY+vDA5dqG5cZxJLyLGpgZ5Rjgfdj9qfNJCw2avrIk6SkcNoaqFUtuLVtVHKRtjVS3kNW2V1U9rqrkZGftaHoo65JR2MoDmFJ3jk1gRw+pMK+xNLxphVpYnsizk9xrIajsesC8k5+YmMKlRmaRwMjGMFB1OCgtPiY4hE+OzkuIppARWBpFDjuOkJLESiSRj3X3KKKw6TkkNq6iG/Z/78opY+a04FANHw3cgXQ55TtcvTlfNTVRMj1XNjZbPjpVNjZdNjZXNjpYtDggX+kvmOvPHKmn1p0yOayIVDujuL6JXd5fO1eZNludNFDB6q/mjHWWLJfR+f6cME52jCkg5Q3U9VnLBcP35vsql1spxDlVYzKtOiaXGR2THhWUnRFKaRcPjDedHalfG6s6N1Z4frTk3VnturOnCUMsKO70IH0gM94kO8cALqOWDTSs9NWdjA7PlZJTlEVhXO9eOyrHe6jPtFfNd7Re7h6+MLP0wOH1zcPhKU+1chWBQxOkqobcX0lsL6S3FlEZhVj0/tYIUTDWUN8LtQWLhMAwC8T+mRDEwFA6BVZRXWjp77j24PphdbUo2/iYi9T4CXV9fX19f/68Y/bf25QHY+PMFPzI41EQ70ko/0dYi/YhlhIZ8qqlerssR5klD9hEFliWCtndPttZnHP1dLL2d/COKFf4W5R4G9H0yodjPwtV3EYxQZFPZqhNaHY7KvAOwZFNYnq1SS4BZssHurH3wWi/9Rj/DViflplOIvjDjuXTXvgCL6xnW32buv1oUdkUUd6cq4SzZejQI9rDE5W4p4ce21D+aE9uPYL+Ls3pZHXtHSJygew+mmX6VrXYxUnXCx7jP26jUWo6x34DpdJh61KLA4eg3JXnf1pZ2Jsb0Rof1JxOaoyN78FE9RHxDdHBbbOQ0nTrFZi4X5F2sKDhXLThTJhjhcvozyE3xMSWRoaIkQi0zo6OQPd9S/lVX3QIZX6O0Z8DxaENaDNXPLebIkTQP10oadb6r9+bs0pnuga7cwvpUSgc7Z66t/cfvVsD6WQCmfr3Zfvt8PxC3iNfxT+9yX97sfTMe8Utj8KvRvOf5x9/1Rb5rj3vAdm7AH/5lIGFz0GFz3Aaatnwz7tOXEVSTQqmjUvgJYbQgL1qQByvUj+nnGn/SlnjiUMoBwzbfY0OxTp1Rx5pC9w8nnqryMqwN3V8abF4bbr6c63ue73U+1yvfVSP9mLr5LimGs85osku9r22eywGiuSr3pMFZZthZTtQSK3KZE3WWHb3ECJ/NCpwm+0+lB/QT3clWinj93UTTPfEWMgkWiCRTZLI5PMEKTtgvHWcjk3RcJsMZxvbFrpR6Led78U7L8p2VKMdx4Xt3Ratvyzuhdgrz6X513MMHdwEAkEQMJP9YPRQAANZeP8vNJMb4OOZmc7+/+WxtA2wAsAHAOgDvxFBOfr6aoprVXnMjNT0VlLKctHKEf1xJcXVn58DS7PnbV+49ffx8/e37pGNNDN5tgnfr4OWf4PHjd3dv/37xwvfjk1/VN0/wc5vJCfmhPkludoF2lo4H9h4yVjLRxmqro9XUkEqaaJW9GBVDrLKlvNoRFW1HNX0/XdMos0PJx53iTjhZKaoZyCnb7TMvI1G7GYJBVuEQT9grKGvLL6/jVJZQSlgpuelxLGIkJT6KFh9FiYtOw4fF7turq4TB/f8xFIuBo+E7ES62HsM1E8OV46PV4zM1czOVc9Ol01PCqSnR3KRoYbRkYahktlswVsNodDQ/oYmUszW0LmVV9YrGuoVTPeUL/WWLA8K5gZL57oI5TnLtMSt3eYTcPi0jekpRX/2F3roLXY3L+ex6ahovLTYzMYKcFEFNCMsqZjUPNZ0fbro42vLVaPPXo01fjzReGmv9erD5LDujODU2PdI/OtI3hpqQM1C3NFB3IS2KqwBTVYBjvU97d1dP9lWvdFSeGR++ObN4f/7LX6cu/NI+/G3/+PXxkVsNZbN9Defry6eL8roFjKai7IYCUm12ONdM2Ry7E45FyGAQ8I+JPA6GxMGQODhaFomVk5XP5DC+u337z7W/jKEkECT5mxbf1pvvZRbE/0Vf6t+ZsYcAAOuvXrCCgqKszBOOWKefOBJrbOy1UzpaFsc4YpphLEfW/jzTaA/FHMO2VqRaYilmaJaVfKGLYa6DGtMCxjZTLD5uUOdhVu6o0+Sh1+WuxTXflWQkU+2sORRtSTJHx2jL5JxQFrpp1Z5ULbOGdfjvG4x3HMSfmgjRPxOrcZblezE/4WZl0tmswz0esBts7yuFSX1k9+Ekp9bTGmN+qs+awn9rT/6+LvHHirDFKOy3cWq/FIb83pjxXU4E9ZAe09W2LNhzNj7kp1LqszP9XzZXL3Kzv+9rPNdYe7ej7XZP50w+Z5HHGqOkdhCjm6KjmvChTfGBPVkx43m0BVHuXDFnSsDuppIrYiNyvN1IdrbxR/dnH9AtVdgp0FAgn7KuT4u7WFdzoamxo6CQg4/lhkc2ZWSfqW+5sXj+64GJAZ5oqDgDvC4DkvQ3z8tXn69I1gvFz/1/upD1+Hz9i/7wRz2k19P8P3PMoBzz17zjt8tjCkJPfJvvA7qcQYcJ1Gd9ufh0OcGXExydE44XEGPzCOEUf5dML1ey24l092NkF7s4bdVCTYVuk70jdlYT7ocX/E+uRDjfzkm4XZ5+rTb55wHq9x3Jl8siJ2nezfFOFGejEYbbsxHa7Qb8ENWuKFi3JspyJTf4fG7M2Rz8CidqmRW5yAibzQqYIvtMpfv3xbmmWynE7pMmWsjEWcDizJCJJugkMyTBTBpvKU04CEuyQ2S7ootDVKe4js14M85BWJY53Ff5MxeFHfH7UBVe+/0N5bUwe+7f+8hQ8dZd+88wdPXVM1p8sM9JS1Ym7c795082wY9Pn319427v6GyBqOrkSXt1ORU9BS11pBJuBy7cI+bezYdv36z93cgSAhIIbEDv2fsfapgfXdLXJeDdKvjj6eoPD59+e/XHpZXvevoXK8p7GRRhTFiGp2PEkQOuJnsP6iuZ7MXqaCGVdGDyBnB5I6SCiZyqmaq2mbL2YRU9dwMLvNVR8lHHPGe/6pCYzvjM4ayiEXbtsKC3md9VzKyLDctgZeS3FTVXcIss9fcpojBqskoqOEXV/6Xb9J6hMCwajoVJo2wt7HLTBfnkAiFNWMetbue39Bb1DpeOjpVNj1XOjVXNjlZO9wlH63OaXGzs1ZFyR4wPlbLreoVjvcWT/cL5geLZoTngJEMAACAASURBVJLpIdFMr2i2htPlY+enhMAZ65rFhDNpWV1M5mC5cK60oD+VQCcRMlIi01MiKUlhlKyU0vq6lVLhtIA/Wl1+pqXhy+7Wb4c6rw21XWJnCylkVnRYTERALDE0o610Zqzxa2qcQBmhrgDHBToHDNTO9tec665e6W240Nd2qbf7677hq6OzdyeXfxyYutHQsNDctNw3dr1j/Fpr/1d1dfMCehslTmCsaoHeAcMipHEIaRwcjoUjcXCkLAwpC0Pi4Gg5tKyCrIKOgf7x0w4xCUmN7W3Xbt96s/63jem/MfTDFf4v59/yAgFg9eVzZnBIpLVF3GGzJDurAENNt50IAk4lda96to48zUzVTwcetk+B6XgQb73XQ2lPmo4sc79atjmGY7izzFa2+JBKpb2JwFZFeFyxy1WbY7I72RjV6KE3GmtFOqjko7or9aA8z0Gr0EZZaIVp8tlXF3qoLe50Z4B+nztukuSynBdzqzb9At2+xVH6YpbDNwUJBd7WJHNUm7tO1SnURbbj9zXxV4ojl9KPzofJLwbL3c5zuZzvdSbDS+BgWRTqxPd1mHS2fBRo8bid/erM8G/ClNdtrD+Xeu43lj5dGv2ht/7lVO+Ps113JrpvdLSMMDObE0OGMgjDqYllwb5cd/uiIJ8qQrQgJKAwMqQ6NV4YGyHyOClS2NNhY9mZncgMcku2O0bxdK4ikVZaOi/1j8zUNlZlUfOJKc2Z9IWyxlsLjZuruRIQ/OYZ4/XvXRsvMtbuev98jv76WsOzFu8HjaQ/eikvqCYXPbQKbBTZ7rYcD4+WsGOPShxB8+knIueuaIfSmNCS1HhOdESGtwcj0IMXEcgMCsQf2e9rrhVz0IJrapYPg+V/IiXYLlWwXapgu5Rwz85KDKJeWa7DRHvklNls4JFzCW7XWPjvReSnvYILFYRyvEmejxLfXbHIU7subP+FvKjzvJhlTtQZVsQSI2yBFjybHTBN9p0mB/QQXFIt5WKNZeIsZGLN4XhTZIwJCm8KjzSTjjDbTTgAI9mhGE7oXBf5NCsU2VSGqvtJjJyUA/KTg/Dt3dkhuS4Wx2SlLZVlH927DwAQb8n1/INx6JsXL9Njw6N8XdhUSm1ja0VzfW5hfiaVGZ9GYfOLnZzdFHHyqmgFdbiSuoxmW/ng1m9JwKYYWpdINoFkA0jeAfG6BFqXQBJIDIBYDKANCdgSrNjahvibAvmHIwFgHYDVTfDqteTho9ff3vxtavFae+dseWUfjV1JiKH7u8fYH/I4oH/IUNnQREXPQmmvsay6iazKAUX1I8pa9poGHrpWfoZH+gWNP397/+rSta/mr7SUtRdn548W1k6W1x3VN1BCYpTkVJRkVT7UQxX+B0NxMBxOBovahbK1OEonsSkpjKx4SlYCmZpEYaRx2On5OeTCAoqonF1Vx29tLeys5zd6HHVVgsnbGB6u4DYMlo0PCqf6hbMDJfODovmB8vmu8tmGnJ7QkyHqCFkzPfNMkrBQMM1kjghyx8uLR0jxbFoyPS0qLSWCnBiWmcdq7e27UVV1jsMeyab0URiDdN5Ebv5sVfkcgyrkcQviYpOjQhIjA5Mq+N1THVc4qWWqSC1FOCbEPWCoYWGg/mJ33Upn3XJ7zZnm8tnmitmuxuXWpjPVNbP1tYtDwzeG577vX7pbO3Cxqe9CX/+FXFa1rqoxehdCDg6Xg8NkYYgthuJgSFk4EgdHyaNwyjgFE0OzA5aHLSxsrGxsTjrbE1ITq5ubL3937c3fIlMIbBnMbsWnf28u/UuzTe+rV+uvXtGCA0Ot9kUdMIw9ZOiuKue0Ax6vqB2JwaQoomhW2v77FENNdPCWFnZqyqY7PwmTg2UbK2daqGTowvJt0MXH1cqczcsdDFvstYY9dfn7pZn7ER3euu2BBllHVV2Vd53GbY8zwpB0kTmmiNxDsjkOhqU+Vq1e+nV2mEqPfS2xp2eYwXMZDtX2iJnkA8uMwIWs8MUM/3Z/44JD8JVM52/yo+ZoPjUemkMBSoM+CjcK/UdT7Yaj7fKPG/wf2t4yqq20bRumhiRAlBgEgru7u7u7OxR3J5AEdy1updRdKXW36XQ67dS91KDFiex9fT/ozD3P/b7ft761npm98iO2k72zrn3kus7zELqPbYmH1WkXzUVvhU9NyXNH+94n6i8VOCz15T5McliZqvvSmbpUHzQ/kLd0anj59we/HjxwsqbsXk/jx5PHLrV27MpMP5SV+uXEgYf7xljxYVmuDmm2lgVGWq0kVKOseKm3w0hp1pn2xv1NtY15WcWREcz4hInKqoujOy+PTh1qbm9Py5wZL4CgQojjyVsuYi8MLr9I490KfXW84vvF+rkel9ejhfN78t7kGRyL9dpZmNGfk1XuHxZjpFHnrtPhpFhjqdwU4MuMDGMlRtYnJ5QEB6S52ibZmGc7ObYnRu+pzD/BLD8cEXnOx+tMoNNJV9MTVtpTmgr9VPE+DL5rM38bH18jHx+Lj6+Wj2+QjN2pIDmkRut01apxV63zVmv212r20doRZX6OFXuuKvZ8ZcyFytiLFdEzJWEzJaFnCgJPF4ZNJbll6hETNFFJutgEXWy8Hj5SFx2pKxKjJxKrJ5xhScy1JNS6Shca4PwIfB2Oiid9Zdr1MWFSaAeK8FRBOMvHVI6Pz0JG+tPzVwAALuBB/xS3aWPoL3//nhoVFenvl5+RmpWWkJoQmRARnZdR1tE1eer87ci4RDEMRkaMokGR1ZcynOo/+XNXAMEQlwvzuIAHwDoAXDbgsWGICwAXAjDEgyAYggF7w/URAgCsQxAb5m2kUW5EK0F/7zxyAVgGYG6V+2mJ834ZvJzjPX6z9NvTrzdvPSssYElTlLUkNS00rYxUDLUkFTRJUjoUWX0JNR2yzoGRw399yPyn79WZJdke/vE2NjoUojSBJEGmSZIkZQjiPz1HSOJ/9eUJGLwYmkBEEXFCeAsDu5yMiqztFbnJ9Ly0iqLsqoKcqrwsen5meWFGeeH2ksK0itIMenVOVWZUeqBTQIhzSEdp22Tj5N62gwc6jh3qOnO098LhrpkD7WdGa/bGuEXLYUmGajr1jL79U/cmh25Pjd0c6DhSlFqZG7U9PSi6LDk3PzarPLeju/3sgamHBycf7hy4vqP7Ymv35cbOK21d0/TKtvJienpKblxUZmxYSgtj4NTu+7VFQ9J4FXGUWKRP6KHh84eG7/W1Ttcx9+/omJ7suzzVNbOr7fRE68mxtpODbafHBi6OjM4M7zwztu9C3/ixxvah1O1F8lJqBGE8BYUjoXH/JfokorDiWDEaUcLW2MHJ3N3SyM7UxMrQ1ETH1EjH3NzW3TM5O2dgfOz2g99+/Jn/DAMAQRAEcf9lDIX/8rthLyym+3l4KkmG66gkmut6ilMttyIC8ERfNC5ZipCtLh5jLO+tI2dCphhLSGugkZ5iiDx1ar6+VI4yqkYP12Un1eKq1OKh2ucuP+Uj32WJZWnz73CWZtlQY1RRPgpYM4KQNUk0QBqfp0UpNZKqctRt9THtdJZvdyTRrcXpruo9kaZHMqwGXQl7w1Qm89yPF/vfqk8eiTCu1he4U+59rzHxDivmPj3sSJDihCv2fL79FXrYnfKwbne9Cg8HZoDLWU/9eUfJT1nei+PMj8Ea85lOX2oT3oQbr7Tnzm63/ZFm+CXT6XOmM+fCgZdnpr50Fc7XxH0fY3CePnh05eyFmrK5Xf1naopjrI2S7MyL/NzKbU1biZhRE7WhzLg8T4dUW5M8P8+xWsbF3VPnRsbG6cyyiKjK6JgRBuPa8MjLU3Xwl1T2Mw/oZcrSm/L1x9lLJ/yf7C9bm2F9brV9v7tsYTLzYZ5Nq59tga9jdXTEcFERIzLUU1nWV1W+JMizNT2xLjEm08M12tQkx8lhIDdjpr/t152Dd/o67vV3zdRVd/m5pctL7PC3OJLmeCbX8VKR/7n0wCupQRej3c/62x2xNNijrDBOpYyS8P2iwrVbNnVZarR5G9T7a9cFqtf5KvfGGF+oj5upipupjL1Ejz9fHjVdFDpTFHImL+BMYehEgvN2bbEETUyCDi5WGxujg43URMWqi27XwiVp48NUUe5UgWBpdKikQKis4L5Es08Mx7MR6kESQmaoraE04TJrRSsEnw2V9PHVM7AxaH+a2f8zGMpjr/xor2/MTctOTUr39vBVU1CloKQs9N0ryztZrC47G0dpPNlAUsVMVtNYxmTfwEbTFt4ImocAh70+t/T+NvvzYy5nQ0n9gwvYPMDemH5y/3K/BgAAHsT7WY3YEL1xfwbWc2CYAwFow9oEgmEuxFmB4UWYxwYQAODzp5WTJ27s2XP+9Knb+yZPNJXV5ofERlo4uyqbW8hY7+nb/9cZnT93sTCjyMfUWZsio0Sk0EhkSTKVRqTIEEj/FwxF4/EYPA5LFEFg/ZyDeqt3NOW3VqU35qWwclIYOcmVuSkVOakVuWlV2WlVeemVxekVpRll9Bw6q5DFyGXU5LDq8xoaC5tai1u7KrqGmEMTDRN7WveONU3GekVJogj6aoZZ22vqmft3j909efDB3pHpvLj8ACvneDfvptzimvTC1vLevpbjh3beOH3g3ok9t6dGrrU0Tw+N/Hrk0KM6xo7k2PSUuKyEqKzokJRm5sDZgw/L0jspwkpEBCkpJOnkrqvHJn4ZaD9flDtYlNPX33aigznVWj063L5/pG1Pb8MuVnlPUV5tbjY9K6MsPaMkKiYtLDhBXkKJJIIno9FENEbsf/aUiCgsBYOXE5fKisspz2QmhWb7u0Y52XhZmjuZmjsamVnrm5gbmpo7unqkpOUMjk4++P3J8hobAADB3P8o6AH4FzAUgD+rBqsLc4l+jray+BBdpRAjLSMiSXmrgKEwwkoM50IU8ZIQNaHhJFEIGgqvKSGvLoZ3JaIzVakFejI5ili6BqrHntbiItvgJtvlJbPLT77TDJ8mxVeoJ5alI+ZD3BSpgreVIuA38VlRcMnq1BwNfKOL0mCCZWeUWWOw8XZb2SA9sQgdfKkltdUKP+wu1xFsMxhrtTPRYcDXkKUjfDRB/2x58AV65C810ccjVUcchM+kW54vCb1bldjjaVpgb5FtbXDIRv6bDeZrkMr3LNsfnrLfEi1eFAW8CTT+VhT0zkt9sTTy18zITwF6a10F74bLP4WqQ1GKX6NVXzMSfvx+fW9F6eHtcWX2piXeXpVRAalulun6Gi1kfL0MocjZcqQk+3R7/ZGW+pqE2HQPj8LgsEEG6+zo+Nm+/r6i4iq/gGutMeC3mPmz1rxrXmu/xK3+lvd5b8CHmbqVU6WvGSYvB3IWurIeFwdP5qX2FeXQI6JyXNyqw0N25GZ0ZyTnejnFmRnkOtuP5GX8snPgw7mDr0/v+XVq6HJv87nu+nu7B8911Db4OASgN9ENxFtdqF3BtNEMg54Uw+5Uo535tifLAs4Wht6pSLieH3Y7L/R6qv9MpPtYsE2Dp1Z9kFZNoBrLW7Ev1uxKU/KVupRLjMTL1QkX6TEXyqPOlYRPF4RMF0eMxjgmaWAStbDxurhYHVyEBjpFl8Kw0agwUoyTwbviBSxEtxoLbvIW29QaYn6jLvJBkeVOb3kfkoATGZltKlttSWu1lKvzNF34+hIGAMAb8q1/BEMBzAPQMpt9+tzNvUcu7z5ypXf0SHh0VmYqo7VhT2/P4ZbWIVsLWwUC1Vxay0JG00TG+NDwNAAAAhAPQBCAAOCuvj7/otPnc18m+PIFWnzy9WTx/LkhaPnb+peHK29vgfUFsPoecN8DiAsAWAc8HsQDEG9jec+DAAeGeDAPwGwAs8GGGyYEAxgCgMcFHC7MARD372U3GAbcFfbK7LePj189vvLbpQPXntx9BvEgDo9z/7ffykqZzIomX3s/FaqiPEWKRhaXJItLkSjS/4d/qDiBTESLiYsSCGgiBon2N3cYK2TuKqnZWd081DxckUnvKG/uo3d0FLfU5baUpzUUpFblJ5UVJJcVpVcW51SX5DDKc2qqCurKC1iV+VVV+XRGYVV1fhWzgFlX2FiUWBzkFBzgEpWdUlua0zvWe/bQ1I0d7ftKMhml20vK0oqLUwszYnL6GqdOTN2bOfR4+sDvx3f/unf0Tlvz+e6OS6cOPKwp7YwJTEqMyIiPyIoLSWtmdB/fc6E6v81Uw85az7IgJWe0ZXxH7Ugro49e1FySX8coa2YW1xVnl9VXN7WyOrKTCwvSy0tyKouzS4ozi4qySkoLqrNTC2XJMiQRNBmDIv6tp/Q3DMXJiUsVpZa2VvY3l43UFQ3Qc9qyk6vC/be7OAZaWrhYmDtaWNqbmVubWdi6ewUmp+WMTkyssFf+Uxj9l/Tyf37B+uq3FkZmtIt+kIGqu5aKFAIpLiggh9isghE0wCMsSSIyKBEcAo0XwCtgafJIrLWoSJoctUBPPkWFkKWCYppLFptS8kzIuXqYWkvxYh20n/gWd6pQuKJIgioqTpnkSKXgNm8xFUPkWMi2e8nPZJlcLPdINpPTIKDsNKVsVIkmROEABakME6UyW5UqK22mk0G5nR7DXKlcHTnkr7A/x2t/ttfpQp+j8dr9TqjdsQZ7MryO54d0epnlWhvXB3hOe+h9MsfOm+NXHUmrHqQv8SaPk51f+Gt9yfZ656O6EmX+I9FxLVjuVZrtnSR7dogSL5DKCZR85yb5aUfFsQZWRZBHgKZspL5Ohq1Foq1xiYNlM5XYr6mwIy40y9U22swg18djuKpsenjwaE9vbXJ6rrtPeWDwSGXFme7WN5Pp8LTn7KTJ2gmbtRsx8B36bLv7ve6UL3vK7pa67coMKzRQrbLWy3VzzPXzqY+N70xMLvR2izE3TLO12JGe+PvUxPL1K8tXL6/evvrt6plfdw/eHW6/2lNzcQfzcnvlWLBrrQKZSRUatKGNe9Emo+QPFJn05+h1ZGp3ZGh3pWq3x2qO5ljVhivtrXK93pd4fyBrV4prjacay1+dFajO9FHpj7W6Up9ypTblSk3KFWbSFUb8JXrs2eLwk7lBZ4ujhqPtkzWxiTq4OB1chCYmVE20wEq+x8d83NduyNOmy8u2xtmsyESrzkJjf6LPRJjFdIJJp4OMiwifvejWcHlMq4fKbi+lPQmO63MvYLBhOvJP+DZtYCgXgKV16OL136ev/nHnybfL919FxGfHxpeePvv06q13V2498vb2oeGJJrKaZjLqpjJGR0bPgo1sgJ+uCWurd7q/V6kstXiB2V++3Wr8wJSfG4wDcw/fHK54uZsOf3/0frrww1T85yOspTsj7PW3bADA+jxn/i5YfwGgDfkg4MFcALMBzP2PrA/iAQhiw2ANAAjmAmgVwDze30W/fzsNCMALK4t1rMaEyMz7Vx7fvnJ71+CEpoIKVYwgRaJIkCTEyZJSRPH/gaFiZCIKLyEqRkDhSWi8JkHKS147TNMo3taxobCyICq5PDyhN7NovJCxq6J1kt49xtgxTO/pKWkpiM2N9o/NSs4rzqoozqAXpVcWpZeWZ5dX5lZW5lRW5lYxchms3OraAiajgFWSTS/JqmAVsxoq2uh59WWZ9PLMSlZRXV1lR3FefXX1cF394Y6OmYmhG2f23T+758qZqemjO08c2Xmst7attqi8qZrZwqrtqG0YbO8c39E31jM42rljtKtjuKN5oLlpsKlpsKmhr6VlR2t7b3NHf0tnb2t7Z0trc11rclxaWWE1s6KWWV7NKK6qLKhglrIK0wplCTSSKOb/A0MVJKSL0iuaK/rri0caS3c2V+5sZexqqpqoKurNSmb5ecSaGFrZ2tjZ2thZmtvr61v7+IXM/fj+N5QD4F/qywMAAOBw53s7S2MDzL0MFb301aVRonjBLTQEn6zwVh0xISsKRolARqGIaAReSpRCERDWQiCipClZmrLxCqQoKVQoDWWL22JJ4DdCbbLH8XtLoE3EsPIIQW2SqB5ZWBWNlECKYrdtk0Vu0cbyB2mRsk0JmYYkfYygEN8macQ2HxVqnpluuYV+krZ4kbtKnJWCprBAkByx31el34084K/W5GU4GGI1FecwEazdbIFudVVs8jHoDjRm2armWesVudoPO2jfdlD6xVjivS3to43Ej0jT12Gmb72V3qTYvfSkLniQ37rK3HGijZrL3Aw0ggLlgI8s8JXj+hG+JFsdz0mojgrLdLZJsTOtjgwuC/MvcraplyQ0UsXojtY7slOPtdSPVpQWBQckO9iXBoeOVTFOdvfsq6tnxsWW+Dg9bPWF9jl+2mHDmfL6OBTxYajgQU3g0YLobH3l7RqyMUamWa7uHfHR7WlJxUH+sQb6KUZ6rYkRVwY6v144vXzv8rdrM++mTz47enjt/r2lOzd/2TN8tavsTEbIlJ3+gDRxGM0/Rt46qCPc5y7R40XuDiLtLTbu2q7RlWHQn2PalarRm6o5kmPckqg6UmQ23RpysSV6MMGuxlud6afC8Fet9lHuj7O+3pB+tTblSk3SFVbyFUbihYrY6eKIUwWh08WRAxG2yZrYBE1srDY+XBMdrY0v0pBIQW4pJ6IZksR6NdkWE7UOC+1ea4NuW6NOO51xP6NuH5NiG/0MI83t+grDMbbdLtLdwcarn18AAHjwn1Hb/1Q99Mf8d3+vQDMTOz+/iMSkzPTtOelZFYy6oYGxE8fOXPX09JQiiBnJq5rKqpjKGh2bmAEAwBuOMgBA4PPCoZLlGoe5wYj1u0Ozo8FztVrzp+rA0v13I4Hzp+qgLzc/dHl93186d6bsdZPj0oNTnOXns0cLPu+w+7onif3uHuCurK6tcgGAYB6AuT8N0WEuDLFhHmfjKTbg8QAHggAXAmx4o976MwCNB3M5MAcG8MrqWkNNy0Db2AYv4NvsJwMNDSoWLU3AS5IkKKT/C4YS0DgCBofDimHRJCVJdR2qnjxKQZmsnhGZEWDl4alt5qag6aOiHWFgFmdhl+4YUBGYXBebG2bhqoClhLv7tVfVtRU0jLOG+yt7O0o6GnIamBkselpVeXpFQVJRbmx+XmJBfnJeUXp+WVo+fXtuTWZhbWZ+XWZBfU5xSwmzroBBL2aUltZmZ1XWVLbMHDp+9di+a0cnLh8buXxs9MapiZunJ66eHrtyauzqybHLxyYuHJ64dGzq/JFdZw6Mntw7dGxq8PDYjgOD3bsH+nb1D010DY12DA6079jR2dPc2JIUv72kqKqG2cCqYjHLmYxSRgO9oWB7gSRegiiKIWNQBAz6v6ybSCgsGY1VlJQryapqpg80lI40lo03Vkw0Vu5sqNzVWDnVxtibHFEijqNJUcTtLG1D/WPtrQOCAuK+zy/82xj6Zy0IwGB9bGdTXKSdl4Wyl6GaLAaNE9iqhUfpEfAaWH5rcbSMiKiAIBKJQBCFRMlojJSwgAMFHSJP9JfGO5JQhiiEhihSC4M2wBMMsTg9rLAC/zYZgW3SwoJi/JtFN22SIRIpGEESkh+3mV9GBCMvtNVUHKVHwWG38KshtuXqydzJC32Q7/+g0ufXjuhQMzlJPr4UedyXrvAXLf57tnswXM1q3U0K7LSyrBQjldChivhiB406V5UqU+kELVqWs12emXqmBqXGSHHYVuOUle7TcMtffTXfBhi82u721lHiD3fFNivNHEPDUAXpNhPJuUBZ4CbJdpNY80XP+coPu5vme3okmJn4aMj5G2jF2JjlOFrQxbHd8tQuf69kG5MwY52yAL9djKoT/b1DjOrCsPBkB0dWdMyeurqL7fVfhjKXh4POpRrfK/e6VpmQqasWoiaRaG5a4OjVl5w1kF1AjwxNMjWINtYrC/A628iaO3tk9d5Fzm93Vq5f+nBi7x+Hxh8d2fni+K6V84efdtUfCnHZbSB1VFJ0Boe4jBY8K7r1gJbIuTyTPenaQzGyfbFSQ5mqFQGEYg8S00+2OUC6N1xlZ7JRZ4TKWJbFTHPUhZak3nibak/lGj+Vaj9lurfSYILtjbq0KzXJV2qSLrMSL1YnnK+IPVsWfboo/FRheHuASaI6JlYDG6OFjdBER2vjyzXks4VFy0Vx5UhUCVKkRESkXFQ4TwRZIIYpIuOySah0SbEcFblSbfVKY506B91GB9W2UKcf714CALh/eb38I/NQAMDi/LyZronoFlEckii0BYvYIkbASOBQEh6u4U0NPWYGRookoomcvIm0gpGM/n8wdMO4fPnh58HUlZ2FXw+mfRxLWNmbNdftu3j9KO/rhQ87HFdv7+G8PvmlzQa+0gj93vGmxWPtzuHFG63f6hTZDbRFlvKH8ULO3Ou1pR8cGPzMbwEQBGAugNYAxAWLvKWnqx9uc5ZneYAL4FUAr0GAAwAEIA4APBhAGzPipeVVDgd6+fzN7PvPG5HML1+90FFVkcejrNXk1aWokkSKFOn/xFA8AYsTQxPQSEJ9be/lKw/6hg6zWH011a2524tD3CLMVa20qDrKBFUTZXNvMy8bFQt9qrYmVVOBrBwfkpwRlZHiHlUcmFGTxOoqGdjdfvTQ0PT0vivdTYNN1Z1nDl44MHF8uHuijdVdW9BQnpRbGptUn57TmVfQmpHRnZfblpnRnJXeWpRVX7x9sKXw8bXJd/cPvr9/5N1vR978euDNL4df3Dr07PaBZ7cPPrl24NHFg/dn9t8+s/vayckLR8dP7R85MjW8b7Rvz1DP1PDgRN/gcEffYFtPd3NrV1tLc21dSnxKaUEFs7q2urK6qqy6urS6ll6fmZgtgRUnimBIKBQBjfmvntIGhqrQFCpyWC30vqay/saywcby4abKiaaq3U30ydaqXekxFRIYKYyAiJu1R1Nlf0FaU2lew8Lc0l8Y+i/5h8IA/ktYcvTMZHKqp6+Dup26NBmBxAkijAjiJkSqPHKzMVlYHiGI3bKZKLRFAYmUE8PJ4IRtqVgvqmiohrQllUQTECJvE5RFChsRSGoIhDJiszVeyFNazIiEIfLzS4ii9OSlJfKM2AAAIABJREFUpXEiKkS8LEJIUgghulWQikXLYYXRm7fI8W+NUCI22co1mOFH/TULTajmBBEDhKAvAVliKuMujTTC8SebaGS7mOpSxcQR2yib+RT5twWrUAoNiXQjWq6pWoajU6KFvoeOiouCnDuNEiIvnawjw7DQPOhjczzM4aq76oUA6wA1WVtFtXBLvcFwh9+8VHhuBJ4LCnbHfXTXYJhrFgd7lYcEJtlYl/q7sWIDSnwcqmWIdUQUw8qsNzvlQCNjR05mtrtrnJVVaVjYeG3NgY729qL8bB+fCnuHPZFuF8rDW33tnfCIKAPNAjev7ry8/vJiZmRUvJFpjJF2pZ/b6TrWiyP7F25c5Ny+uHD15Oy1U9xnj7j3H7zaP/Vq7+hvHYwLyT6XnDWuqaLvym57LCv4XFLgF8rWS9jNxxF8+3RQTzqCbtY7/97t+3Qs5MYOl6P15qP5uu3xSvUhEi2B1P5IxfZg2mCKdkOoEjNAtSXSpNpDiemlXO2jXOmtOJRkf60m5UJV7EVm/CVm4vnqhHP0+DNlUccLw04XRXQEmCRq4GI1sNGamDB1VLgGqsHdcFeI+y4v5xF7mx4zo2ZNjXoZmQoyoQyPKhASyhRAJm3lj+bji+Hji+TjC9nC58+/JVxe7tPzJ2CD7wz+Ce+7P4cmWPjxw8fBRYEsp6dmyaT3lha2aChqSxKlbEwd2+vbrfQNlAgEExk5I5q8sZzB8anzYCNEAIYBAKsfrr0azFi7OzY/XflxKot7u//DcAr7+c31F+NvRwK4L64v3e350m4x3x/5djDx69Em8P3J91O560waVK8E1Sm/a/ZZfnkLADYX2lBEswHgAhjiwfAqADywunCn67daj8U7p+D5Jy8Olc8/OMyde/T1t+Pw4jv2tzfrPz7DXBgAsLCw8P79By6bCzbmswA8efRYVUFOQ4oSYmNhIEORxCCoOJwUgUIlUSXIEjQShYonENB4MopARuCISMr56avgzwywoaHRhLjUo8euXL32dGrqXEfnwZlzT54++3Zg/4XOtqn21qn6uuH+vgNMemdZenlDUf1Q6+SpA9f/+PXzu5eLb159P3Tw1K/3f+dyoPVV7srS+vyXhY8vvzx/8OL+lVsv7//+6v6vx4aH+6oqZ3aOnRgamOxsGmstPr6z4tvLI6tvTq68PLPw8vz3V5fmn1769PjC+0czr387++Lu6T9unrh/Zd+9i7tvTk9cOjo0vbfvxM6eo4Mtx3pbJlobm8srepua+zrbOttre9rqm5k12+NTKooraqtrGBX06jJ6dWl1Hb0+NTaNhCIRRbEkFHqDEEpEY4gb9KYNhhMKoy6nyCqq7agebK0caKX3tdAHWqsmWqp3tVZPdlbvzk+slcTIoLeKeNv7d7J2ttcf7OnYv7S4/tdY+td87P+0hQLg7u9Xs/KDvZzUbbTkxFE4DL+wuihOD0uSFtymixM0xSGNcSIm4mhLSaKiqJAOheCrouQnI+ErJ26BF1MVRmlRyAp4lCRiqwpGxJJM9Jcle1GxOmghSTRKQgyPEtiG2rqNIiQki9gqg0UghBBCgiIEYREFirgcDk/dymeA4vOTRvhT0Tr8m8W3blJACauIoslbBEW3CdBEkTGmuoEGCvJYYRQfn4oIwlEcl2eklKuMjiPzxyiQInS0/TRVnFRVAvWNQwx1Qoy1fPQ0PFRV3WWoXgrUCA3JZAPNGGPDUEMDP2PlBFP1WnXxlz7KXE/pNQ/laUuNDAO1bE/7FFvrUC2dQB35UDOVdDtjhjy5i0Zo9XCMttAPNdYs8HUfLivc3VDTkpuV6umx3cO9NjlhtI7VlLrdVAThpyZfFhDUU1A4VF1Zl5QYa20RaqJd5u9+rIb++sSelasX1m5fgx/fX7x99f25w6+np96cPwRePJo/tu9SXsxZf+uL+tQnqqKfNATnNTfNqvE9ltv8QJzvGonvHG7zSSTfHgn+SQfJqUilU2m6vzS5Pt0V/vZI0qczOd8ulX64WvLqdNblDq8b7W7n6xxagmgMT9mmMKNqTzWGp0qVt1KFp/xwsv21muSL1XGXmAmXmAnnq+JmKmJPl0QeLwidLg5v8zdI1MAkqKOjNVAhqsIx2vhKO9kSY3KdvRbTXj/PzrDa07rWy6bV06rHxabLxrzFQKtBR61KWbqAiM0QQcZt4gvl4/PHE98/fggAgOC/2vL/jH8oWFn4lhbqa6WpbW3sVFbUUF/dYmdpr6mqZWZoVlVSaqGno0AkGMkqGtAUTRWMTu65sIGgXBhAgLf+4/WPB9PcH3+sPJpZ+WNm/cWlTzPj3OXX3x+Nv5mphX88/Him6sNUAe/dA87cO4jLgQFn/nLzXJ0iaJDi1Su9bw9YfXNvA0MBDKCNuF8IgiAOFwYQWF04kf62VHnp2tDa9Y5XBRrL53sWfz38eCADenHzw/6Bd6cOzz9+zVlehQFvfv7b8vdFAAEeFwIA/HH/VyVZaQUpCQcNdXNJnKMm0VlDWo1IkCCSSRSSNIlIw+LxGDwBQ6QIo8lometXbgMAAOCy13801DW0NrbxYAAB8H1p9cPXpTezy/f/ePFmdv7l24VnL7//cv/l0aPnKysbBgemPn9eef7q0+MX71+8+fzp8+K9O4+PHjnz8tW7pdW1NQ57ncvhwf/FiwUQl7f4Y2EDFNbWVl7ePXtlX93a7BXOu7Prr08vPz3x/de9P25MfJ7ue3eo7eVk/YsR1h+9FXcbMi9Xxp3JCz2S4rMn0nkswGbE3azN3jDfyaYwPHJHfWNfd3tve8Nwa0szoy4lPrmytKKuuqamrIpZSmeUVTXS65MikoiihL8wlITCk1BoEgpDQmFJKBxJFENCoTUVlGvLGjqqx1srR1vpfa30oU7G7nbGVGvVZEfV3vLtHabqDpJEOX/PqNa6yf6+84cO31pe40IAgv7jxP7v6OVhsLHCeDP7tIweF+BjYKElJ4sn4gWF5VDCKhgUDSmijxNxoeGcZcmWVJSNHMFcliCH5JfYsk0RKaSPEbIjE+1IRAc5qp6EmLjgVhlhhAlRzByPshYTMSGKWKtI0zAiMmSSnIQ4SUQYs20LHimIQgiKIpA4EVFJIlYCj0MKbsEL8GmKbLUgYiT4+VEIPAkrSSMpyxB11KkGhtJqSc62cWaK3koUXwWJDBP5eiflPi/tcm1KoQKuzlq3ytc53cM50dw8WEPVVZ3mIEd1U5T11VILNzGKMDMNNND31FB3U1ZxkpH01pSLtzOK01ftstO74WN83tcyR13KXoYQZW9e4Ole7uvOTAiuiPWr8Hdr1JSrwwpUWhl25KSOlOex4kOjbE1jrM2royKnmMxRekVpZFi0vXWev99IWcUuBrMhOTHO2jJUW7fAxfkwq+Ld6ePsu9ehO1cXLp18c/bAp5vT4PUfX+9cfnXh4KfDO+/VVs0kBZ+zkHugh3pniGCbCADdrQtWuPk4s2+hFjdlBG6Q+C7hNs2g+Y+K8u2lInaayA45q4zYyXZbS3Q6Sw94KI76K09GqR/LM3m4I/LFeMLsvsSbLS4dEcr1YYa1IUalrip0T/UKT6Uyd5mRZNsb9Sk/F/KM+EuMuJnyqFMFYSfyQk/kBdZ768Zp4BM0CBGaYn4aYqFaElmW6mHK2BBZgi1qm9RWPkdFCR2ioA5ewIKETTHRbPQwzTVRz7c3YrpatrjbtVga1GgqVlibfnn+GADAhTbW4P+YBzNgL31LD/e11FR3MLW3MXZwMrfzdHT1dPbydvWODAzWVVJQIpENpBX1pRRM5Y1O77sEYMCBIA4E8yAOF+bxAMwFMAStQzCbx1nlrS5yoXXujw/r82+4vG9fn1yZf3ILhnkbGiYYLHHnf/14OO9Lt+XnHpdvp7rglW8QDPHgv60FeQBAEAxgsPp6YTzqR6/l4tHMuaGQryxHzm/H5871fJhsXHly8cNYFXh8e+3RH6uz33hcANYg6Ov84pt3nOVlAMD9u3fkpWlSOLQpCZVjrVIXqFsfoBelT1PEC4mTcTQSiYoj4HBEHE6MKCIsQZS7e/s3AMDC1w/7pyZy8ovfvpsFAEAw4ADwbWn9+dtPD5+9evTs7aOn7//4482n2a/Xr95MT82enNi3tMxZWuMsrbNXOVwAwIP7v9fXNr94+vp/gOZP+2IAQxtdtA1+BcTlsHnLX+enh9+2xy72JS80Bn9leL2vcP9Y4fo2xeRFoNpjZ+lfbCRumIhd1cZdUMKekhU+JInYLY7YKSEyKCY4SkK0UUVzjdTzo8Ka6FWDnR0jLa0TLZ3NjLrUhJSq0sqG6tq6cgarrIpRVtVY1RAfGkcUwZNQ/8FQIhpLROOIaDwRhSeicAQ0RldVs7myq4e5t6NiVwd9uLN6oou5r716qq16or16F6NooLSwLTauYHtKdQNjd3/39K6J6eXl9T9/qn/LPxT8ZBPDAIDvK5+b2nLCQkyNVCk6slKKEiRFAloGi5LC4VUIOANxjD4ZbUHBOFLxnvISdgqSZMQWcZFtOiScrTjFBo81F0PpEFByaJSMKEpHDGsjQXCXI1lTMRYKElSMMAmDIqJFMELbUAKbsEh+NEJAVFBQWFBQBCGIE8VgMHhJqqSWnKKhupaKmoGKqrushidNw1tZJcjDLCXQOCTc2LbW07rW0bDN1bjbU7/LVa3LWbnPWXXUQ6/TUbc7wpsR6ssKDqoNDioL9c31dtzuYB6qq+arquAsLeksK+OhqupvrBdnZ5rnZpdqY+2hpmEtRbWl4l0UCZ76cj7W+lFONuku9lGm+kGm2t4GKnGmegwV6RaSaKWlcYihXpixHj0kYKK8dLi0uCQoKMrSIsPLvasgZ4JV0bQ9LsHaLFhbLdPZbh+98uPR0+DeXfDwFu/hr9xHD7+eO/P22N4/Do/N3bwAnj36Y/fQyYy43Ubae2midxQFVnVQHFP0opHIupvMnLvqt9zgL7s6X5ZknZcROU/im8ZvOonmPyDKt0sKtcdOb9DZaJer6aS72Zi76YS9/rCF6oCl3JCleL+N+Mk4vUf1ntdZzu3RmrXRZnWhJiUuKhXuamVuisUu0mOpDjfqUy+zEi8yE67UJF2sjpsujThdGH4yP/xYfkSxi6GLHMVBhmohJ2EgSzGkSapKyStTJNQxWA8FKT0SylFWQh+H1MYI6WC2JmpJRiuI0/j4aIKbjchoUwouUk+1wN40z9Px27uXAPzMcfyn5qEAALC2OJebFOVsbuZoYW9tZG2ha2iqrW+sZWiua2qqo68gLq4iTtWlKepS5U3kjE7vvQx4YJ3DY/NgLo/Hg3gcCOJBEA/weDAX3uB7whzAARAM2GANwBwA4HUAOBCAeRzAXQRgnbvyYfnpheXnt6GlecDj8iDAg/7DxYd5G80uiPP5zpeh5JXTmS/7/VZ2xXzaEcV5ce7rvrwfJ3oX7kx+7E7+enLi05VL7C8L3Ll17uNnnCsXP5w+ujr7HgBw/foVmiRVEoWI0JHo9FNvc6N0uJFrXOUsaEhxMVFJMlkCL4bHiuFxOAIaJUuUfnznHgDg3dsP0+cuTF+8BAAAPB7M467DYIUHLayuzS1zvsyvf51b/vL12/u3r/dO7mpkNfxy97fVNTYEABviQTAEAHj35l11WXVxbvGzP54BGF5bX1tZWVldXV1bW19nczkcHo8HQzyIy+XyuDwAc+D5F0+qgj9GSn8PIq34Yhd9sSshMusRKtwgBZ6f3FcHsff2+EdmiFtaW65rCFxU2nZKeutRmuBhaZF9kqJHJJATstgiW/20uIiy4uKBzs7h9o7htq4mek1qfDKzorqJWddQyaotZ9RWMFqYjbHBMWJILAmF+QtDCT+Z9mJiomIENJ6Axumqa5fl1jCLBhpKRroYwz2s8V7m7h7mzk7WSBtzrKK0u5jemV5Um5BaVV7cX1U40MwaWv6x4dDO/Ssn5N/py/8cFlywOjpZGxFhpq2EV6URFMQxalJi0iQMDilARGxTQgnp4UQcZchBqjK+MhQPOSlNMTRZcIsaEWdGwNtgkM4UtDVVTBaJpCFFNLAoSwrWWRJjRRHWpaBpWFGRbduQgvxIga0Igc0YYQE0UkhUCIEURCIRoqo0FTUZDVNdiyC34LCA6IDAWGtjbwvDYA1VXzVlT2vjEAs1TxMJw3JH8xp7tUYb2Q4nxXYnxS4nhR2Oci128m0uWuMpQY3xgZWBPqyAIGZISFWwLyvMrzYssDrIr8TXM9XZPtTc2FVV2VVBJtpAK8fNKczCNMLeOt7DLsjOxFlXw1ZJwUVFMc7GNNfXLcPbpSjEpzzQq05XpVqUP09HvS83rzs7q8zXL9LQMM7asiktZZxZ1ZGVnmxn7a+pmebguLOs9OXJo9xHv4JXT8Hj3zh3ri3cuMR7+hy8+fD+4vmX+yffDHT+WlF00s9jTI60i8h3S3HzD7OtaxbIZVvqYrzZbIbn6jDjTWPxM2bRo/baRxmpJyVEZ0ibT+E2HcNs2yXCNyEjtt/VotdOc8LJaI+nzT5fuyPuloedTfa6Gu33M9/jpXcpyeZVXeCdKvcdEbotUZasQMNiZ9VSZ9ViZ8VCR+nx7U5Xa5LPV8VeYMRdZiWer4o9UxZ5sij8eH7Y4fyoKBMtNRJVX0lfSkJeSlpZXcVQgqwiQ5aTw5N9dVQMxZDukqg4TelwVWkfZXyVk2YwjSC5bUugiXqIgQqGj09MYCsVsU1Pjvru+YahEhcGvH/G+24DQ1dWFksK84L8AsICoyKCYqKDI2ODI8J9Q5OiEkuy8vRVVeUJZF2aog5V1lTBZObgdZgDllfYaxyY91Pnt6FU4UEwd+MxgHkAYm+g6obok/cX8ZMH8/6uqN+o7/5l2Q24P3NkAA8A7sLs/dfHur/fm3p+kLl8qe/FSBn72ZXXPfHr18e/HWv+MlS28MuF5ffvABtef/mGPX0c2jv0aWpg/fVzAMDlS+ekKBRFEirPWb7Dl9LmItruhGl0l/TSJIjjMVSKOFUMT0LhSVgCFk1SQuEuD9aD9Vl4dZaz+Jy9/I7N5UBcDoA46wAscznL7PW5JejbD978D/bsp8/Hjxxuqqm9du7qqxfv1thcHgRvOG+w1zkwF7x5+oZeXFGcV/T7w4ds9hqbvb62traysra0vLa2vr6+vs5mszlcDofDWVpa4b179qLAdylEihdCW/WnrEcrQqkG3GRddpwmlKS3Fqu5GqO1FqH1yUfqpRv+oQ3qtrHwVR2Rc2rI04qCJ2SFdigRMu1Nk+MTSnKL+1pbB3s6Bru768sZybGJNVWslprGRnptfSWrtpLZWtMUHRgphsSQ0FgyGk1G4/6DoSgxgiiBgBYjoHEGOgZZ2Yzk+NqM+PrGiv5e5s7eqqkd1bu6GLvqK0ZLi7uzSltyGZ3x6VVJiVUZcYzGqh1L8yv/GUwAgH+rp8QFMLQxgz90si8y1kZdhUwlIMVRW+QlULLiGAVxtKYUTo9GNFOQcNCghZuoW+OFjVEiGlgsBSGkgBZxkqQEy5CDZcRcaQRlYSFZpLAmDmMihrYlo60oKBVRAUlhJFZACIlACgoJCAhuQyEROGFRNBIlIIREigjZa2tFWlikuDoVBfpXR0dUxcdG2brEOAUGWIUE2cZH2MRGG/lGqBgXWxoUGEjV2Ug328s22Mu2OMk1WolXaOI67TQmk3wbk31LwzwaosPrQ8OrAoNYIcGMAH9WUAArKIAVGsAMC2KFxFT6hWc7OceYGftrqnsoKvgpKznLy3uqaYYaGCXaW+cHuSc7W4bqawcaaATqKBfIkepJwjnqiuG6uuGG+ozwsNHS4vastCQnW081pRgTo4HMjKd7DkD3HoLnz8Hr1+DDR85vD9dvXFm8eOHT1Rvwx/erj+/dbCiZCbSZMaJdUEA+Ut7yWYdv2QjJdpRcidb7TA9aPNrx48z495O7Z4/uvJKX9Kw85/tAx8eSglNiyBncplMYviOozbtQfC14/mFrrX57lXEHnSl30z1eZgc8TA74WY342za6mTXZqp+MtXzdFH6z3H0gQq8zxprhr1/kqFrkoFxgr1DgILMz3fUyM2mmIvp8VeyF6rhz9JhTJeFH80OO54cdzI/01VNXltFQVbEkSKhJKOkTxNVlsVQjSXllsrSeBEEZsTlGVzLHSCZZRdJPhRSoKaEjwq+C2pZhppihr6SCwohu3iyJEXYw1vvw4iUAAAI86H/vH/p3Dx4uD6qpb7BzcLeycrMyd7a1dLSztHewdHCydna2cVChSSuSKTo0eW1xaRN544tH73DXwOLy+uo6zOXCEAwBCEAwF8AQDPMgmAdDgAcDLljnAjYEAxjmbSSDAwiCAJcLuBsnwANcALMhmMsDMAwgCPCgjchBwOMAHhfmwRCXzV7gLX3hLX3mfH239uX1pxf3OF/efj4zwXt9882x0a/XpjcqZDAA3I/vFo7vnRvv/nx4Csx/BQCcnzlJJRAMZEiVvgqt3qhmV3Sjs1i9h3iAHklCDCdBoVDxWDIKT0STcRgpDRHUifJI7sNdXw/lLBxKnL/Wt778ncfjAWh9HYA1HnuFw51fAd++877Ora2tQx/ef7h/59ePb748+ePVyiobggF7nbvwY+n7twXOMgfmgie/Pzl7ZvrVq5dcHhuCuAsLP+bm57/OzS2vLLPZaxwum8fjcDjsVfY699OzjxX+nBhZOE6Jm6DBzTOBS225+WZrmQar6QbreWaruRbr2VZQgd1qrsWPNNO3EdqPfJWv2ojPGKOPaCM7tSk5TraZUdsr04oHG5rGejuHu7uZpfTkuKR6Zl1LXVMTo66+ilVDZ7bWNIX7hOKRGDIaS8ag/sRQ7AaMiqHwRIwYEY3T09IrLGqqqd5dkTdYXzrQy5zawdjXQ9/dWbW/NL0nLpKenF5XwhpMTGdGhBckhheyyloX55c2cO4vdtO/hKEw/FMZ3DnAMDKXpYijaWSMp62+i7W+uYGqnaGqp6WeiYaiFF6YLMAXbqjpK0F2JRAtxKkSggKySH4HCilEihwoiXWVwqkgtymjRTXxWD0c2pyM18ejZZFCEggECSkqKiQshBQUQvBjhASwW/lFtwoJCvJj+PmK3a32JgeORzgP+luN+9uMhjiXuDj5mzrYG3haStkE4HWzxWQrpaTKtDUL9dRydaRyNPAMc+l6O7kyY2KJmlifnuKIoeqAk1Grt1VPrF9zXBAzKrgmLpweHsCKCWFFBlUHedeFBTBDgqqCA5lhAcww/5rIwMpQ/1xv9zh7G38jfTtlBVsVmRAr/XQ3O0ZIUEVYQGmob6O5VhWWn2Vh2JuW0poSn+5o66uuHKSrXh0ReLar5ePZU5x7d8DdO/Dta8v3rvLev4Lnfyw9frx068LqpVPvJ4YflOVedTO+o4l+q8X/w4ifY4ZYtcd+C1VbSHFfbc5duzD6bv/A7NHdbw5PPhsdnT968JeMpMte9tdCfC442x3DCM6gN50S4TuM2DQpzNcnKTxup7PDSmXcVn+Xk+mUm8luT4tOd+tQZWk7FDJNUex0vNXrxpCbVR69MTrtCWZ0X+0CB+VCe5U8W7l8e+ldmR6XGAnnKmPOV8Wer4qdqYw+VRp+tDD0WH7ovpxQfyNNRRkNCkmNKqlCU9AgkxS1yTQLSXk5ioK4iKis8DZXFZKLlLAzXtiYKCaJFKCICqmKicaq06IVJc2IOAMyWhWzzVJF+sPzpwD8mQjwv+zL/x1DV1dXS+lMN+9QJ+cAB3tvOxs3G0snSzMHC1M7Yz1jOXGKkjhFmyqtSZYyUzC9cOQ2exUsrbBX1sD6OszjcgEXBjAHwBCAuQDm/MnzhP9ak/+8DGAeABwe2NBzcmHAhTdo9DAPwNyfynlog7PKgeGf7iUQ+NlJ2NggAG+Im6D1ZR53lQsABwZcAAMuh/3m9cIv99mzH3kQDwBw5uQhCTTKSp7M8pFuc0O2OBHqnEj17sRgHRwNj5MgUyh4HBFFIqIJYqIEZRT56uQO3v3R+Rq1JabE+24/7vf3EAAQzOEAmMNdW2ZD39d4c0vrX+ZX53+sra1x19egr18WHz1+ubbOhSCwtLgy93nuzfM3qwtr7HWIw/1Z3OXAXB7M43I3qtgAAjAE8X6GAMJcAAD384vZCj9OogInVWM9z3iNYQdavNkVtpwcU066MVRoy610XaG7sbuieJOZ0HgWuzflByv4Y57T4xideyHKuzyUc1ytMqJSSjOKepsbx3o7R7q6q0sqk+OT62obWuqbG5l1tVUsViWjtaYp0M0fh0CTUBsYiiGh8P9pKKFwZDSOhMJYGZm0MFp6aieayvrqSlpaq3rqSrub6H3tjJFO1nBFQUNODqOS0ZWWRU9OLizIrm6q71ha3MDQPxmc/xI/FObBgAtBvJNnj1i76IqRhRAIAVkyNsbHVpKEEhUW9HKwKsnOivAPVxSXRm/m89RSStBSDSARnMRwyoLb5AT5LTFYdzzOVUzUnoozkSLqSYnLiSKk+LfJCYuICyHEBIXwgoIUpAgBgcSIIlDIbWRBfmlBBHHrNuFtWzFbNmeb6Ez4W/e76fe5Gg46mQz72DWG+Wa7+AYoWXiJ0vKlFHa7u+0J9otSlAvR0bSjkR1xW7JVsY2WcvlaxEo92k4NhX6BrX0iW7sowl2q1C5TjR5ny8Fgz55o/7aE0IakyOrI4Mb46Nak2PrY8Pq4iMa48JpI/6oI7/JIv4qowPLo0LLYqIKQwO3O9pGmxgH6eq5qqn662qXaCnUU0VJ9TT9FBU8l+QIPl4PVZb/vGv1w+sjsuRNrD26tPrw3f/nct3PHZ69Pw5/fga9fvp859rwu+3645U1DiQeqiO8GCMhaZNVa5IcDeclf6zM9evnKofkjux9118wen/ilpeHt4I4fx6fuMRh/1FU/CPXaRxBq4ucbpoodE0cdE+U7JrTliIDAHqFNwxTkmKVGh4XyiJXOTnvDKRf9SQ+LAHECmY8vWFlud5T7dLi7IXKEAAAgAElEQVThi3LXu5UunSEKHTH6ld7qeXYKBbZKebayeXa0yQzXi9VxM5XRG7cz5ZEnSsKO5IccyQvZmxkUYKCuSFVWl9HRV1TXVlDWktXQoSm76lrISyqLIwS1sULmkqKWNLwtTdyIQBXfJkhAIeTFyG6KCnY0jJ+mWIIJxVteyN9Aevb1738Op/+1B/OfuAYAAD8WF5O2p7t4BXj4BHu4B3g6+drbeVhZOVlZOJgYmMlJUBUoFE0JKU2ylJm86fnDt9dXwI/F1cUV7uoaZ32dy+UCGIY2dO4/l/IbhwnBAOb9VBHBG/54f6qMNvjxG6/APAD9jN39T/sV/vku3oYF8EZELAz9rLdBG2/kbjRreACG/rx+IQDWAAAAHDuyh4xCWskSGa5SrfbIVjt8kz22zo3koSIqhcNJkKlkPIGIIpPQeIIwRklK7f3bWfDpxpd64+8VtNm+SGgDQwHEBRCXu7bEgefZnG/Lq1++L3/8uvBpbmF+YWX209wfT1+urnN5PBhA8OL3+ZdPn7CXVzaOkfuzeLEOgRUYWgUrX+Hvb8D6HADLvLnXK09vwSuzMOCxPz97Xx3MzdSGC4zXyyy47d5gIIbb6r9eYg/y7XjlLuyecOhILrjCAjcbwEXm8kTax1qfP7KMH0TI3w6iDbrSMt0ttscnFRUUdXe1jw70jvb2VpVWpCSlNjY0tza2NLHq66praujMVlaTn7MPDoEmorAkDJqExhJROBIKTULhiCgcEYWlYAh4pEiIl8vtMwdvnTh29djh80emzhyaOrJv9/7dO/eOju4dHZkY7O/r6ens7G5taW2oq6NXMluaW5dXFv9Cz3+pHgr//A8GyysLTm42AiKbhYS3IgQFxRBbAhyNFaXJivKKFkbm7i7+juaebhYeOlraRlryAfqqpgJbjPi2KvBtkd8m4iilkO/gVhMSXBYeWBITEWBrYaOrYqWqSEMgidsExQQRGH4BijBCShRJFN5GEdlGExbQwGFsFOVIggL8fHyRBtpDUT7tfjb9UT6DUcFjidHjKXEHstP2JMT1eXmMBvvvSU0c3J5oqSCF3LoZwb9FHYuIlMMXqFHyNSSLNaWmdJX3oAWmEHxjQnyjAnwT/JuGRQUHKfhBVblec51+b7v+iMCxlO0jObl9Wdk7snIGcvN2ZKQ1x0bVRYWxooPoMUHlkSHVYWG1oRE14dFlkTF5oaE5Pn4ME0MGTqhCU7krMelIU8MvowNPJ0ef7h5/un/8w/lT4PUr9svns5cvzJ87/eX04VdjfXezk29YqT3TF/1qxL9qI7zuILJih/3qRJ0v8Fvc3bx6aOjb0cn5Oxefj+x42d00t3fiWU/X5/H+l221007OHVjhUQnEQy/zt/Ss5daac9pyuxB8hxH8h/gF9wps60NsrsEIlpOQrYqUEQPFneYqU05GyXLi8nx8IQrSLS4GA7bUx3lOt+JNp+ypE0E6ZS7K2dayeTYKOTYyuTaSu7PcL1ZHn62Imi6PnC6PPFUadqwo5HB+8NH80P2ZQYE6Kvqy6mbKuqYKykZyCkYyKnpyyi565qpUOSVRfmOioA5RyIwmYUWjGQiLWhKEHZTETSWkXBSVTKWEQ03w263w8QaiSU4qX94//HOU/kN5ShsT0cX5H+G+4S7Oft6hie6+sd7uUVFhUZlJYeWZMSXpMZrykvIkgg5VSotINZMzPnfw1uoC+Da/PL+wurC8srq6zuFAfxr0Qv9tL/n/tsH/8/b34/n/9wF/3+WvE9m4A0EQAGD//kk8GqErgSq2o7U4YFrskE12IkWOUgZSKHExAoVMI+EoJLQYGUXCIcWUlbTez34G8MqPy6Pv+rcv3DsJoNWfiA/zODzuAgf+vsabW177PL/0cX55dmHp24/l2Y9fnz55sc7mQRC8srL45uXTl09+h9cWl3+/NnvjEHf297eHx5dvn/jjRO/8tf2PWzJ+Y4W+2VfDezvzoTH2XYrR3D4mgOfWZp/OVoXARebcSsu1BmfuRAzYn80dil5hucOljhy6y/pYLHSxjHejln2phn20mD2QNF/r9zzf8nGM2v1gxWEP1Uw324z4xKrikpGeHRP9feP9vfTysu2p6U2NrR3Nra01dQ3MuvrqurbaFm8nbywCTcRgSBgUCY0lodBktChJVIyIwouhcBQ0hSiM8rAz7KzNbqhMqi2NK88JLU4PyUgIiAv3CPFx8HGxdLU1tTUzMNXX1tdS01BWoEmKm5oZff3234rMf6unBMDCwry6hgofHx8CISSKQCK28jlaaTuYa+upaWgrGRipmTrp2WWEpVeX1Trb2DlqaOoIY/01rIpCs3b1Tt65ePvW8Uvjta3M7IzaopzStKTqvMTu0iw7GSlJPj7JzQL/D29nGVVl1+39a3d3B93dDVKioiggHaJgohLSoBgYSDeKAiYhUtJiYWJ3I4oK0p07r/eD3k+c93w573s/Z4399Rr7Gnus/Vtzzfmf889FIJVJeHUaXh4HU6NhNJkEXQZhhQpnrTrfVp61xVL/oIt9spNZpufKkhCfs9uDTm/yKvB3L90afCIoKMfbJ8ffJ2fzRiddbRQAoLAIMgruIMt341CClNjrmPgsbX4dD91KhDbikfUERBMWqMMCFRjgHAp6BgucoUBKZEnlRnrnnZ0u+XvU7Qiuj42oSIgqCNuRsX1z+o6gtO0bjm8JTA/ekLtla9bmrUeDN+8PDjgaHJy/1iWNjqp1sb5zIu9p1fkXlaVPyk69Pn/mVVXp15tt4I9B4bOnvScyXoUH31tl+tiI/tMIt2hFEK4mzTmTR5eTxkKtRdU5E+ezB85kjV5rHrxyubes+Edtxaei3I5Az8/R2x+EeHe4rTjBZ5znsR+scx4qSp2sL3uZsrfO3qaChasmQhqxkAYktAaFOI+EnYIAJyCQXAiQjQCykbBsIiaTS4mlE7ZQ8bv4uCNqyIvG9DYe5i4VuGLGO7RCM9JWKdJWKcJWMXqZXO0et66UoM79G67u23B134bWRL/meL+mOP/mOL/qsPW++ho2yprL1LXNlFWMFFSWa+l5mhkHWDsYyyqqEjHaDKI8BW/GZa1kk3YasVPXKBxykju21vDIOsuDbhbR67S2r+JttWWFu5mO/Pr8ezNJ/ro3/RtD/wU9/8M59qPj/k4uy83tAgI2e/lsWr/Orzxr/5OW7A+3cl7dKFxmICtPp2nzZHXYPCtl0+t13XPjkrGR+YkJwfT00sK8cGlJJBQKJX8mMYnBP665kv+LlP8dG/97hv6PKPrnwX8MWv8dk16uvMjAY1UouC1m/EwX/vFV1ONuKoEmHBUaWobN4bFlODQ2i8zgkNgMLFVPXfdH/7AUBMUSkWRhEpTMSkGhEARFoBSUisRi0dwSOLUgmphZHJ2aH55aGJyaG52a/zUw+uXzN6FAvLSwMPDjW9+n9/2f34MLU99PpryJXTdWf/TZLueZ6vSPqZsnLu7rS/cfuxz/Nn3jQPX+we1GkmDl4eR1kskPC4Mfhg+5S5LNRKk2gkIXYV0weCN+sXL7UqGv8Oi6xf3OopNB0mtJoifHRE9TxZ37wIo9SwXBo+kePRGWj3xUT61SjVyzfM+20KP79p8vOXXhVMmFUycO7t8XEbEnJzuvIDs3Py09+3hGRmpWbmbhupWudCyRRyHyKDgemcQlkbgkIodI5ZBIHDKRS2bL0LkydKK5jpKtoYa2LN1IhWusJqspyzbTUjNSU9SU45vpaKnwePJsrrKsnJqisqqSsqWFxf/d1f6f8KT7veenZqYMDA0AAILDEggEAhoJmBspr3e2VuVxVlvYr7d22uHicyR03+XTDamJWeUZp27Xtfe9/dL7/tv924+qL9VdOHu+s7X105f3Q+OD9251XsxNrTh+0NvYQBmO0MSTVbFEfSbLRkleg4DQocD1GSg9KtyIDLiq0qIcDHZa6KS4OSevWxm7cllWoGt5aEDRJq/N+hpJziuyAzake/lm+fvlbwnxMjMjQAA0Bo6CQY3lZINtLXYut/LR0TyopVAri+8kA1cJkA4yrIMKtJCAOjKsmoSswcAa4MAlBHAOBZShYWUkXKkM66yx9rnVtuV+LmUhHuXbgku2bS3esTV3W0j+zu0l0ZEnYiLzo0MLIneV+XoU84mXlxs/Pp0/fKP9R2tj9+nyt+cvvK8oeVea9SUr+aGv7QNT5ntDwqQZWmKFWLDHTayQ+RViN38ybiIzfOpcjujVk7HbTe+Kjk431M83N387UzhQeeLTvvCrpupVHEItj1Qtx7y11nGxLH+psaIratcpS+P9RPQhALiIhzaQ4I0YoAEJqUHAapDwBiS8FQatB4A6AKgDgEoAchaFPEkixMPhB4joKhaqiQS7Q8A8IWOu6SsdsNWMsFaJsFENs1aOtVe5Eu938+Cma8lB15I3tCX4Ncf7NsX6NkR5X4nxvbjL3UNX1UpZ3VZD00xRYZmG9noTs802Vhutbc2V1Yzk5bWpNA0CPFCHmu+ldnaDZqELL9WWWuihddLH4oClYrAhbasTf7M1M8LNbGSgBwT/iEP/Hob+BpZwduxC3oH8fUElh4MKknyzI9xrMjdePbWx7YRb2bF1pspsBRpPgyurwWCZKxp1VHVN/Voc7p8ZHRRMjAqmJxfn55aWFkVCkUgiEf1R30vF0j/JzH/9SP/L90rB/wrM/2eGgv8Izf80s4CV5aUMLEGRwbXg0UJtZBNcVDZaK+tzsIoMsiyLLcPicmgsJoXForAZWLKpuvZo/7AUBJdAUACCQlAiAKUCEBRLxaBUKBFLFpakM/PCqZnF8cmFkcmFwYmFsanFgf6xr5/7xIuC8cFfP758GPzyfrjnnWR8aCArpn+X9dA+l6F4l7n6rJ85oXMVSQN77L+mhYxfqx5uzB/dqiHZIjN41Ec637/08/30IVfRfhNxpsNSsZukPRR8kLBweZvglL8g3XUhyXHp4CpJzQ7w3v75hojps1vnCjZO5wTMloQsFm98skk/d5lspItT9I5dx5IPXDxdevF0ycXTJ/bvTYqOisnPyS/Kzi3MyMxNy8hKy8nNKlrjuIaOJfBIBB4ZxyGTWGQKk0xjkehsEp5NxvAoTD6VI8egHE+KqC/LKzwcW5KakJ8SfThm2/GkiPCN/q72tiFe3pHbdmwL3OS11t3NeZ3z8tUBfhvGxyf+ffv9hxgKgiA4NT1tYGgIAWA4DAmPI2KQMCUuZZWVkQaHbcCTXWtgEuHpWXIs7endx18/989NCQXzwo8fPrY2Xrl34/bAj5/ipWkQBGdA8Ov4WNf1K+cKM8oyUkLWrVAi4VUoVBUKVQGLXa6svEZdwYyJMqDDdOlwYy52mQx+k6HiLiuDY97uhzzcDnu77l9nn7jCLMPPzVNF3lVBIWHlmiPu3qmevnlbtoY4OpAgABaDQqPRFCRaj8cxluVp0qiHTfRa+ORbZKCNDrQzINdokKt04BoLdo0GbyEgmnCYyzhENQGoxgFVGOAiFihHA6cwQAkZXc6hlGurltlZlHquPr3FvzR8W3l0xJm4mKKYPXlx0We3birmMi+aGz47c2LoRudoS+PbwtxHCVE3PBxvGvDfquOHDNGL5jihJWbJBjnjqTgSs3oyNXzyTP7807sT168MXDo93d78vbLs8/nit5nZT3eG3w90a15hcpoK3NbidJipDh9JnCtMfx8efGeD1wltzRQYIgMATmGASgqigQhvxEMasMBlJFANA+oR8E40ohsNe4CC3YVDugBIBwx1AYbIBCBRADQKArQTiR1I7BE4fB8RW2phvM9GO9xCOcxSZZeFQoKjenNS4NWkgPb4gGv7gjr3BrTG+TVGe9eEuTdG+Z4NXeeuo2inqrFGR3eVlsZaQ0M/c9ONZkaBFjaWquqaZLwNixjjrH8m2KB6o9r5IIM0B6UjptwiZ40sZ+0tqoSNxoxtK+U3W7PC3cxGfvX8Yz/9DQz9ff9dAiWL4oUv75+9vt/27Eb146vnultKui5m3DmX3FLsfmCHsj4PrUJla7O5GnS6qYJe05m2wc/DfR9+/ugZH+ibGhyYHBuZmZ5cmJ8VCJbEYpFUIpL8DkOlkj9Jz38NQ/9pbfaPySl/vbdUKpWIxWKxWPLPQ+L/Zf1+8szJAiqGKMtUUiTR9eg4M1mSOougwKDIs9myTLYck8WhMpgUJovCoqLI5tomE79+/yxCqVQo/kuDK5UIQalIIpEuCKTT88LpmcXJyaXRiaWh8YWxicVfP8d+fPoqnJkZ+v5loPft8Nd3Y73v5r/3fDkW+TPc4deeVRMZIcO12T05EUMno35m7xD2PQYlIsHXV/0Hvb6GmY23nwZB4dKn7qmDzoLD5uJs+4Vid1HHbuHt8NlK/4Vid1HW2qUk2/k9pjOpjuK63YLqqIVzO0Xndoov7JRejlos3nzdTTHHWi5q7aqoHbuP7T9YUVpWWXaqovTEvoS42OjY/Jz8ouycovSM3NSM7NSsvIw8Z7sVdCxejkFTk+FxKXQmmUEjs+hkNoNCZlHxPApdlsrU5NPjQtyPRmw4GOqVFRecEbsxduPqnV4O2zydV1sYWmur2xoa6CgpKbA5fAaLgqPoaRuMjY6D/3KGgf+h2Xe/49CpKUN9AygAwSGxSACBBqBcHHG9g2NKVEx28oH8vck5yQm5qfsPJUbnZaYPDQ7Pzy8tzC1J/uTLQakEnJsXfB8YfPy4q73hTHlheknWwd0b1vNJGA4BxycR5XE4bQzaz1jX3VDFmE8yVeZqy7KV6URVPHKFIv+g+9oML7f8AM8wM+0gNZl4R9uN+noODHawoflRrw1HvQKO+m0IWbWSioARcFgsBoeFIuWIFD2+LBuD2m+m38on3yQCrRxIMwt2U476WIVxTwZ+nQW0M4A2FuoqG3+VimglQ5pJQBMRaMQBjVigHgHUwoALKKAUB5ymoEtlWGf1dc6vcKzw97qwa8ep6LCz24Ny5bilRtqPs1O+lhZ3hnjXmirfVad+UUbPa6NAA8ySOX7BRWHKTenXChnB8TDx9aqxqpO9JzJGWxr6crPv7AkZrj/3Me9I02r7djuzcxxMNQNRpcZ5s9VXdPHkXOWpH0Xpbe6rz3CYWQBQBACVWGgTBdlBRLTj4Y04aB0WqMYCFRigEg6thQIdUOABAvoYA3uCRd5Do2pgsGwYbA8U4gqBBgJADQZzh0Q5xyIfokByjBUSbdTCzBVCzeS3m/LjHFVb9gZe2xfYkRDQmRh0bd/Gq4mBLbF+teGejVG+JcErvbQV12jq+ugb+hkbeRkbexkYrNVR8zCzXK6hGaDHT3PTOr3NpDRArcxXK8SIt1yevNuIm+ukmrFCZbcxZYsNe+tKuY1W9NB1RkMDn0AQlPyud4Mg+P/PUBCUSkChWCqYnRwf+d432Nvz4/OHT2+efnz55EP3nR8vKx9dTzFRZ8pSaWpshhqdYqqgVVdS1/vs8/vHrz8+7/n8tq/30/cfXweGfo6ND05Pjc7OTswvzCwJ5oTCeZFoQSxZkkoE0j8eS2IpKJH+NiX9lz/Gv7H1t/Wu+L+ahvxPlxQEwZOFWRQsTpHBtZTl2yqwVKl4BRZVjs2S4fD4LLYci8Wh0pkUGpdMo2AoZoZ2Y2Oz4J8GBtEf4kv+SAskEnBBIJmZF07PCKamBBPTS6OTCyMj0z97+/s/fVkcHxn8+u5X3+uRvrdTfR8mez68PpHRX3bkZ2XWzyunRu60/GyrHrxWOfb6AQiCS2JQIpYK+j9Mv78rnZ8CQcnsh64v6T7jRV6zp9ynq3YuPcycf5E1e+vowpWDgurk+RNhc4U7xgtDJmsSl7rypDdTwcZY8HKYtHLnz4QVV5342VbyUWtXR+8IO34wpaKsrKLsZFX5yeT4uPiY+MK8guLsnML0jNzU9OzUjILjWSutHegYogqHbaSioEDEy+FxHCKRRWIwKFQ6hcilMmTJJCtNdtmxbdcvprSV7m0v2/ewPqs0Jfho2NqM+JCUyOB11vpqbIoSmy7HovEZdDKWoKep+7/EUBAEQXBmalJXUx0AAD6F6rlybc6BtDsNnd9ffhz83DvU+/Xdo4fFmcczjiWXZafevtIw8vPXwpJo6bf4Y/zn4ut7wue3x+uLhvMiuo9EtJzIP5d97OzxfSk7NmjRSCoUihqdqc/hWcnKuuhpOWqryJLxLAKejMLg4QgiDKaIQu1du6YkeENpyIY0N5ckB9tjbq7bzcy3WNqk+G5K27gjeo27h77hGnNTKhpJwuHwGDwOhlKms50NzdhweJCGXKUyq4MEdNIgrSTYe69VghOHXjsbPFbEdTOA20zgMR/6lAm9Q4PdZiLuMRB3aLDrVFgTBXaZAq0mQ6rwwCUUcBkKXIIBZzGQEgqyRIZ12kDzgp3hKQ7xnCz5kqFCozyji4frUUBNayJm9aDz+sC0IXRyvS54Pk3UVvQuev1IWab45tWxc6ef7Y8fbK39kHagZZ3Dx+Q9N1cYNROBq1zMcw+b/rQ4Qd3JdwfirvsHVNhY5zPIhQBQhUY14BCdVPgNKrSTAm0iQurxsHocpBYHVOGA8xhIBRJWAwHaIMA9APIACnmIgN3BoM9CoUkQiA8EsgyAbILBL6FR7ThMJY98zoB91tU00lJhh6ncdnO5zcbcKDvFxnjfjkTf9nj/zsSgq0lBLfH+TbF+TTH+zbEBJ4KcvLWVvQ1Mg00tAoyMXXUNnDW17DSVnA1NfUwMTmywrNigdHqD4tkgozgLdRYAoADAUQ4fZ8xPsVaP0mZsMaYGO7BCrOk71xkN/foM/rEn+tsYCoJSqVAg/Pbtc++n13OjP2aHv04PfZ6efvX9Y/evD1de3s811eDLUelqLJYSjWSiqHm5uPrDvWcvbt991f3s7fPXH9+8/fL+U9+nvoHeX0N9wyM/RsYGxqaGJ2dGp+bGZ5amF4RzS5IFkVQgkQhEEoEQFEn+comUSH5Xof7pFymVSqWLS0siifi/ff//0crPySKhYMsUaftXqR111XTRZsjRiPIslgybx2dz5VjsPwwlUSkYioWZw8TE3L8+LgUlYon494wssRRcXBRNzQonZ4XTM8LJqcXR8dmhgZGfn74OfHw3O/RtsO/1r76Xwz/ejH19tzjwQzjySzI7IVyaEQoWpGLhb/2XBARFEolQIhZLRL8RLRQJBRLx0sRQ/4PansbcydbU4XvnZ/ufj33rmvhy/X1L2fiN2h/NZ4bu1fyoyx+6WvbwwsH+ysTZgqDZw84jB5zehRi02bHTTPhRa9fE7AzPOHy06mx5RemJitKivXEx8XHxBbkFRVnZhWlpOalp2akZOUfTbI2tGTiyHImgTUWukid5qTPs5AjKeDSHRGRQaCwam0/GOxqyM+LXVOZuaT69p6lkT3t5fHXutrTo1fHBTsEuprY6fAN5lhqPKc9iyDLoVBzOQFtr/C+13D9+vf9EXf53a9705Ki784otvt5djfW9L17++tS3ODgz92tyfmxqaXZ2cWam9/PbzrbqttqzHc21127feP32Zf/7FwuP2kbTdgwEGk/5aw55Kn7yN+raF1p7IudM2v6y/VEFe7atN9R10tE1UVLR4cupMNh8AoGGRhFQKAICxURhZfF4NTLRgsVOWLM+0dk1zMY+3T+wZPu209u2Jbu6xbl5xXoGxHj6L1fTUqdQFOk0GgZDxuKwaAwaieSSiIbyilQ4SheLPMokttCQN6nQTiKs2UixJz32a+6BucKj3zes7V1l8Hm5xlDQiqeKhG460M2B3OUAd9jQWyzYVTqslQRtIsLqCEAtHqjDATUYoAoDVCOB8wjgNAaoxcCuU1EPmJA+LmxIATWuBJ1UBsa1oBPq0B+ayKFwzw+Hk6ssDF+uMJ3IPvo+P+9Zyt5PB5P7c/M+7QppMVAoQAKtCvT+UJ+Fc9ngrcaBMyc7fdaVcqjpAJANAOcRQDsJeZ2GvEpDdNIRbWRIEwFoIEJqCZA6LOQyBqjCABfQsItw2GUY5BoKeR+BegCH34NBbyIQpVB4FBS+Fgp1AIB4JLoFiaqHQkrwmAI+tcDBeIepQrCxzGZT+SA9Toyd2pWEwLZ4/8Y9Xk2xvs1xfg3RXpcj1tdGel+J9c8LcPDUUvIyMPU3NHZR17BX17ZQUrVUUXU2NPWz0jkZZFThI3d+o9a1RI89llocAHBQ4iQ7qCQYM8o2OxcH2qR66e5czgo2xoeu0hnp/x2H/p0MlYJScG5OUH25vaGp68XL9z/6vvz88f7Tt9cPux/3vm972p1lqE2VoZOUWCxFKs1USbOm+PybO3ef3rz6/O6dl48evnn25OOLV1/efuj72PvzU9+v3p9D3/pH+gfHBn9NjgzOjo4sTEyJpucks3OS2UXx7LxkaVEiEEoWxVKBRCoSgSKBRCSU/u4SlEokEtH09PSSQCgFQSkokUr/feDyf73fS8H/miz4Z2ogPSOdhIb669KKXJgn3ZkJjnwdNlmOyZRjy8iweTJsNodCZVKoLBKdiCLZmtnMDA2Covm58ZGRwdHx8XHB4uzv0QQgCErEoGBucWp6cW5OLFiULi2KRoeHf/b0fH/7tv/ts7Fvb4e+vfr17eXw99cjX98tDP4ARXOgWASKfvdfiaV/OfOJpSKJVASCIrFUKpGCz24//vnpm2hm6tfru89qi3615n7vujg78HF++tvCxKfPXY0/btQ/bzn7/WXr5NPWie7W1pzE5ymbvmw2Hdio9X2rzisftQZz6nFjmeh1a+N2RuakpledKa8oPXHhVEFC9J69CQlF+YWF2dn5aek5x9JzUrOyDmdY6VuxsRRVPMJXi5VkI59kyYqwZK1UoMjicEwyg0lh80h4F0u5xx0Fn7vPf+2+8PZ6ya/nNYMv697cKH1QX5i83c1KnW6kyNCWZSqyGTJ0GhWHNdDWGh8dAcF/y7/8B+fYz0+dzE4tPJx4Mfto/qH9965dBxeFEoFYIhCKpq7LzpUAACAASURBVMZmv70fvHrpSVZcZ8GB1orizsqT7y7kDKZFDW+ynHTEiu3Q89aQPk/150dja4syzxQdK0jZk58YWhC3y9fOUoFCJiHQeDgKi4ATkAgyGkNGYxkojAIWayvPX6+nZs1hB1rY2Moom1A53rpGO62XRdvaJa5du3OFc9g6j5DlqzUpDDUmQ4ZMoqJQJAwGi0Fh0AgSGkFFIQgoDBcAogjYFibuGhVynQyrZKOfh214dDDh++UK4c2m90m7uv3X/Ejf+3XLut4V2s81iU/koI85wEMZxE0mrJMKbadAWymQDir8OhXVRkbWE6A1RKAGD1SggEY49Akd/4GP/CIDfJYHBuSBEXmgXxkxoIT+IId7vtL6ipZ6NQC8NeD+OhJ5IzToUbD7LQfzchrlLAa4YaXUE71loebM5PUrLzPT61euSaNT02HAJSyykYytYOJr2Lh2OuIGFbhBBDqI8BYCsgEPr8dD6zBAHQZyCQNUYoAKNKwKBmuEwq8j0PewuMc43HM8/hYWdRINS2QS16Kg7nBIIQF3HQPvQEI64bBWDKLMUGm7qVygIX+DkbyfNifBSa81KaQjfkNzjE9TrG9TrG99jPel8PWXwj0aYnyzfK09tJTW6hi5auuu0tCw0dAxVlI3V1RfoWfoY6l+YoNJ8RqFfHftqm1Ou03l1srSslca3QyxyXFW3WilEONjdi5ufUOix2EX1RBLueG+9+AfaeXfVlOSgKB4anIx+VB5RmHzmepbVfVd5yuu5hU35BRe/vC28/nDbD0NkgKFqMpkKVJYlkrqdcXF72/fenaz8/WDu+8eP3j/7MnHVy/6Prwd+Pxx+Mvnod7PI31fRgd+jg39mhj+PjvSvzg+LpycEk2NiqfGJJOTotlZ0dySZGZJMiuQzAtEAoFQIJLOi8A5gWRpUSCYG/3VtzQ3LpYKxBKBRCyWiqQSkVQsFQslAolYJBaLJZLfQaxEIhVKpEKJRCIRi34bRoMSsVT8Z37QgeMpFCx8iz73oD07zoZwbKW8tQxNls6QY8jy2TIyXLYMmcyk0lhUOglNsjex7HnyYKL33YXiEhd7jx0+oVdLywdvNY7drvt1t3X83fOJr58HvvXev3a39kJd25XmJ7fa391s6n144/uLW6M9T4a/vhrqfT327fXo19dTA18kS5NS0bxEJJSIJRKJUCIV/pUCFv/BqVQMSsCPLz4MfP8pES+KZobFo1++P2lfGPkoFYyLRVOCuUHx2Lfpz48nPj+Y+fF86tvzX2+7v91pGyhJHg6znAwzGdyu/XIdr9GUdsxEPnLd2vjQyNz09JqysorSknOni+IiIvfFJxQXFBbk5OamZ2Ufz8xNzcg5kmGlZ8FEom24uCQr2f3mjHhTQpIZNtiArUaiMglUDpkpQyS52Sg+bM183pl3+/LB9rOR3VcOPWw6/ryt6NTBLYFOGssN2KtMFFdb6JlqqctxOHg0XktNc+w3Q//lwPsP1JT+1CSX5iayD0QkbFp9PMz/QtahFw9ujv3sGf7+9vvDtl/VBT8z9wxttHtjy78R53G79PCT+ODna5R+WpInTFALlsCiJXzAmtLtZ92Wvfds4fETacm5B8JyEnbm7Y10NNTCAgALgZND4FSREDU0UhmFZQFQNgyqikebs2ge+lqWPIaflcl6Az1dHMGGJ29G46ySVYp2cQ1fsy7Ryz/CxcPLbJmDtr4mj6/EZuERUCIaQUQjiSg4DYOioZEycNhuMqGVhu6kAB0kWD0JfoGBbtRU6nBxen9gd/camysGGt9L0r/VnpuoLB3OTBo9EDq806s/aEU7F3mVAm2jQFoZwDUm9CYdep0GbaVBmilAMxlowAPNGKCbjnjDgX/gQj7JAd/kID/kgG9KkG/y8Gds1CNHs3eO+h9kkG9M+R83ODfLs64yMBfpiE5bo5G0fXOXysYvnnm6P/GEtdkBHO44AFyEAW0kZDWDeoRLC2ER/ZHwIhLyBhFyCwe0kKDNBHg9FlaHBWqxwGU0pBILuYAFKlDQSzBoHRTZDEd1wiG3YYhuKKoDCanRZKZoMbYpkI+aK1ZzMdfx0E4soguNaMchq/SVt+tyA3V4G/RlfbSYiav1r+wNuhLn15Lg17o38Eq8X22Ud3WE56UIj/oo76z1pmuVZZerG6zS0nFSV1mmqmEur24mr7zCyDDQQifdzWibGi7cVO6Yi/4WbZkgTbkDRgp7eCh7DEQZiZXFYVYqUI7ryqTIYJIM5Ma+vAb/3Gn+Pn0oCIKT44tHjpSfPN167mJHTtb5pJicuKi8vUlFj2/XPbuXq61KlKdilZh4OTLBUY57bteGs2FB6dsD8qO2NB4Ov54d25kbfzV3742iI13leW87G789u//z5ePxjy9Eg58FA5/FIz+lk0OS6UHJzDdwtg+cGwLnhsGFX+DCoGRpRiwWSMSLoGARXFySLAqFgvn+/reCuR+gaPF3dRyUgiAoBsElkWQBFM9KRfOgWAiKJKAQlAhBiVAqFYjES0uSpUXp0pJ0USBdFIFLQhCUHjyYzEIDW8zlNxrJrJRFJa9Us5Wjy1Apsgw+9w9DKSwKlUWlkjEER3PL9w8ffH/16mDUMU35FQHeMZeyi9+eyhw6k/qx5OjXjstv7rU/vN0RvTNOR32Fn+euC9k5t8/kvr9e1fu4bfTzo+HeF0NfX433vRrpfTHx46N4flwqWpCKhFKJWAqKpKBQ8rv1QCr5q1glBiVS4fzS3OSQYHFAJBwXixZEC0Lp0pJ0cUg8/Vkw3bM02zc31jPb93Lk6fWvt2redzR+bGnpOR7x1Vup11/mpTfjvjO+zgyXYiwT4bo2PjQiNz39UllpZdnJMyX50WFhyYkJRXl5uZnZOemZmcfSclOPZx85ZKyjR8EglivTki1l9xtTE03wyUbIrfpMLQqJSSCyyAw+mbrcmJu0yTAzwq4wzqkkafmp/c7FSWvSwlbsctPyWsbb6KIXv9Uz2H2dzxqP9S7+5ma2rus8/tTl/6MM/UvXsTg7lrl3V1q476n9Oy/l7m08k3XnQtmrkvTPSX6fNph93+n6ycX4iaNyR4J/y76Q7jXGH/Www/qQUSP4mAFi0ADx1F7m5t6t5TkpJ7MPnDgcnZcUlhm5pSh2Z7CDuTIc0EejbJCYFVC4LRyhC4PKIwANOkGXQTJmkN31NK3ZjABDg/jVa901dM1kFJQpjGWq+rvWB+5Y55UYuCUxICQ2IDjY2dV/1WpzDQ0SAs7E4xg4LAuH5RHx8mSiFgG/g4RrpqM7yEAzCV5HQdXJkauwkBo4UEECmhiIK8rMGwGuV7b4dcWGP888/rQg+0dxbl9SaKsC8SoRaKdCGlmQRha0jQG9RoNcpwAdJEgrBWimQNqJwAM64iUL9oYFecMD3stCe2UgfbLAJ1nIEyX0L1+7rzZKPbLwh2x4Ex3+wED55xaf8ZNHJhvO/Cw92RYSnMWXT4XAjgHAaSTQSsHeYyBvUJGxcLQeDMUnYFWQwDFlTgsL24YDmohACw5oRAFXkJAGDOQyBqhGA9VISBUSVo6GZOOA4yQgnwScwcPqUfBGIuq6o36SOi3RVPmQFvsCEXIdDW9FIZvQiAoG9oSZ+g5t5c2aCqF6Mtv1qAfWqNbu9azd69u0b1PzvuCG+ID6GN/LkR614e5Xoj2PuZk5KclZq+raq6rbKys6aems0TVx1df2tTTdZm+1yVDJRY4UpCubt94mREdRAw03xkJ8FYjBxnrOqvqaNLYZFnoQDT8FAAWyMhOfXv8Z2ST5+7yRpVLRwsL8zZtdd7puPnt852Zr060rrfc6bzZU176+X/XwRpqGIoVHInIpRCYO68jAnbBVPG1BzbVhZy7jnrGVOWtLvbCKUbGSVW7PLF0uWxtkVbN1efVG8+545/fpAa/TN3Sn+HUd8HmWvf1XZcK305FfTkQOX9w73Xhksi5Z3JklulEiuFMuenxR8LZJ+OO5aOjz2MduwfhbyXwvuDgmmh37+uFRX0/37OhHcP4HKPwBCvqFU32S+RFQOAeKBaBECIJLoHQRFM+CknlQPA8KF0DBHAiKDybGcZHAVgu5Dfr85VxM4go1ezmSHBnPZ/K4HDlZNo9HprEodCaFTkLjVy2zHf36WTAynra3WEfZ28frQHtN18umlnf1lT+7OibevPj+vPvzy+5d25OMTbeGhWZdzsq7feLwu47TPd0NI5+6Bz8/Hep9Pvbtxdi3FxM/3glnhkHBnFS4KBULpaDwdyPsP/UIoEQiEUklYolAIJqfmZ3oFwonJaBQCoKgRLQ083O077lkYUgKTi1KR0Hp8HTvg2+tZYuPbgrfP3613+eNHfaNE/bRSmK3NbHBAH/IRDbC3TUhbE9Bdual8rLq8pKyE7lR4WEH9iYV5ubkZmZkp6VnHTuee/x4WsphAw0DOpZgxSMmmvKOGJIOGGD3GZF9VWkKOCSdRGBQ6Xwa3VaPE+LAjlwrt89H/UiwTm641em9rlnhLltXaW5cqZWZsDktflfAGmf3Va6rV3rYO7r4B26emJwGQRD8zzL0T5ZGMDeevXd32m6forgtF/buaji050by7ke+dj22sr0rFV4EWt/Y6twQ6lUfu7PBd+U9U/5nc0afCe6rAbJXG/XWAH1rnXp78taK40nlqQklhyKLEsKywjaditm2183REgPYIaDL4FATFNyKiPHQUHRWk7NXkTXhs22V5T1M9e2U5Kxk+fuCgvZt2rzOwsZS29BGz9JczcjFzN7PfvUqAzMrVW0TORUDGTkNBkuWSJSnUBSpNGUaTZlM1qSSDUmkrSRsIwPXToY0EGB1LMK3yK13XZwuEjGX6LCritjLZKAKB73MJdar8W6ssHuyfUuXv+9NB5smGv4qBdpGA5pokCYqvJUC6yBBrlKBThqsnQ5ro8E7yJB7dPgTOvQpA3jJAt5yoR948E886Hs+5DkPep+LeasI+6aLf6nL+77VfaG6YOR8yeu9cdXLrbI49MMAcBoALuKQ53jkUlnyaVlilSz6tYddmo21Ghwhi4VZEKiRfLlzdFwjHtqIB1rQQCMCaEDC6tDQGgxQgwIuwSGVMGgRFkhTQqWYEeMMUHFqkAMyQKE2+aSTepA8OlyHH4UHLmChzVBoDQRxHgCKMLACY9Xdhgrhpkox5vK7dMmHVyi3xPk0xQQ0xG9sSgxujAusj/Kui/CoC3NvjPRIXmdhraRgoqK7XFvPzcjQy9LKx9zS10QnxNLUR1fXnElZpsx3UOK5yjAcqWQtCt6IT3LRk3fRUTcnsZy48r485jE89gQAFMkpTPa+F4MgKJGCf2k1/n8ZCoKgVCqQSGfmZnpnxp/PjtyfG3ywNPxsaexZ3/ubw59r7l89qCZHYePpDAKdjMd7GOtmrXHIdzTKcDZOtNNNtNKLs9KOtVBOMeOftpevcuQ2O3Pv+iq3uPBrHJiXHantLqzb7synvqwXPoy+7Wp1NuhiHaDAEJ1hzb8T7XrJQ2O/CS/RTKbKR+5tgsGnfcveJ7u+P+T3KtXn3sFVb9ICH2WH+y9TdbRRC/ZddijMMz1h8/G44MiNLjGbPdKTdp1M3dtQXnCnufrpzSvPbjV11py53VT94nbHwMdXU4N9EaGbuWjITlPeIRtOlCExxZHnLItWIyJkmUwemy/L5HLINDaZwaSwiCicg7lp//tns/1fi4+XrLLestlnX+PZ1gj/4I2r12xau67o8JGRj+/7ez7GxWYaW20PDzveXJh97+SBd22nex7UjXy69+vTw6EvT8a/PR//9nys79XSVL90cVK6NC8RLUolC1LpEigV/VU++z3ZWSyRCECpZOzrwOXii0+7nvyeCyBcmrtYcubEkZx3956AoHhRMj2zMHgxJy3XP+TKrj3vCg+927Pmywr2x5XUx8sZt80ZtYbUQ6by4Z7uiZExhXnZNeWlVWUlpUW5kbvDDiXvL8zLzcvOzM1Iz05NzUpPO7Q/RU9ej4NhqJLR3pq0eFNugglvsy7fmEbg4DE0KpFJo/NpFDM1hrsRI8CSs9mWF+OmXhTtkrF7bdKGlbvdrEI9lp1KTTgSvStgrYu9hY2Gmp6cgraNnfP4+NS/Yu4/w9A/eg7h/ERm4s6ULW55UcHlO/zq19vctJd7oot4pwn9YEa/b8Fu9LY/GxlRERravtrimT7lnQH5oSbuoZ3yDWfjq56WTZvsW7c4t2zxrEzYdeJQVEnizsLozSejNx/2XWONR9hhkMupFDMqZTmH48zlGGIxikgkD4NTpzGWKyus1FTTZdKM+HxbNU1LFXUXS5sdXn6hrp56FAYXgHIRaA6KwMeSFbAENRJZjUJRpVDUKBQNKk2bTtOnko2JpCAS5hIN006C1hNhlRRU946Qnuy0Bzu3du8I6Nntd91Ivo2CaEQAl+DAZSxQQUFUcEkdivxWIu4aGdZJBjoJkE48tIMIbSVDmqlAGwXSToW20WBXqdDbVFg3DfqQDjxjAm+Z0Dds+Ese8g0b8ZwCf6zGGQj1XDh5+MfBiCc7XLsj/M+ZGOdhSdkAUA4BmnHwGwxyEY0UwqE6ybMtMYijaryPh3dWhG/z1zUzwPFXEPW8CTInKbgGLOIKDtKEBmrQkCoMvAoDu4QGqlCQSgTkIgxSiAIKdclnvVRPeXGyPRgZLoyMNXIpzprrGEhXEnI7H5Umh8qkQtIIsBwMJBMNLTXQOKDP2aVKCVIgu/NQ8fbqDVF+jeFeDZHeTTH+V/Z414atrw1bfznM81K4d+xqCw06TY2r6LnMzsfKysvScr2xkYeh/lYri7Bl1nZ8NhcO0OEQBhTOgsOUSTgbLmMZg2ZGIdniCO4sthcFHwaHpABADoc//f4tCIJ/PIn/ljgU/B2KSubnJz7MDj2Y6b8+239zcejewtD9b286hj9V3u3YqypPYBNIdAKBSqbF7o4oO3r0dFJs+d7oM/v3XTiaWZpTUphdVJaRWZl2tCh8S/H2wOrYnQ0piRV7Y85F76yODGmLCbq5x/v27vW9+0Lu73Rt3eZ0yF5rtbZl3t48XydnDRn5Zeoa3uqMIifZbl+lx+6sbh/5p0Fqn4IUvwbyP4SbHFqlbMgnmMhzzXlMIx7VXIG5XFfRQVveXktumZqMuSLXQlXeWkPJVlvVREnWVFlxpYmJl6OjzyoHQ00VeRp5p7l8gRMr24Fy3J4aa8P30pNV5TB4DLYsg82kUJkUBovCIaNJVvo691ore59eO54Qv9bWbZOrb/u5c82nii8V5qYnJRyMDnt4o/HV4wcp+3Nc1m6PiUxoLDx8t2T/27byz/drRz7eHvz0YKj30fi3JxPfno5+fS6Y/A4ujIFLM1LhrFQ8K5HOgdIlKSiUgkIp+JuhEqlUBILS708flSen1Jy8IFmYF4z3DN+trQwJrPANaU46IBz8DILT757c2rRyXYClV4y12/2E2NshXo9cTF+sknlkSbxnRqnUwx8wU4rw8UqMii0uzK0pL6sqPVVamB+xMyzlwMHC/IK87JycjMysY8ez0lMPJMXryqix8TQWGaVEBqy4+GV8mhYFz8WSGVQylUJmU5mydLKWLMVCmW6vzlqpSQ9do5cXGxDpvXyFruJmF8Od3ja5ByIORoa62jvZmzkst1tnabVy9RrP8Yn/PYYK5ibS4rbvD1mbE7WpeKvbWXOFdnXyHQ3kM2XIO1lUlxatJti5ICzk7Hb/K7bq92WA1zLAA3V8o7v12YjQ84nhddEB1z2MWq3krmx1Kdu7vSRxR3H85vzo4LQt3q7K/GVUkiOTZYUnGqIw6giEIg4rSyLzCBQWDCUPA7QJOBMaTQ+B8dbQ3+fus9fLd+cKp5jVztstzFxUlfXZTA0mW4vJ02Mw9Bh0fTpdl0bTpVL0aBR9OsWISjEjU71J6HNUdAcR2kCGXSLBms0NurdvfJ2ccCcptrcw/Vvh4ScxG++sse7QU7rCJrYyCU1cbAMe6CAAXWTgFhG4TgA6iEALCWgmA20koJ0EtFMgbVRIBwVygwK5S4Xeo0EeMIHnDMhLOvQZG/GMjrzLIvRFbJitK3+aEHdzueNpIiYHARQCQDUa1kJC3qRjb9MxV5jEXRiECgQg4TAsKCLOwqLA09dF2VKJaMSCWihBbV0xqqcohCsY5BUMpA4DuYBHtCjxqyi4KgRwHgmcgwMX4ZASNJAugzliTD3sxEh15RR7Kp310D/tZZPiaJhgpb1Ll3bAnJxghN6jhY6Wh8Vw4HvVOHsUqYFs0ioG2RQPC3fUuxTjfSXK7UqUT3NsQEO45+Xd7tW73KrDfaoi/MMcjFVIBDWevKet3Xpzy1X6hss11BxUVQ96r+/KONSwLyraZbkmjYJB4lAIhC6HucPCNsLScbeZeRAJvwkK2QZA9kIg6QCQz+JNvX8HgqDw72LoP5rTpeL5sZ8vhj7enPh6e/7X04Xhl3ODT3tf3Rz6fOlWa7yyHIZDJDJJBDaJv3db1PGtwWneLkWBXoUhm45uCrpQWFycX1yQmV2UnbvW0dlSx2q58eqc3bGPy0p/XL/9+dqt11c77tXWHtoReSho64k9CT2XLvbXlr652vqk/crjjvq2uqqClL1FSYmNqSmvy3NenTz4JD/2VWHs96KIr9mBQ+cj31SkpEVuDPVx3bja0cfRwsPOxN3WYI2Ftu9KSw9787UWhuZKfB0OVYdH1+Ex1JgUHR5Hi8NQYxEVaDQFFtNVh7vXVuHwcsWjyxlpjpzoZSo6XLIsnS7HYNKoVCaFziQzyGiCs43l085Ln+7W1p5MO5V67EL6sTuVZ1pPFXXV1Dzq6LxVX3X9csm9a3WpSXtjtoalJcXW5e69fWr/m7aST3eqhz/c+vXp7lBP91jvw/Gvj0e+PF4a7QHnB8HFcalgUiqakkimpNI5CbggAX+T9LdKVgyC0tF3d3tv1swN/xSJ5+anv41/uPm4MKXnwomJFzcFk++kkqG+lw+PbY/cuirITcv6bEjYEbv1W7lydZYyL00pd/VwVbr4ZHO1SF/fpJiEE8UFNWfOVJ0+dSo/L2zH7qOHjhbkF+Zm5+VkZGWlpuelpx2MjVXjK9AJODUG2kWFtVKWqUxEMIlYBpHFoJKYZBKXxJShU5S4dA0eU1eGbixL8rJWSdnp6WlnZCDD8nXS2+RqcTR2h/dKB2MVDWtDGzVFPQVZrWXWThPjE/9xhv5VUxLMTxyL25YQ5Jy5Z0P6Hr9TOzwubfFu8LRrUad18wk3LdUvbl5Rsn31hR3uF9ZatNjI3tFEdWkQar3s8vdsO3UgsiFpa6OHUeMatYYtjmcjA07Ebc+JCc6LCS4IC/JSlzUnoGzZlPV6yhY8qg6TLIfHyKAxygiMNhytD4NrQ+FaCKQ2ArXRxGKjuYWDDN9bQyveziHPxyszyM9ZU1mPQTVms004LBM205TNNGExjJk0YwbFiEExYdAsaExXIrqUgr5KhDWQoA1kWAUOcpGEvsRlNVlbdPl539u9+V16Qk/ukTeHEroCfe55rx+ID7ulo9zFwd+Vxd+VQXdRgetUoJ0KtJGBThKskwRtJwNtNGgrGbhGBm5RgC4KcIsOeUAHnlGB5wzIEzqsnYmtW6Z/zskyl4Q7BwPOwSGVSPRVEv4uE3WfibxDhd+kAJUUWCgOZYwjqGNI+gS2OVdXE2WmTHKRZ3pQkeuYEAc3tMIpCrYRg6xHQ6uwsDo5Zoe2cjWDeAEKnENALsCBCigkFwap81z+4uThEm/HMEvObht2ymqd+oQtD3IO3T0cl2uveWa9SpYL/dAq+l5b8k4dzDouwpGMsKUSdXEYDRxipQorca1JUcjKc+G+l+M31UT71EV7Xwp3r9jtejZ07S4rTRslOUcT0/XLlq3QMXDUNbTT1nBQU8jZ5v04/8CzzANXo0P3rVimQCSi4WgWHq/D4JtzVZzpzBgMKhOGKoBgiqHwfADI5vDGPr/760T+O2pKfzFUIhFPTQ2+mvh2b67/yWz/q/Hvr6Z/vfj6+ubg50vXmxMUZbAsApmBo3DwMomh0RmJ0cmhW/P2HixPzT6fmX6pKL88O/NkZnpuarqlgZ2usoO5tnfmroTHZdmfW2ruVpa3XThRmpvqYG69wso1cM3Wp2fP9Zw+KHreMnznwo/bFzsrTwSudtrs7nc8fM/3axUzDy6CPXdnX96ceH3z7KG4oxuCqvbvH+xqGHlWLRq7vzT8fPrHg9Evt/rfXms4l3Um71BrxYlb9Sebz2XWnTpSmbfvVGrs0ehtKVHbCw8nuFiYc0hEJSrSlIlfpcIKMSbut6JEWsjpsHAKdKocnUGl/u7SoRGR6A3rXEbePxh+fa2pLC//4KGqzOw39RdfV+a+rSl413Lh443GDzcbn92qrztdVJGT11pW0pJ3sOvU/jetBZ/vXhz6cGPg453BnvtjXx6M9z4c7nm0MPRRMtMvnR+VLk1IhRNS0aRUMi2Rzkokc1KpQAKKxKBILBVLQenCSF/fi9vCuQkJKAZBkWhpaOrro6XhDyC4KJJMCQVzEz39W1b7mXG0zGgKK+gqDkzjZRSlC5aaL0w5N/TI53WJB6y19wQGJcUkniwurC4rqyw9fTInZ9f2sONH0/NyC3KzcnMycrLTMgoycpKjEuW4cgwC2kWJvs9QKV5Pzk2FwSViWCQmg0pgkcl8EluGSpdlshQ4DGUOWZODs1FnbHO3sdLgmanIeDuarTDRjAj2czIx0JXlrbQ2t7MwszK28HLzmhz/7S8v+d9h6JHYrVH+y9PCA4+HB2Tv2ZQdv+3kng1nfWwr7NVanfXqbZQ6LVUavJaf2Ol/NsqnfqVakzb9krdjccSmc8k7W1J2N8YHNhzaVpEcWhqzvShuZ150SF7khsJw/60mqq4yZDcV5ip5sh2L4MRj6yPRegi0MRJtgUab4zA6eLQSBqlOQFlxSE5MorcML3WtW553wJmt205tC9pkrmHGxptzGeY8timHRoYhJgAAIABJREFUYcZhWHBZFlymBYdhzmFacNiWLPY6Cq6Eir1KhDeSoI1k2GUirB4FNMKACxjgDAlZKctst9CrX279Mmr7y93Bja5O96K2vE+M+Ja8ZzBh24+glY91md086F0acI0EtBGh7SRoBxlop0FbyMBVEnCDDNwgA10U6D0KtJsCPKYB3XRIOwVeAgEyAKACDruGBzoZ8C46ppsOv82E3KBBrhGBThxQgYLk6xhus1xlQNHQQOupkFfqyAWZaO02UtrBgrqrku03yMvnkxF1WFQlCtLCpddwaRVMcg2dfB4CqYRDq2GQixBoJgz6bH/Mq5zDufpKCZYyYY5KEauMfc0NTPl8Xz3drJW61ZuMCz1lM13l0lwUk+wVvOQJ9nT0cj7FikMw5WG1yIA2ETBkoBwVGRvM1Pas0D/mbVUY4li2c2XxFvtNRgqrtNXWL7NzMTW3VtFUoTL1eKw12vKnI33fnD3aU3zshLVxGIdqQybQITAKBsshUPWYit40/hEE5iSAKgaQ+TBIGgAcY7LGP7z7w76/pS7/T127ZHZm9M2Pd63fX18Z/3p/9MuTob7HX992DH25dLUxSYmLZhLJNDyFTZbdF31gx8YQA3X1lcsc1q9237Zx26m8/MbK882Xqy6cPmdu6MKkOqoob0tPLn/d3vj52uUv1+vf3mioKS800LDSU/MJWLf3cfPVuTfXJR+vjT1q/PGgtrG0yFLH1t58Y8KW9F/3mwUvahZftH+7cfFt1+UdPt7ell7xQdGvK3J/NaWCU4/BqUej72v6n1/4+bIxcpO76zKHpNDtC8MPQcEryY92wZfWkVftcVsDgr28LxYXhgWu4+KQ5rJ8QyZWnoJQJMNNOGgrZZYqi6LAoMrSf3c6cqgUJgmFCXb16HvS9e35jU2eQVqKtqHum+7mpj4/vP1DeuiDrOgv7Rdet16421DlvsrV2mj5we0RV3NS7pYkv2zJ/3j7/OC7az/e3er/dHf4y4OxLw+HPnbPD3wSTQ5I5oalC2Pg4jgonALBWSk4I5bMSCWLUqlAAgrE0iWpRCiRCkFQIJZKBYszs+MDC+N9C8PvZsZ7Zie+iCWDkrGeO8nJm9X0l/P1V8mbOcroGbK13RQ0m601HxtQbuiTzuhg99vqhm8MSY5JKi86UVVWWllWUpieFbp9V/rxjPy8/Lys7Jz07KzUzNys3Lg9e+SZHC4Os15NdqMS3ZOL3qwnr0kmsQlkKplOpzB5FIY8hSlDpnHpJD6dIEfDqzDwTsYagaut3ZbprTbTtNPXCHR1sdRS1uYTY7d4x23f4L7CZvtGn5nJ3/rQf67/XF1+aW78UOzW3d72x3b7pYYFZERsyI4MyYzYlB3mX7bL63Lgyiod2i0OpMFM7dSeTUUJ286GuJz3tC2NCMyJ2Xo2PuRJbuT9zF3Vx8JKDoWfjN1cFuZ3IdA5b5XRAX+ryDVGfqpsFwbWDg2zQsAs0RgjBFoPhdZCI/WJaGMmXo+JsyBiA2WIKdaMCi+drm1rL/k57Vthtc1QZ5+5ZrarkbsGzZhNNeNzTbksSy7Lhs+04bFteFxrHt+aJ2PFo7sxSAUM0lUqvJEIqSVDLuOAegxwBQupxwK1OOASGqhGAJUEVDWP2qSreNlAtcrC8H7olqcp+ztjw77lHx0vPNwfEfjVw7Zbm93OhrdRIB0UaAcV2koC2knAVRLkGglyiwK9Q4XepUIe0GFdVGgHAXYZDrRiYXepyLtU2F0a7C4dfpsK3KICt0jAVSLkChFyEgVE8PmB1m4msuv0uH7maqHWOqG2xuFmerF01HoNmqOnnHI6CVaJQjTy6K3ynPNwSCURe5lFOQsHqqFADQR6HgYtQSHKCIQsAEimY2KsFHZYqGwx03NSVaaiYTokXIar3bmNzj9qsr9X5pUHeQSocgLkSNvkCdE67I1qeHd1zHol7HolkoM8wZyJNSbDDXAQQzzEgo5yUqK4G8iYyjF0OQx3MytNOl+br6jJ4VipyrloyexaoX9p/5ZPJ4/kGGlFkbGx8szt8gw/HWVLBn0FTy5CXu0QDJMLgRdDICehQDYAHGJxxt6+Bv9omf8mhoIgKJVKhIKJ7q6Kex35L7pK3t2/OPS5a7T/Sc/r1sGe6ubLcYocJINIouBIfJpMXGjM4bh9SWF7woN3eDq725svO3LoeM2l+suXaspLz3u5bbIwdnOwCcncnxXr79ZddXLo/vWfj+60VVa5OW2wNtwUviWtNLvgYFhA38MmcPSjZPTD3Zary8x9TIwC98eefnOrqffeOclgt3jg9mzv/R0bg411XHftSvtyt23xeaVwoEs6fn+2r3H8U23vsxb/dZ6rrDfv250hGn4Fjt8bfVP+4+npJ9fOuTuvc1kRnHvkZJDHGjkCZJuZcoKVfKABz06BpsVEyVAxfDady2Zy6VQ2Gc8iEegUBgGB2R2wWTA8MNTzPsg70sw0OHT7/vu1dV9qT/9qKf95q/brw/aXXZdvtjSscApyXhl1NOpYa97+OyVx764Uf7p1sf91e9/ba/0fbw/33Bn78mDgw73pn+9FEz/Es0PiuWFwYQxc+j+8nVV0VNkWrvcu99q1yz2VilXc3T2puLu7BwgEAkkIcSUKhASSECPuCQQLwd1duhsaa8O6m+6G1H2g+9zzfvvcPdbYYz2tpzm+Mddcc/7/T4ovbxWKd2uK92ufPyoUnxSK3xVfflV8/vTl8x9rf/6u+PLXp1+++fnpifePD7+7OfP20anXjy4p/nj+68WJYz5Gva5mlmx1HbqeFUddiyn04XOmzARn9ImHdQj7dQlFdrrZsYlb12/Z175rsKuzv3tXc1VdRlpWbXVdW0tbc2NTU21DfWVdU0NLTvY6IcxUIqKD1VmhYrIrHRmpI9agE9lkHAuC2RRICNP4DBoTpnBoFC5M5dMpPBpBQwCHuJgHOxp5Wekaqor11FSMtaR6KsyabblJ4T5SLuRqZ/7Lj6/+xwxd+4/w7B+//lRWkJQeZFOWHlSVHVmdGd6QHVWZEVGaGVyTG7onN/yg3GxMDA37WO9Zl7C7MLWzKK51Y0xtYWLDxsTdBQkz21NWKzNG8yIPRLtN+hodtOJMGTJ6DVkV3ro5bob2RIwFEjTBIfVwKA0MUhmDlOBQUiJaEyLpU2E9OtUJwtXoc96Uy3/rDfltccNMsnmVq1qDt+l2C+kWa0mEjsCOx7EQ8c2FXEsBx4rHtOFxrHlcO4HATiC0F7H9OfRGFvUQAzMHIxcFhAkudoAMDOOAcSw4hQNnsOAcGjlJQAzigR480EtF7IMxU4Zqy562I87ms+G+J4s2XNvV9MPBrvu5MbM87BIELECIBQgxRwHnycAhKuIIFXUUQhyFgOM0cJWOOE4DD1NRh2DccTpuBQJXIPAEDXGchjgKgUeowDEyYoGKGiaCdUgwmSuIcQi11Uyw0Eo1144zVYkzkEZrSRNoGDkdsLIiSMopuFGItigR9BKQQ1jEATJ2UsjqQ4ODSLAfAfagwR4UMAYAMzjMHg1RvoYoWEmigaVKKHQWFaPPJm93tNsX4/vL5blPh8f3O1klCXAbtZj7LVTrZLx4DiFQDAWL4CgJPVLGiNGiRcvgEFXYUwRZs0g6ZKQWBa1JR8uETA1VDTrM5MMUPQHsa67lqM4x5eACpdydLo4blQRpMFDABjN4uDg1dgBMDYao2TCtDAm2AEA3AOwDgJ0AsIPL/+nOTcXf9dB/Q4P5H4mktc9/vT17YmBusOT8oYazC00nJhtvX5q6f3XmxYOh8YE8MQvJhmgwCVKi81ND4gpSsouyCtqrWvp39/Z27GmsqmzfWT/Qvevgvj1h7p7hbvIId4/epu3z3Ttm27ed6m+5tnhwpq8zwjvE3z5oU0LWQu+u1m3JZybbX99c/vjkzKX5kdzoqFBP7/aymtldlfu2Jf3x9Nzai3O/Pr3YULot1i+5YmvTseHOZBcVH0vlpaEWxW/3Fe9vvXx4OT4s1Uw3clPazl2lG89MNyk+nPjybuXetcPe8ghby/jddUOhPt5iCMg1Z7TawXXWjB02nHxzro8GU41J5bG5LAaHSaWzqDCdRiegMPmJmYpPn96+eJGXVmlpnpiesX2s+0BZYlR1WnRDQebpucHX989cOX/a1zffyaGwtqhtprXoZOe6u5MdD471P7s+982Nxed3j75+cOLNw9Xv766+fXb7yy/ff3n/6vPHN4q/3v/w7P7W9WmbcxJfPr6lUHxWKP5UKP5SKH79S/HxL8Xvn7/8urb2fu2Xcx9uNby/uf3XW7U/nel5fXLx849Pf76yMpcY2RMUEqVmZUJQ16EKNejMYAE0a8E+ZYA/pE3ar0PdbK+fHZ+8raBof8euga49fV0djRXVmenZtdV1rc2tzY2NjTUNdZW1O+ubc1OyeRSGkIz1V2fkGtKztfE5GmRvEdGQieNT8GyIwqMzuXQWA2JwIJhFg5kwxKCRxVyqp7W+m7G6l5WBvYmBhMuRClkOltoBclupgC5kUq2M9X/+8Yf/jwz9sWxDfHqgVXGib0VWWHlmaE1aSFVq0I6M4Kqc8Prc6N4Er3120t5El+b8sH0b40a3Je4piGtcn7wzP2lPXmx/gutkgMm4vfpBPXhMF3svwvhBnPUBc36N3KDAydSZQrShEPRhvAoRJSZhxBBBQiOo0slaLLo+k2/G4ThxqEWa0LMNdi8q7X/sSbxW4HEgXLct3LAzzS1EE0401/QU80y5LDM+25zPtuCybHgcWz7HXiiwFwidRBw/HrOSRVlkYhdg1BUj4VVPrVVnrXkDyZCI1ktFDOCAURwwSgBHSOAoCRwjgBMk5BAWGMADI3T8mJg3bGQ0HRp0Midp0kp3jAQcpiLmqMB/GLpIBg5TEIcp4CEqcIQKHKeBRyFgGQKXaagjEOIYFThKAY5QgSMQeISKWKaAh8nIGRKyDwtWIhEJHGGUTbCzYYaBJE6X46fD9NfmBatzovhof2WkvTuksYPJGOUJB4j4ASw4gkH04JATQlYfBtmHRPSiED0osA8ETtKI3+pKvvUy71Lh+mJwTABLxVI4ZKKXkSyITTqTE/nr8fH7mwt30Un7ZNQBI6UaBikdiwzn8V2UlB2EYhcB200EuSuTvFXIgRpQuBYtXEaJ1iLH6lECjVhqIiaKwiVgadZCzkY/683hjnZaHEsVuiOP6k4meADgVm2VOhutSAExz0o3ncmJB5DrAFQFEtmIBHchwN0IoAoAtgr4P967qfhn0HPt/9EL5B+MKtYUii9/fXz5zbkzS20zPZsW+retTNbfvjR+5fTgt7f7hvdnCJlIJoVKJ0NsEl1brGpvbBXkEVhaULqrsX1wf9dkf8uhg03HJ/esTO4f29U01dkx0dF8ZXng8YWRG0v77h7tf3Jh6trJse6W8pH2uqXO2l8fnlS8Of/9pdFXV6f+/Gbl/vGB6vyQ2s0R450lf3174ufrkw9X972+Pf3zo3OtJdnlSWFtGzO+PTd6eq61vWHT5ED9iwdHf3t16dm91YKM+JjAwOotm7ekhjRti371aOrDiyP3ryzmpqbHhCR1NNZ72VkrkXGhMvomE2ibNa3CllxnTc8y4OjTiUI6m0PncygsDoUBw3QSDpMSEfXx+6cv7lyr21oX4By1JTV3ce/uutTY6tToSHvTqtyE7y8tnz88nxSd72wdU1NYMd26daVr063JnfdP9D67Nv302sLzW8uv7h578+DEs9vH3n53Z3m0v2LT+qXJkf1728uKCuqKC7tbalvqK3q6du1pbZgc2v/7+1df1j5+Wnv7p+LHNcXPv90b/aEj7GN78C+T+T+sHvjp7OLa2/v3zx3vKmncs7ElwygwTMlBn6UpY7GSlZlzZvTjurhlHcZeLWiTo3FWQmrxxm372jv6u3b3dbXVbi/PyMiuqa5tbtzZWFffUF1XX1nXWtuYFxMvoLKZEGzAo3tJ6WEyepIaI1tH4KXKEVCwTBrEpXO5EI9N5rJIDDqFDkE0KkTmMCn2xlquxlrmqmIHIyNjTS02lWhrquXvbquuxBWxaNamhv/F0LX/ma/nl68R//uHNyV5USl+ZltiPcqzwsrSQypTAmtTAmvTgusyI2ozY9ri/Vv8zDrSAxqzo/ZlRI3mhu5N9t0fId/vZ9tlrT6qC12LN7+R4vx9RezxbMs7GbYv13lN2SjVuWgU+ps5qVL1YKQmGatGwanSyeocmhaXbsRnm4r45iKhE1/ozKLnCCmXIi0erXM/u85vtSR6dWfKeGV0eZhFe4z32Mb0BDOZMRMy57Et+BwrHseay7blc+0EfDs+z57PlHOYW5mUaRZmngreNBU8DNW7mWB5Oc39fKrXqTDbeUvpgJAwSAYHMcAIFpgggNNE1DQeNYVDzeAQk1hgEAsMUlHjXPIUhzRKBGfJyDkKuAAhZ8ngLBlcICOWSOA8CZynAIeo4BEquEwFDlOAZQqwTP37f5gCHKaAh8iIQ2TEIgmcwIN9KHAHCMSzWCl2QY5acVrMCH16uB4n0kglSZufIAScnVk2CUrSZnXlbjq9B4kYQYGjSOAAGhxiUfoIqD4kMIBA9qNQXUhwgIY7pApf1Cbd0oQmlYkFLKwvEWuLRnvAUDIROCFjn+QyxxD4aRS4zKc1IlAFAJBEQAeJOU5qIls1saOU7yRmOyhxnZW57sosL2VaoDoUqQ3F6NH8dPh6PL4aV+rC5FQYSDfocc0ZaBUGWl+J4mIosFGielAxuUxatYao3kYnXVeUSMBtReBqAVQLALYgEc0oRAMKKAGADRzOm7s3FX9bZqz9Owz9itHPf358ePP4oyuT5xdbrx/venZz5t61yQsrPfcvd/buTubDIINMpZMhBhlmEGlcOifUPywpJiU0IDQ8yD820DfR3zsxyDc1PDA/OW5TVuLWdUklGxJqNmW2bN24p6Jwb11hT3vFaE/LXH/b0YO7Vib3nFvad/nogZsnD945PfHowtK3149/d/fo9/eWf3y8/Ms3h3/6Zu7t8+UPLy5+e3Pp+aXJ7y5O/vX2gkLxRKF4pfhy/8v7a4o/Hn56c+PCkf6zi123Tg0oFI8VH69++mFV8euV989PTvdWzvbXXlnuiXJ3YJHoygyqNgtrq8KI1mdstmAkGvE0GUQei8Ficug0JgNiwjCTQkBnRId9+PbmD3dO1hfkFsbF7NqSc3G0c6Wn8dLU/uuHR46P7T412bk8tDfe3ztC7tm4KX+yaevK/pIrU3X3VvZ9d3X66ZX5Z9eXXt46/OresWe3j728d3l9QpSDoV5iVHhtXWV2RvLCyIE7F08VFa6rq6mIDPZNjwp+ePWsQvH758/vv6x9VCj+ej0/fCHM+UqMx+OW4rUn1xUfnio+fXtkdCBGnhDsmueoEuQs8NRi61rLtDdpKc8a0pe1CQsa8C4NqMDJLCspvWRzSXdH+4HOjt6utori0oyMnJrquqaGpvqa2vqquvrKupa65uSIeB6FxaPS9OgUIwpah4gyImKtWUQ9Lp0DURkQnQszOTSYQaWyyAw6hQFR6RCVyqCSNIRcOz2Zk56mkVRFSyyVsJnWBrJguYOmRMCjk2wsjN7+8v+DoV/HSn57/0NhRkiCp+GmCJfKtNCylJAdKQEVaYHlaQGVGcFVWeG1GeF1yYFNqSFN8UF7Aux63TV6bZUGZZxjbgbdaqQefeyb5a0fj9Q8KPR7ss33QqDWnDl91ozf6iorDrNxUWfpUdB6NLIhEzYRsE2FXCuxwEYkMOdzTNkMMxbdnEnJZOLHNKkrzoJuU3aVm85ybcbpjo2rlTn364vvNZeV+duZsai2Ip6tkG/F51ry2FY8liWHZc5iWLJpDkxaLpM0zsEsQsAjG6W3MYZPky0uZDqd3eB7c0v4g40Rt1P9zvmZL5pJhsWkATqiHw+MYoA5FDiLBSdJiBEiMEIAx9HAGBoYIyBmych5CmKeipwlgzMkYI4MzhPBORJinoJYpCAPURBLFPAQGTxMAZap4DIVcZiCOEQGFsnAIgmxSEIsksFJAtCDAHYggCQmlG0ll2tG6HLDjEUJ5mo5moJwGeRgRTdOUNfZqifsspAOyvj7UcAIEhxHgIMIcJRFHaThDiCBYRDZj0C3oJCFKCCXBJbB2G4qakKEmdWiLOiwFlWY88q0iyqkZ8qYh0TgFAhcpGPPi+BKAMwAkdE0YoAS3UPKdFXnu6kIPURCV7HATcL3UVfy1ZL46ijJtUVumgIbEUePydPlcMKouDYWuoyJyBAwInl0Px7NHMYrk5BqVJQpAGTikFshgh8JCKYgMgjIbRhkFQKsA5H1CHQdiCgGgE1M3o9/94f+XxXmf6c/9POf7x/dOvHoyuSzW1PfXp98cm368Z25y6d6b51v72qN49EAFgWiUyCYTGdCTA0VtZjI6ITohEC5n4e9vZO5taOplZ25uZ2FuZ2llY25ha25mYO5qaOJtbORrZupiYuFoauNjY+Tk9zeysPOUm5n4WVn5mVn7Gat725jHOBiG+nlHOHtFOZpHepuFu5hFuRsFOSkH+VtnhjunpvgU5gRsXF9ZNGGkLINsVVbM+qLMxuLs3eWFXTWl3bXFnfVbOxsWL+/bUv/7pLBPaVj3WULByoWB6smussddGXKMMNJJrTkU1RpFBUIY8ylmEgFIg6Dw6ZzmTQOROJQqSwKg4pBFGWlvHlw/vm1+SfnFh+emn54eub68tCFuf1Xl4dunZq8eXry6sroicn9e6o2NW5OGawpmGzYdLKv4vxk450T+767OvX0ytyzq0svbhz6/tby0+vLT6+tTHa3nVuarakoPn/tdG//7tG+jisnFnt277x2+fRIf9eT66dfPr36RfHTn19+Unz5WaH48MOxqbv5Kecjfc9sSfr29PT3T89/fvfkzomVYIcIIdXSSBSkS3WQcQzsdQ02q4iWDNlLWvgFDahDg1rgapWVklVaVNLd0da7u7Vnb2tZ0bbMzJza2vrG+sb66pr6ypq6ipqmupaokDguka5CIYVp8FNkrDAp1UdAtuSQVCACi0plQUwejcGGITqVzCDTGWQGnQzDBAqdQGQRiWaa6g76WloioYTD01WVetqahXo5aSsLGFSUi5P5u3dfGbr2v2To3/YEv757kxfnG+emtz7EvjwxqCwppDglsDQ9sDw9sC7Nvzndvzneqy3EocNVe6+j6qiv+o0q/9s7IneqCkqVlBq0Bd83xSvutj7vTDliyzlkzRmw4O62pPfYC5s8tIsD7YKNtM05TFMey4zLtOJzrHkcKx7HnMMyZjNMOLAhj67HgWIYqFNRek+K7c6Ey/qNOS3K5INOOo+3JV9MDTifE9Ue5GzNpNgLuDZCngWfY8ZlmbJhMy5symOYMKmmNHI8jB3lYY/A4EsXNUWm7S+5zo82+NzfFv6wLPFxddajxg03mtdfrko/nx96ItJx3kF7TEo/SEYMYoAhHDCEQ44RcWM4zDgWMY0DF8jIeQryK0OnicA0EZglAHMkcJ6MmqegFsioRRJykYRYIgGHyOAhMnKJjFgkgoskcIkCLpKBeQo4RkTsR6DKUIhEBnGduUuoXoylRpyeOEiN7GjNMo2S6GQJlco1xLuthd3O7EELbg8FMYhGDCNRAyBimEEeohN7kMAQCBxAItsJuBohO4mITceg1hERFdqcYjValRrULabMKEM31ajf6JBfaeB+VsF+NGQdk0I5ODCcyQyQiH2kYh+Jkqeq1E1NxVtNzVsmDtCTBOpL/PQk3toiVzW+nTLbUggbCLhqQq4vjbCHRdrDQVWzkJVMTBWXXMSixEAEPy41EMZtJKELiBh3CHRjoXxogB8JCMIBiRh0FgazDoPMAYAcJvf17duKvx8o/6V5eYVCsab4/OWv9w9vn7xxduT2+ZFb58ZvnJu8eXnq4krv7QsdHY1RHAjBpMIwmUoj0jh0jp2VlYu9g7Oto6u1vZuVtaeNo9zOxcvJSe7k7O3k7uMo93OU+7q4ezvJve3kvs6Ovu5OgZ5+wXL/IE95oIc82EMe4u4a4GTjbWfhY2/n5+Lk4+zg7WjvbmXiZKptb6RhqiG11da01dKw09d1MdZxMzZ0MDNwMpa5G+i5mVt4WBq5W+i5Wxt52Jp5WJk4Geu4mRp6WZt6WBh5WJjILQ3l5jqOuqqWGipqTFiXg083Y2w2ZSVr8+QSqgGdrAxRRUwWn8nmM5gcKp1NYXEpLBYe52ZmWJQeWZjisyU1aHNKwIb4wNwo//RQjwgPc08LmdxKy99RP8TNPEJuGeVqUBznMdO86exww5nxnbeO73t6aeLxxZlvL88/v7b0/Mbhx1eWnt1a6W0sba8oSk0O7xrevbWqoKO5bGGqv7J6a/9w97rcxP72yl+eXVUoXvz15cXnz9+ufX7++dWND+cPvZjvf7Ny8LuLs0+uz/324tSXZ1furq7uLOvwNA5VJxhqcPRivL33OtvNacMLMuy8BrlNnbTRzSYrJbt0W2lXR2vPrpb9u5tLNhdlZebW1tY31NXX19TWV9bU7KhqrmmM8gvgESElMsWeSw9UooWrw0kydqqWwFnE5BNxLIjOhTlsKhsmMWhEiE6C+DBLJlKWsNhCGDaSqTuY6Jvr6cikKsY6mp725gFudkYyqYBNdHUxf//+zT8MVSj+B76e/2jLKhQKxW/vfsqJ8gmx0kj1NN0a4701PqAwwbc4xa8hVt7qa93hpL/LSNqjzjyoR3naEf35m07FDzPNUW7BRHYaTdJnbHA9wWY1Qn3amtOhSarXIe42ZvSZM8b0aZ2Wgu1+huG2MjMhw0TAMeEwTNmwOQs2Y9NNOAwjLsOERzfncqzZrBA6arXSR/FDx+9Hcr4pdZs1hZYsxdeT3E6neF7elrInzteBTXPgcu0EfCsBx4LPMuXQzbgMCwHLkgcbQYQwMqKfjTlCA144qvyR4/hrkd+78pgfqtPetG58O9ry29k+WGW9AAAgAElEQVSp3++den/txPfzA5fbSk8WJ59eF3oszmXeRW9ClTtGxQ+jgX4MMIQHxvHAPBm5SMUsUtEzRMQ0AZwmADNExAwRMUtEzJGQc0TUPBm1QETOE8B5ArhARM4TEfMEcJ4ALJCAORIwRQKH8ah9SEwpEhFHI+Sa2MmV5RKihS5sFCIxWa+kXEDA1tJpwwbKA7aMFkfUAWdGLw/bg0EMINH9SFQfhTDMoO5DAoMIsA8BtGIRy75OfU5mVTCxmoGYcFRdkOvOhNiWaAoTYPwWHr5JhbJXgD4mJRxXZ1SLqDFiur+6yFNT4qOmGqisGijT8NaUBuqohOhLQwyUA3WUfWRKblKhg0hoKxLZCNkWAp6RkB3BIHZwia0y0iYNbDQXn84ib4FwO+j4agjbhkN2Y5HrqShXJhivw8jUY0ZqEf3UcP58tBcD4QMBfiCQoCR6/fDBP7H6r2mOfFlTfH7//sP+3Xv6u5oO9rUc7Nt1sLd5ZrTzyFT7rbPNHQ0JEBFHJUAwnkTG4hkQ7GTt4OUi93DxlLt6eru4+7vKgzz8gz38gzz8gj38gj19gz19QuQ+Aa7yADePQA/3EC95VEBglH9wlH9wpG9glJ9/lK9vuJdHqKdbpLd3pK9vpJ9/tI9vtJdHhIeDv5OFp51FmLdnhJdHpKd7jNw10tMlwss5wt0h0t05zNMjzMs10tst1ssr0ccv2tst0N0+1NMj2ssxzsMh1sMtxss50sM6zMna385WnU/TYSMzjDllBnC5IaXElJpnyPKUMFRghoAh4DJ4LIjOgOgMGoNBJjmZG61LjMyN9suO8s4Ml6cEucb5egS72rhZyiy0lY1VJJaaSva6ap6msuwwxwO1648daFgdaV4dbbh+dO+j86OPzk0+vjjzzZW5764vPLo09/LeykxvU0FKePX2jSPjvcNjB+KjI9RVVRLio5emx/Y1V0/0NCv+eK5Ye7b2xzeKT9+s/f5o7feHij8eKX5/oHh3Z+2nq3++OPPxycqPd4+/uXf21d0b8wMTfnYBbuZOJ8aHjuelTKlS5mX4GTXSLjXKRg+7/NSc7aXb93a0dbe39LQ3FxduycnOq62ta6irr6upra2sqt1RtbO6IUDuzcaRpBSyEZtqSEPrkRHmEMaJCxtxGHwymUOF+TQGC2ZQKTCNBEEEslQgcrCwsDLUN5RpGMjU9WVqBpoyUx1dHamym42pj7ONtoSvLmFFhnu/f//yvxrs/zcM/fK3Q/Zf79+tCw+UaylF2eisC3PaFO22Mdy+3Ntor4Vk1ELYpYKdsRCd8DO4kGb3ui/l86XKX5erOx2MyyUqbZqqeyXcSiGmVBXZqondq4MfNKUeseJcDTK6G2lzwJizTa4R46RjyWMYc5hGXIYxj2nMo5vyGaY8lgWXZcHhGAp4VhymHwM9EKT5W0/og1r957v97hU5nQjWv5wXfrE4+9z2Db3Z0d5KAg+R0E1JyVms5CJWchGKHXl8KwbRho125SDjYUQ3C38YAp8Y85+HmPy8wf3PyqgPHev/GG9QnBpVPLuh+PMXxZc/FH/8+unRjeu9dUe2xy+WhB/ZHn2hKP5yeuiSl+WQkbCHiT6AB0ZxwAwemCeDMxRwmgTMEIBpAmKagJghgF/XHAk5R0LOEhEzeHCWgJghgNN4YAYHzuIRs3jEJA5xEIPoRiG2o8BkiJSpZxClYR4k0sqRKm+l0coQiFoKqU2D02/H3WuHanMG+5zpg9qMbgwwjEAMoBB9RNQoj9aLQgyDqAMoVCMePBhg0RvlUGQszFfFFUsIrcqUAwbcYjFxo4640FIlS8YJJiMTBLREFX6UuiRCUz1IU+qvpRKorRGkoxaiqxKqpxamrxFioOGvo+KlpuQpVXKVKDlLle3EQgcBz0as5CIS5DIJu/iYJmuRl4SsCxOMqARLPOhHAsrVqA98bGeZ+Ewy0gtGR6vTkg0YGaa0fCv6Oktahik5WQsfRUNm6Wn/9OSbf7j3b2mOKNYUii9vX7/0sTGvzI8b27t1aHfeSFf2cNf6oa51xxdKa8pi9TW0rEzt7W2crUydLYwd/OXB/j6Bbq6ecjefYI/QMJ/QiMDQcP+QML/AUD//sAC/sACfUB+fELl3iJc81Nsr0t8/LiQkITQyITQyPjQ8LjgoOtAv0t87ws8rNsgvPig4ITg8OTgsKSAgwc8zzNU20MEmxts91tslwdst3tstxsct0sc1Qu4U7ekY6+kY5+Oa4O+WFuiRGeKVFOAe7eUa6SWP8nVN9HNO8XVM8HeI8XGIkzuHuTmqCZhaTHyyPq/UEC7SJRUa0krN6FEyWAYRhAwGh/5VvJ0B0+g0EtHDznpLRmphcuyGuPC82JD0KL+kUL9IH6dAdxM3Kz07Qx07I3UfK+2N8fLumqzpvSVH+utXhhtPDldfPrT7/pnh+6fHHpybenxp+unV2QcXZu5fmXt0+9jLBxdf375wfmL44cnjbWWlFBToaqw/tbP+zHDP42sn52YHHj66rvjz9dqHB2sf7n/+cOevdzf++Onqb68u/vrd+fePzv5079SLG8efXjl69+yR2+fOHB6fXxgev7Fy+MTG7HFVaFoNP6VKaVenFcgd8tNyd2zf0dnR3t3Wsr+1pWhjYX7e+traurra2pqq6trKqtryqsaKem8XHxaWaEglxKrxU1QYIUqQI49kAGMlFBwbIjNpEA+msyEYIkE0EgSTqDQiiUYgMohkJpHMJFNgMolOpvJhJotEtDXRszHR4dPJHAbBS2739t3L/4qyf5+hf0fq2ppCofj84ZdNsWEhJrIoW810b9O8YKs8R80KMXnRgPuyPPjRnsj7lQFDHsp9DuLT0RZ3Ei2PuorHjTkd6vB2Zcp2Ca1OjdFtxDweqfttmdePjWHvGxOe1yY9KY4ftFbb4aSR42rgKGCY8lgmfLYxn2XCY5nx2RZ8tjWXbclhGQt41gK+N5uyXUq5F2P0556wJ+2hK/k24x4aZzNCz27NObM1bz4/OUxb010ilquoyCXqPkpqAWJeuCo9TpeTbsJdb8IolmJ6mIgjMHjfiP0q0uxNht3jOIvvSyK/TNS/aEx7P9Om+PLuL8WXz4o1xdrHt/dP3h9vPNWQvbgtan5L5LHtKaerMi9VpF3MDz8aZD9nqjLExw/QgAkqYpYIzGOBBQwwiwenCOAU/u+c9J8U9W+qzhAR00TEFAExiQfH0cAICrkPi67Ao9bBhCKZaqm61mYKowyFqUSg6kn4nVJaizG0x4G82xG114kwasftE5J7sOAQGjGIQRzAIaZ4jH4McgAAu1FgAwm9XVeSrsVNNaAmGeHiDcixMmqCMiFHhZgroa6TCdM1xH5cOEAm9tVX8dXXDNTVCddRC9NWC9PRCNVXC9FXCTXQCNRV89YWeWrw3VX4nipiN2UlVxVlF6mSs5jjoCLxkooL+FA9F7PdTl3GxIiJgCEdby+g+4tpRSbiy3G+nUJyLBXhCaP9xCQfCSFIhRihToqSkeMMqBmmjGQJOUZd8vL+PYVCsbb2+V+7y3895dPPr6NdDEri7R+frL9xdOONoxtuntxyeHJTTrKLv6N5iL1rnG9AUlhEUlB4WlBkamhsUmRyiH+kv2dQhFdoTHBsbERiTFhCdFhsdHh0ZFh4eEhwRJB/VIBvZIBvTLB/YnhoUkREWnRsekxMWkxUSnR4YnhgQqhfYqhfSkRgSmRgRnxoRlxYdJBHmK99gJu5t51JlLdzrI9zvI9bkr93fKCPv7ONl61JrNw22ds+0t0+yssxNdQpOcgqVm7la26oJ+DraarbGGp6mWr4Oxg4mWjZaamaa6mIWRwpBDnxCNn6jDx9ZpSYGK8BuUuZYhqFy2KyGDCTBjEhmEGjM0g0O0PDtJCAtCC/3MjQ3NiQ+DDvUC+nUA9rP0ddNwuZo6mm3E6/MNGrqyKlpyFzorNoqa/mxFD9icHKy4d23Ts9dHd15P6ZiYcXph5fmnl6dWlxtDPMyyEtPKirocZQRexlZbE9J7ehaEtFwXoXU4sAd3lGYrKqRKl488bPvz7/8vb2X7/c+vOn65/eXP791aWPz869e3Lu7YOLP9w59/zGytMry3fOH7p26vC1UycvnTh+4cjcuaqSURlrUkqYUKHtVIULvFzy0vPLy8o7Ozq621q7WnYWrt+Yn7+hprautrqmurKqprKqZkdlw446T1tPmECUwfhwFWaeOiNdhRarxojTULJmM/hEIocG82AGmwLTiFSYRKYR/14MMsQgUWAiiQnBdDIME6kwDmdjomemJ2NSiVQi0tnR7O3bV/+Jpf8lQ78oFIo/P/y8LTk60Eg10Vkv2tUgWm4ab6mxRUibNlG+mu/+y+jGe8Xe+w3InRJot4heI8BvlyCaTegNOtR6FUK/jDCrS7m+Xq64N/jx9J7PM3W/9Rbe2RB6Mcx1zFLW4K69yddYrsqxEHDMBVxzPsecx7bkc2z5PFs+14rPshLybYQiFw4zh4wbEFAu+ugN2XP3WXG6dVirsX4nt2YdK8o4VJCaYmTiLZIGKiuHqrJT9ZmbLbklVrz1BuzNBoydlsy92vgxNrgMA3eMWL/FmbyPN/0x1vrHDf5feoqfJuh9m2zx5btbawrF5zXFmuLPTx+fvrt35Lup3VdbCo+Vpy4UJ85vij1SmHCiOOViVfbDuvyHJUmXol1HhKQJIjCNA2axwCwe/ArN6a/EJIDTBHCWiJgjIqYJ4AwJOUVCjBPAMTw4hAEGMYheLLqDgKsiYEvx6FIUogFEtgDIejyxSZnRZEDeaYbca4fe50AaduQdkFK60MAQDj1EQA3ggAMYYJwFDRAxB5DAPhTQhEVkEJBhVGIImxgpBEMEoK8A5y0mRmoxErU4OfqidF1xuJQZrskP0OZ6afO9dSXhBqrRhprhBrIwQ1mYkYaftrKXTCLXEnppiuTqIrmqxF0qcZWKPVQlcjWhq7qSv4p4G5++m0XcwMJ50Yl+IjhQynTiUTx41DA6rpyMbyLio6kodxbWWwlyF0OeYthDCLsJaE5CgpsY48/FRegov3h8R6FQfPny1fHt/52ha2tfhRz+/PBDXpSrvzHn9nLV/dXNN4+tu3tq23Bnhpu5pqe+cYiuYZK5cbKtSbqjYYKVXpKLS15sekx4kp9vWKBvSFRQdExwQlxoYnxYQlx4bExoRGRIcExwYExAQGxAQHxwcFJIaHJIeGpYdFp4VGpYZFp4RHJwSGJgYEpIUHJwYEqQd2aoPCVYHuph72iqbaAi0pdIjDXUDWXK1royB31dN0sTfWW+OouyOcG3OicwN0y+Lsq/tSi+Ksu9PMXFW1cgJKB4LIaWWOJpZBDp6WimqaTKJPFhkgBmimGuhEq24BGTDHgpGkxrBlYdprKZHAaby2QwWBCFTYWYEJtNZpupq7saqnqba0d52KWEuSYEuVpqihz0JIH2elEe5tFeVqkhLmn+FhuibXrq0if3bD20v+bEQNPxgepLC+13V/tvnhi6e3Lk/tnxB+envru2PNzeKMQShQSai6OLV3iwf2RIfGTU46uX+/u6g1PSsrZWOjv7mcu0A+xNn986pnh398831z69uvTx+fn33557++TMm/snXt9beXHr5NOrRx5ePnz73MLV1cULx5fOLM+cWZ49t7NuRE80pkQYkdAa1BgbvNzyMtbvKKvY09ba1drSuXPnhrwN69cV1NbV1VTXVFVUVldU1pRV1m+vcrOyo5FJLIioDmPkInKsEjmMhZazifowkUMhMul0Dsxgk2kMAhUmUWASFSZR6WSITqbCJLKAzVaVSGEyzCDT6ASCjZmhkY6MCZFhMtbN2erdu9f/c4b+c/4fH95XZKUHGWpEWGpE2mrGuBqGWannq3K6WNCQiDpjpTSgz2lXplWK4SJlRqEKtU4T7tagTejxT/laXMv0vl0U9t3eDa+mau41FzzalHTS36rfSqXTgtfrJN4VrFsWYR6qL7EScS2FXEshz0rAs+XzbblcGz7XRsS15QtshGJnkSCHCnUgwXY0sIsMdMOoPTTMor/zyrasQ1tSF7am55jqBwqgDAPuZlvRNlvhOn1mkgCbAAMFbKBZDTOqRVrgoo5QgRs69Lehqi/8lV9Fmz/P9/xtf9HHzZaPQ8S/n5tTfPld8fmz4stff3168ddPNz/dWn46t/vC3uKjdbnLW1OPFyTPbIyZ3BQ2VxS9WpP+sCpjTJM9QgLGSOAoEZgk/g3QSRwwQ0RM4YFpAjiDB2dx4DQenCEgJgmICQI4hkcM4oB+HNCPQfVi8B0IdCOIaEAh6lFADR7TqMSp0+NUGWMaTYB99vhhR26fFnMPDhhGo8bwmCEiYhgP9qOAg2xogEY+gEL1IsBONLCVACQSgRASKpQIRFGwoSS8DwXwgAFXFjJSi5puIkzSZKdqsbKNRXGGvBBjQbCxcrCBWrC+eqi+up9MyU9DEqCp7q2h4qWm7K0m9VZTkatKvNWVvNWVfDWU5BrKwVJBBRuagvD78WA7mdzOguqEjDgKVo4B4mBCMQFfSSSEUTAebKJcDLsK6a4ipquY5Sxm2Ijp1nySl4gSb6X78rt7CoXiq5zvv/Au/9XNaE2x9vHjaw9LAz4C2BTrfnZ267Uj628cLrqwVLy3JSkpwsXX1i7EyT9CHhAXEJoYGJ4ZHZeXmpiRFJWZGJWfELMhKXZ9SlxBWnxhZkJhVlxhZvSmzIjCzLDC9NDC9LCijPCtmZHbMqOKs6JLs2J25MSW58aV5cRuz4oqy4oszQwrSQ/YkihfH+UR5WpupsLm4UEeAQdjkQwSUlvEZmMBNh4QUTAaDLKtjG+tCZupMq01uHZqdDctOMCU722krM2hqNIw6lSyGpGiREBxcQCPhOAzqEoMloTOVWKyVWh4VzYqX5eWoMMwY+NFNCqfxWbDMAuisiCYSWWxCSw7LbWMAItwR91Ae8MAJ21XPYG3iXKUq0mEk3mYg5GfhYafmYavmXpOqF1PVfpU6+bDXVUn+hpXBmovzrfdPNZz4+jA7RPDd0+N3j87+c2Vw/2tNZ6W5mkRUTamph27Wg6OHUhNjzt1YqqhtrCju+nQ8aV1Oemr8+MHGsu+ubL015trH5+d//jtuV8enfrxwanXd1Zf3D767ObSw0tLt88uXD81e3ll5sLRudOHZ47PjRybn1xt3TlkKB0T48cktGo1eq6na076+h1lFR0tOzubm3Y31ufl5K1fV1BbW1dTVV1VUVlZtqOytLyurMLe3ISJIyqRGeoUqgkZ7cPAxinT3MRUKRXDgMg0mM6mMzkUmEmg0P9mKASTIIhIYtGoJgY6ykKBhlRFT0PGIOFM9WWaqhIOTIOIWCd7i3fv/ttf/n+Xh35l6K8FsTGeMuUQY9UQc+VYd/0QB80EFXYNB94pgCrFxCY9ToUWXK1KaVWjDhoJzgXbPl0f9rgo8d6OdeeKMpezIy5nhlyKcRl1UmvQY9TI6LtNBMMO4jEr5qCrpDncPM5c1UrItBSwLPgcayHfRiiw5fNsBTxbscBOKLYViJ3FvHQG1IFD91PQvSRMPxLsRAJzHtanC9OOb0g5tCW12t9qg5XSRnNBsjI5jIV3wYOeFGSdiXTSXX/SXm3BXLIkJC+TgZvqtPdhau+jNL+LNn6Y5fRxV/7PG8yehEu+XBj6/PH+X3+8Ufzx7vOH7/748Zriu9O/XR5/PdV4fV/h4cb0o2XpC1vjlzaFLhREzBTGrOYGT6qxZkiICQI4ggMm8cAkDpjEAVN48L8WYhqHnMSCk3jEBB4xTkCO4pAHMcAwGhjAIPdjMG0gshFE1iPRFThkjYi2U09QawyXGyPrzJC9LpweA0YbHtyPBsew6AkC8iAeGMWDB1BAP4M0wIT3I9C9IKILDe7W5NXqsbeLMRuYiEwqJoWMjKcCoVTAmwzESaFETWawmBCtQo1UJsXpcWLMlIL0+X6avCAtpVAtcYimMERTKURTNUhDw19d3U9d3Vdd1VdD2U9TKVBLEqQu9dVQDVbmVrLJC2TkEh6cwyInUcAgGthDwDYTsa1UYieBWIPDBpHQ7myKp5DhKmI6CRnOIthBiWojZtgoMZwF5AAD1e+/+XqXX/uP6Mi/Ug9de/v2pbOlkZCEV4VQO4tCbh7ZemVx/ZUjeXcu1hbk+kiVhN7uMUFeseG+kVHegbUbs/dW5nRXpfbX5YzVbzzYVDjcWjjSVjS5Z9vU3uKpvdtm9xfPH9iyOLj50NDW5aHiIweLV8ZKVsdLTk8Un5sqvTC94+JM+aXZisuzZZdmiy9NFh3vzhsrizq4JXx3qnt9jH1josfO/LD6zcmNmxKr8qNKcqLifJ0i3V3XRQR3bU9b2Lft0L7CQ12F3SWpCW5WCb5eLVuyZyriJ8uSRhu27SvP6S7PWhcX6mxuocJg6jDpXpqScC1OvBolV5u63pjmIyGqUvBiOosHMVgQxKTRmBQ6F0drKEi/NN002rSloSB/T9WWyebNB+tzu6sKajbmtRSvn9pdvrckNzVAvjU1bKAmZ6ox/1hn2Yn91Ud7Ky/Nt1870n31cO+NY0O3Vg7eOTX+4OzC9IH26pKNU0P9UQH+B/a0Hl8cX5eX+PDW6fryDQcH2o8eHtuYHX9qaWR4d+2b+6c+Pjv3/unp949P/3hv9fWdU69un7l3buH45L7TC6MXjsxfXl28srp06djCqaWp4zMjh6enjrW29ekrj4swI2JihSqUK3fLyVhXvqO8vblxz86G9vqanMycjQWFtXV1NVVVVRWVFdvLqkrLq0p3WBoZczAEY4gZoSKNUWJFiaFwMRQo5enTqWwShQUxeTCTTaXCJNI/eShEI1EhElFLJtHVUqZTcKoinr5MhUnBmOmrqyjxGRQqRMDZ25j9/PPrf+D5P2To196m3969d9TR0SGhI8zVwixUE11MYl1MI41V1mkKSmScSnVmuxZ0wJh83EvtapLtk+rklaKIS/U5K5sS7pfmXU4PHnTWadZi7VShteky2o3Z+w0Eo2q8fi5xPwc5bC3cHWOR6aTuIGE5SPhWQp6VkG8l4FkLuDZCjo2IbyMSOgqV3CSCBDatjojuo+KGGNSDRNx+BDhtbXBqfcLx3MQThaktwTbRbGwsBZnHxWdwceFMbCAT22JrsJoQMO9vN2GnN6PCWSAB15VJH/xk74M0vg/VfZFk/32E+T1b0reO8Keu/C9P5j/9dF3xy5PPL2/8/mxV8c3RT0s776Q7PygJvrY//0xz/sny9NWt0Sub45aKEs9tiFzU5C/gEdM4cBwDTmHBvxlKQHwF6DQeHMODB3GIUTxykoo7SEAO45GDOOQQGjyIAgcxyB4soh0J1iPBaiymng+36HNbDWh1hpgqE3SrFa3fXLALQvSiwQNY8CARNUVCThPACRxyGIM8QMYNMijdaMRuFFiHJZYbm5a6OTY7yvY4KHVaCtsMGTVquGIuMo+M2KBCT5XCwRx0DB8fzUSG0hFeNNCDifDmYMMkcLK+KMtSNdFUOUJXFKYhClQVBKiLg7RVg3TVArSkgVrSAA0VHw1ppFRQx6HOERHzBGCOCM4QwUk8MIlHTqMRI2jkARSqAo/ypSBdOCQ3EcNRQHfg0x1EdDslmp2IYStm2PPILqqC54/uf2XovzPr+Z/v04cPTZUF2/L8EwNMswLNrs6WrU5krE5s2BDrp8aV0chqQoadkZLv9s31LQ1N3Q3V+2o376vOG2peP9paMNW+ca5j83J36cnB6pMDVUd7SlcO7Dg5Un5qqvLsVM3Zqepz05WX56quLlTeWNxxe3HH3aWqR0frnq40frNS+2B5+43pzROVwTujTU9WxB3dFnylMelCQ9Lrw+3vr838cHHk7vKe2ycOZIb7mChrhtm73ZjpUXw8q3g5/uXb6VNju93MnMJ8k2c6Gj8eKvt0ovLzw5nvz3S/Pje6c/N6d1NrGYNjwSBnatM3axFyZJQYDUa0LsNWSBdTmQK6iAdx2FSYSaOyKBQegdK5Pe/OodZ1QS7asCgrNPJMf81Kf8n6WG8JneHnaDW2q6w4IUiTxw+wN9tfmjJTn3Vy77YTPTsO92y/MNd8bbnr2nLvzWMDt08M31oZvXt6+sh436b0lNKCTdbW1vEZidvKNocHetdvLUqNjSssKy2uqvBwsnU1ldVsSfz1xaWfHp388f7KTw9Wf7x3+vsbq08vH99XXbI5PmZDfHxxTk7tti0dteUDu1vG9u+eH+w5ND13YldXv4nGhBA7IiLUaDJyfTxyMvLLy8ramut2NdU111ZlZWQVbtxSXVVdVVlZVVldUbajant5+dYdxjomDDzeiEWMV2NnKkPxYpKcjTVlYJQpOBZEY9BYHJjFpEI0Evm/GEqBKQQBlypT4ynxIG0VgaqQKeFQrIy1pEIenUyFiHgHO4tffn7zXwxV/G8Y+nf56uMvP7sb6emQEeGm0lhb9QQnnVhf41gfvWJDwV4l6rCp8N76oO9Lop7XJT5tzrpdl72cGbwU53Uo3HrIQalWg1ypCTcYcvYY8fr1+ftUoCYuto6Cr6VBO3DIHj3egVizzd6aLlKui4rIQSqyVRJaiwVWYq6lgGEtYNuKhc5CsYdEHCfgbCcSdiGR+3HoIQpuAIM4qKm0kh+zuC7+WEFKp49lPgdsVkP361MbJNidxqItWpxaK92JUM8hP8d+J5MRTeEEAbgkxP7srfmzv8azQNkP0ZZ39Ii3VYHvdJDfOAl/6ytSPD629vT8Hw9WPtyZ+/Jw/kP/+gumpAtO3Ps7E661bzzTuO5EddrxstSlHamnt8UtGCjN4IFJIjiCA8Zx4AQemMAB4zhgkgCOYYExLDBKRo/SictS/ryQ3YtHjDLIIzRiLxbVh0ENohHDKHAfAmhEAfU8yk49QbMxs8UQ1WQM7LSgdBlzuyD0MBIYwSD6CYghCjhFAedJiCkc6iAaPYBFj7Ooe3FACw6xleFZ1J8AACAASURBVMzOd4ktzqwo9ffc6WPa6WPQ7We810e2z1m024xXYaGUJsYlQ8A2NqKagy7hYtbxMCkcRAILmcBBRXJQYSJsuAYtXJcZrcuO0edF6AnCdJUCtZT81cX+GhJfHVVfXdU4Kb+NAR3GYRYIiEkicpqAmMYC01hgFg1MYYARPLachPaGQEcewVlMtxPS7QRMGz7dSsSwEcKWPLKTiCbXUn3+4IHiHzeef2de/uvmzw8f9jVvbqsKz09w9LfTODlZemggc75vi72OGQ1QViZoqqM0bJlmnYXb+6uqd5ds37OjaF9V/mBT9khb1kRH/uSuTU2bY7ZlBLWVpC3uL1sZqDg5Wr0yXnt6svbMRNX5qdqri43XDtfeXKq4vbDjzqGaC5Nli135p4a3nB3ZvLQno8DfYHOg/dXhtluT9Y8WGx7Otz5Z7n55duzNxcn7x1tuH+8Md5EzsGrGKvaLvZ0f78//euvg60t7FgbaDXX8bRzT+3d3/Xqx/8/LPW+vD/1yuf/DzeWG4i1ezj5qMNsGJmZp0ddpkuLVSU48nD6MU4LpLIaQxxDyIToLgmGYwaRQOETycFPxs1MHcoL97PXdqgsqL4+1np8sXxcbaKRunZGQsDzZXpwaa65tkRcdPVKRt1CTdbKz+HhP2eHebZdmGm8e771wuPvsdMuVxe57ZyYfnR27vToR4+1gb6gZFxHQ0lY9ONCxPNN3duHgzVOHrp09euXsodOHh2d6668eG/rl8ZkfH66+urd64fDwsdHup2eXDzaU5Xu6bPL1TfPyyQqLzgiJS/CLivAKifLyTwyKiI9NWx8WWqQqrBfR2qRwmYyb4eeel5FdVVLW2ljb3tBQX12ZlZ62ZePG6ory7SW120uatm+v3FFeWbx1h76mHp1IlMAkMw7FS0SLUGZESRk+qgwtCoZPJDOpTDadw6ax2GQ6m0JnUWAmmcYiQ3QSXsim6qgJdCR8fWWBiarIUFlgpact4XDoFCqZgLG1Nvs6p/TfEP3fvct/fP/Gx8ZMk4zx05ZEm6tFOajGB+knemivk1JnzNTul2WdL8u/WJq5WhB5LjfgRKjrmIVejx591lPQY89rMeP1mgrHNSlTOqwKESsKh82HmBVCrTqBRpOA06fHmYw3qYk1cZPx3aRiNxWBjZRrpiSyEAlsRRwrPs+Cz7UQ8uzFvGAOYwuBuAtEd4HgfjSiGwH28eGTyQHz+VHL6+Nmopx2GZEntJGLMmSNEnGzjJMhxpdbGU7FBu31MOtxMOhVE0wQwHNs8AdP5Xchsu/91X6OML6mT7kuBZ+ogk/UMU/ibBRHO/+8Mfvu2vTbM0O/35h40ZV2yQJ7WQ9zb33grT1bz7SvP9uYd7Em81xF0pXt8YfMVedw4AQBPIgDRvF/X+QncOAYFhzAAMNk9IKYfVRLZUrKHRBAU+q8w9rKg3RiDxbRj0ENoBH9SGQbgNwJk1u1OS2m7AZjYr0Z0GSJ3mPGaWWT+jDgOA4YJIHDVHACBmZgYAoCxsmYQRxuPxY8yKLtwWF3o8ByCrUxMq9zS2ulr0+Fm2lVsEV9iMPOUJvGCIumQNdKH4ct5ip1ppwD5tCwAa5HE90hRTaLEE0CZA0fWSoANwnAbCEyWQBGiRDRyvgEGT1Vn59mJEwzFSYYcsP0hJ66nGgJdRdMXCKi5omIGRxmFouYwYDTGHASC0yjgQkcdhsB7QuhnTkkGz7Vik+z4tGsebClADbj08z5kJ0S09dU9+WThwqF4oviax76b9RDv27++PDz3oYN7RXhudGOZsrsobb1/W3xLaWxNmq6hjQ1N666L6ySItUttrDa5uAZqWed5uG+qyS1rzrlYH3WaHveliy5gIIkAUgtoWi8s/biTPP5qarz09XnZ2vOz9YvD5bNdm1Z6N1ybKhodax0qDVHbinRERJMVJnORqouRlJDMeykr7U+OrQsK7JjW0q2r02Ki1lRmO+l0f3v7s6+uDEX7xvHIFg7mMZvz8/3t1J6eGzfH88Wjo7u9naOdXdN6m/b1ZYhz3dXu7HQpvj2xJfHl3ZVV3l6BPEYfD02HKnLydSh5GqRMmS0YGWWPovOotHZLA6XBnModBaVzSbBfAptorX01Zm+iswIR33Tiuzsi6N1FyfKdqSHWqrpZ0SGTHRXlCTHuJva5Ab7TpRnLdaknegsOrK/7HBvyeW59l1V+V4Ouu4myn7W2jVbsm+eGHt0bu7msYl7q7PPbq5+d/f08/unv7938tWdldd3z7y6e/bV3dNvHq7+/OT0Tw/PXFzqXx5u/+by0fPzg311JRfG+vqKC/ZvzWvdlLE9I7EgKSktIik+MDHGO97bTu7l6Oli4Wookdoo8ezFLB8OPltTmBEoz83Mriopa6mvbatrrCuvyEhL3rBlw46Ksg3ZW9Oi1iWGJ0QHhaTFJeuqaDFJNA6VxiMTJUSsNhlrxiBaCOmqtP/D212Fx3Wd/QLfexg37+HRiGbEMKPRkGBGoxkxMzOzLLYtZsssM7PFkmXLzE6MTZy4wSZNmzRNvzZNmjTQNuA5F04+eM45d+m3n3W9r9bz2+vd613/xRfzYQGKC3FCipNyTCAlBGKCFGOEBMVEKOwsxlUKkbtE6C4mPSWk2s05TBPoIpEIMAyDOVaz6W//K4a+eP1XX3waow92Y1KilZK0YLesEPe6JG1FuPc6d/yMj/RcVsTxROOJEM/Daped3sigK3NUBR8IEs3q0AV//gkFslMo7Mf4233km9XuPe6u62Vue4O8ThudbuYEvNxgPt9uP9YVnxYkNEtRs4w0ygmNQKDBhTqRWOskDZKLg6WCECmWKoO7YMYeEDgCUo9RqIcB4AjOuVuUeLEl93Jr/vXSmFNqZNmTcs6HXkEyNXQgQ8xfb9CcK8vaY1MfCPE+7eu6yKU9IMBPbU5f5/j+Idn903zt+1HKB86UN52At5XAfRPyxe7mb28f+fPdox9f2/fZg6NfHmt6KwR6xZfx6/ak1490/2p30+vDFW80pz0oDH29LfmWzWuJB86zwWUauMT66dbiOSZwnuBfcRGdU5AzJDSD8+bFyDUf5xUFfpxPO8YCTzIpp5jgCRblAJ2ym8874C7ZqxHvCOJt09N2hLIOh5E7Jew9TMoMjzbPB+dgYAWjnBcy10TU8xiwwqfMMmj7KeB2Hm2SRttBow3SKK2uzlMZcR3BPi1KweZMw+acyJ0Z5qkM06aM6O05UdvzonZkW/dnGE8k+87Eus1GymaM+CkN/7gv87gP9aQv5XQA7VQg7aiatcuXOexKbXei1DvRa1W8xkC42yxpCBd1eCGHCNYKD1zhABeYwHkGsMKgnKNTFpnAEh2YYzK7uIw4iBZBcs0yxCRFTGIkRAQbxLBejBolqMlFYNf7ffzh+z/R9/NX+Rcx9Pm/vvls70Tz5q6U5uzIACFWnhR6YGdnlMWC0NyETKWM4SYClLkRhbv6JiY7eyd6htJscb5SSYiXIkqrjAtT6v1lIhLnskknsXtpRmp3efJAddxwY1J3bWxjRXS83d/LFY0O9Y5QO5kDnNRKsQjhCFGUz+axaSwuk4vyIYzHJTksJYEFO4kjlLKKmFC9XNBdkPXRw5XfPljaUFFt8bVkR6au7N22vTP37Su7v/nN3P25ycq46Eyz+dLBqdfP9l3aXvv7B8f+cP/YZ6+u7R1qizRqxSQhJRA/ATtewanwxJq8iGZfsVWCSlBIIBQKMULMx6V8oZCDO8H4mcmOj67vOrAhvynDtqer9M7JDa8ujcxONA6UZaeY/ENUokAJFqSQVsWHXdnZdWdf583DvVeODF49NtRXnSJD6Bw6heSwcQYT47AG22ref3zld48uffjg/IcPVn77cPm3T86//+TCbx9f+P0rVz589fqHT69++PTSh69e/Pi1a69cPnt6x9Cz68sfPrm1dmDbuW2j+1pqTrSV3xxtvTbSszw+tH9stK+jp7m8Ic2WmGC0x2kiwvz0QT5ab6VfpFxa5+denZbQWN881j+8fWpienJqcmCopqK6a33/yMauyqSoXINvRqA0VolWx0UEunmQXESAECRCEDAqgBEBny+AeAIEIxGCRDEhjshIUk4KpCQhIXAJQUgIXIQhCokwwFsV4OWl9vLyVMj1/r6hQYHuTjKJgBDg/Ngo85df/PXfb+iLeBzH37/8Ilof4kyjWpzx9GCXHI1zXYQmP9S7zBPfKuMe95NNe+D7/IWbPPFBD8ZmX+5hP8kBGbaFpB714x1w4XeJ5HmobJdZt2T3O6F1upjo+7Td8MlO259OpD47lHl5PPHaeFa12cksxcxO8jA5GSLCNDjmi0PeKNsf5ZoJLE6Cp0n5rTB9FwgeBMCjIHgKAI7xmTfTbVfrci7V59wuT1xSk4ue4GwAKxGjqaRouk5d5q06m5d0OE6/1+Axr/NZgll3EeBTi/SbTJ/fJ7r/LivggzTNPRXnsQR47Arc03A+2JD7l7Xpdy9Ov7My9ffVrR+vi30WyH7oz3i30fqb4cJHdbEPCyxPisIflBh/VW+9G+u1BAGLbMoiBVxgUOZZlDkWeJoFLAvhRQl6WgytKATXXCXLJG+GSz3FAM6yKKdY4BkG9QyDcogJ7sdYh92F+wNE00HQDj19OoR+KEyw1xXazQDOsClzKHWZAC8LgMsS2mUJ65KAeQ6jzrGBwwAwzWMtJIXOhGg3Uykb6cwYDlwRZqzydx0Ict6V5r81TTOdFLg7Q70jN3xbbuTm/NixvISx3Jip3MitWeYdGaZDKX7HEzxORTvPmgXLJv4FPeOSgXHRyFrT0S9oqctq2ilf5lZ3xogrbSSQPqjn71KTp3H2Mpu6zAVXWcAKA1hmgMs0cI4BLNKBGTazlUuLQpmRUixciqkxtkGEGESITgQbJZhJjBmdhAYft9/9/j3Hz4nev5Shz587HP/8+q/b+ms6S8KbsiylcRGFccammjS1t46ke7jzXb3Zzt4Mj8LwlM1N7X0VjZ3VbWaDmcuksekAiw7w6AABQ0IxKZQLeXw2AwAEVIo/DqkFPDeMDjMAHhPg0YF4S4jJz5sPAlwQRNksmMPiMykYh4Kw6XwGHWYCKANwRjj+Ery/KvPj15dfe/nQvXPTz64f/Ojh7ERt5rqU8MEi+18fnHX88cpnj/b/481Dz1YGDnZlH9lQ+PbFrY4PZhz/cflffzj393fOOj669vjc1s3tee4kR0IQMgR1g3h+GDdSIcjzlhokqBRFxQKJEBMKYUyAYAQXU+Do8p6B9y7tvH927MaJ8dtHB186O3znxNBLJyd3dpW7oUwRnyUnICeU7y+GunPtc5uaLh0euHJs5NRko0bGQdh0BMYJPknwBWwaxxTg+cqNpXfunvvNjdnf3Zl9/+XZ9x6uvPtg9Z2Xl99/cO6DRxc/eHThg8erHzw+/9Gr1z58eu/M3i3bBzovnz18/fShM+N9UzXFBxpKL/a0zNXXnezounjixPH9+/dMbNvRN9lT1Z4Zk2oNiwwJtOrdDIkiSaO3S3VGSkNDy0j/0NZN4zvGN431DtaVVQx0dU51NNbYAku0wrwAfnoAryZJ56+QC7g8IYLiKImiJIYJMJQkUIxACBIhBAgqwjCpQCwmpQqJ1NPN3dPN3cPF1c1J4erkrJDKZRK5k0TmLJWonOWmYLXKxUkuEsglWEKc9eda/r+ef0eO/XPHDw6H4+9ffBWlD3Oi04wSON/oXBgsrTYHFFh80wOJchf6BhdOn5I36gPv8kZOesNHXdExHN6ikrfK8D5vxbkE3YlI0y69ei1G+XqZx58mrN8vFf7jds23N6u/vlT5h4WSV6dT39hVNJyhscpEdpVnjEoeqcA0YsgTZ/lCVD+IHsxnhSGseBGrjsvYSWEdBIETFGAGAI7SwYt2w9WqrAtVWTfLE84ZJPO+4JKaU6rE4zPsETZTtJPoVG7ibIZln8nzaKDrIsm5xQP+wyT8KsXzdwlub6f5vJelv+ON3hYAj52obwSJnxZa/3B2/M2VzW/P9H++s/F+CPnQC3joS30YwH0z1vfXzUlPhgp/taX8/mDmy3W2RwmBazxwlU2dZVDmmNR5JmWWAZ5lURYJ3pIEv+brdt5FOI8yZ9jAHBOYZ4DzLHCGCZ6lUc/QGIch1ikfyRG9eIeOu81A3RYK7rcghzyJaQblGBOYQYBlMXjFhXlHxbmuZK1JKBc44BkA2EmlL9gjLjaVXx1q+9etC69UFQ2xoFZvS09sYb1W3Rson41zOmPBzliFc0mKM0keR5L996YFb8+ybMmNmsqPnsiLGs2xj+VYNmWFbUs37EkKPBzrdTTS+YRFMh8CLepYS1rGipp+Xs04r2GuqJmnAhn7/OhH3ekrEPUag7bGpK6wqEtMYIkBLtEps3Rgng6cYDNqudQInBsmQgP5DG8OTUPAQSI0SIhoxahehFidxKm6oP/46EPHC/V+EUMdP3eMfPvV5zuG29ZXJ7WXJdRmRw21FvS3ZiUaTF5saaKLKkPimi10zneS1Xr7FLhptLCb3t0/TOtnM2uiIowxFnNUhMVuD4uIDA4OUqm9nONM+kJrRFGEKduqTwjTRIdqYkzqkmRre1V2ZV5iYZo9PyWyODWytSR5fF3J5q7aiY7q0fa8kfacic6S41u6Xr9+8M/PZv7yxtk/vz7zH6+d/vPTM+9c2//G2t6316Y/ubv3j/d2f3hn97s3Nr91ZfO713a/dXHHW+c3vb02+tq5yYdLwy/PD9w9OXhvZnR7T5EbzhUjIhnm5ISJxDgqJiBPIeImIGS4UIZJRaiAQFEMR3AYk+K8mnRzf0lkT2FER6G1Ld1UHReYZ/FM1rl4kEwBjy3CCBGJyjHYmccIlvH3DtQsH+y/cnTkYE+pv4CF87gITOIQgfNJNp0Vqfd/eOns06szr60de/PK8Tdvnnrz3vybL628eW/xnXuLv3n53PsPVt97eO79x5ee3T7fXV8e5K1UCFEvhTg33j69sXNzc+3Z7VNrR4+emti8su/IzKHj05u2jbZtHGnrr8qrVipUSpXK11Mdo4+s0/g2e0qr0pObmttGBga3To3tnJwc3tBXXVbY190w0V5VZvbI9OZleEHpAVhNUrCXTCjgscUIJEAQAYIKEEwIo0IEEcKYEMbFCC7GCKlQLhY4OYvlPm5KT1c3T1d3lbObi9zFRebq6uTm6uTs7uykdJWF6jUB3ipPN4XSVZicEPk/Df339Tb94HA4vvri73Z9qBOdriF5JWGKGqtTRYR3fUxAnd291ew86CM4Hqp6Kc34NDbgbrTXFrW8UkDu1AcdNYfsUfvdTfK/merxRkv4t3sSHRcLHA/qf3zY/PXrvd++0f/8ybpv71R+OJ//wULDofbEOJXU5qaIcMJDhXwdAfnhXG+EGchjhLHAJD5YggFtMHWUyZimUA9TqGdAyiEaMB/md6ku/VxN6q3y6NUw8YI/cF7DafASJmTZfMJ9tALoVF7KXJrlsNVvb4DTjIB7nQt8FIR/Fa/8fZTi7WTP9/OMN32xazhwV057xQO66g190JX92+31r/enfVCuv+9Le6gCn6goj5yBO8HkawOFL2+ruz1Vc7e/6H5Z9CvJ+osQdY1DmWUCcwzKAp0yxwBn6MBNhfiKQnQWZh1nA6fZwBwbXGABC0xwnkWdYVJP0WnH2ew5pfSM0XlvCLzFSNkeCk6HMfep0V082nEm/TQMzsmBNVfqbSX/rgq5IqEt04EDAHDYzf2NvXsdX31+b+7UQmHeW2Pr50M0Q1R2tsQ5xcPXzMVrXMlzEYLboZwrkeglG3QjnHsxjLlqI+fi3I4l+exLCdyVZdySYx7KtQ/l2EeyI8czLZPpIZtTjVuTddPxgfvsyiPhkhM6/kwQY0ZNm/GnnfOhnfOjL3vQz+OU62zqFQblPANcYgJLDGCFTplnAPNM8DCbWcalmnGOVYwHsekBHHoAwvZFWX4Y24tgBRHcaJEg09vvz+/81uFw/Pgi9fOXul/e4XD84+svp4a6WytyOusKOuvy2iuzNtTlRQeFi6kyd66biuXuTBPlRaRPtff3N7R3VK0LDwgN8dFVZuV31da111V21Jd1NVf0tdcMdtSOdtXtGGzbO9a9e7x992Tbrom26YmO3eMd+zetO7y17eR0z8npnpPTG05Pb5yd7l3YuXFxundh14aZnR1ndrad3tF+YLh6U3vyeF3i5prMLU1pW9pSp9oTt69P374+a1tn1uaWlE3NyWONSUM1CYPVcYM1cUOVsaNlUX3Flp78yM5cY1e2oT01pClVl2DykOOQGJdKcZkcJ2UkJhbgIoyU4KSEEEoxkQgREAhOoBjJxyUYNy9G15QeWp2qr0w11sQFF1n9M8JUEWqFDOUK+JiEDyv4TF+cGSJDi80BM1s6Fvd0XzqwcUd9ui+XilCYCB8nYQTj8fkMekdl7iuXjj9a2fdwcc8r5w+8cvnIr66deHrj7Ou3Zp/dnn/j9tLbL537zcMLDy/P5MVb+VQQZrNRPpfPZnKpYKivz2B93emd06Md3Tqlqjwzc3p8fN+WrePrN2xs7S5KKpbxJHJSLCNFob6BG8IMHZ5OlelJDU2tQwP9mzYNbh0f7evpLi8t7FnfNdLd3Jyhq7VKyrSSAn9ZfXyYi0CEc/lCBBPAqBBBRDAiQiARAgtgXACTYpQUYbiEFEpJkatI5OPq4uWqcFfI3BVymVAoIgQinBThuBCHnWWkQeujcpG6yoXOTmhinOWLn2r5f7ehPzocjq++/DzGZHJhMf1RTlmIU3uUS43Vc2NO8FS2etrmdQBlXTf5X0qLOKhVXCsMG/JEJ5Tyg0rhDZvycY73XzaG/PNY2veXyp/frHbcbP7u9rrv3up//ucd33+1z/H5Dsd7428eL93XElEU6WWSwuES2Cxk20h+NMqPhBkxBL2G5I1LkWkxfQ8JToiYNRirgsnawGJP0xk7KMCZYMWdKvulfNOVeI81I+9yEPVcMC+JpGuCPVy9Zb4I+1Ba3HyK+ZgtYF+w6wkB5yIHeNeH+02M65/sivcSPT4sNN0NJC6jwA0h+JKYclcIPAyVv92S+Nvu1F/n+j2Jkz8MxB+JqU8kwCUXyoOquF+N1d0frXm0seRxSfTDVP0ySlnjUOfowCwdmGOAc0zKLAOYY1JmGOAMA5xnUeZZ4ALzpzHPos7RacfYtNNu5JxeccIq3hlC32EA9xk4x7TELpJ2AqIs4vRFGW3Nk3fDHbom4S3zKKcA4CSO329r/uKNV3/3m9cdDseHKxcOermNcoFNFGAjl2vi8fUIHoQIzRhnOly6HK+YT1BcsvPvhQMvWai3rJw1KzwfJTqZ7HmwwLy1MHoi1zaWbR3Nto7nWMeyLOMZ5tG0sMFU03CKYSIpeHuM/94I90Mh0qPB2JlA7tkA6LA3uhGm9bJpRxHWKhtcZQLLDHCVTltiUeZZlP0sRgGXEilgpTgRMRg3AmGGkOxgkqlGQC+MqiW54XxehEDyyTsv9pR+cPxi5+WfOxwOxz/+/vlY3/r68tLWuoqW6qL2yuLOhgqLPhKjyeVMlTvdXckga6Lz9nT1jzW3rW/sNmnCvJ2VQUqPEB+/CI1/jDEgzaItjA0tSzJXpkVWZ0XV5cU3FMa3lSZ3lqb1lGZtLM/eUJ6+oSylrzp9Y036xrr03ob0/vrU/rrkvtrE3pqk3prk3pqU3urEziJbZ6F1fUnU+uLI9WVRGysTe6uS+6oSBmsSB6uSBqtThmrSRqrSRivTx8pTxssTxssTR8vjBisTBsqThspsQyXWwcKYgeKoPKu/HGULCUKCC+QYIcdwOSaSoxIpRkpwXEKQAkQggAQiSCjkCuQ4Uplm6yqIa8mzNuWaG9NCS2LU2XZPs0YhhGAxB/fgcSKlSJ43XuQrGMm2rG5dt7yz5eKezqnS2DQ/b4PSX0pIMTabYLPEfM5ke/Xdma23To7eOz31aHn3o/MHnlw6+uqV469cO/X05sLrN5ef3V55+/7aSxdmtCpnlMEiIQzlIxiEIGyOr5NLbVbOtu7+Xf0TZrVeAuF+Tsr6gspNA5NDvaNZ8fkCjkRKSqWYICZI3xlsaFW6VaWnNDW2DvX3TYz3b5kY7dvQU1lW1NvdM9q1ob++eLSpsKeipLm0tLmqJiet2N8rGOLiOEKSKEGiCIlCJIoRsICAhQKUFJOYp4vU20Xq4yIP9HD1U8o9nIVKhcjTTa5ylivlcjeJ2EVKerpLTTo/b6VC5SpRuQsSE/63DP3xR4fD8fWXn8aFGtzYLB8+Oy9I3B2tqgt1H8hTTxcGHoj1OOrM3cgCa3hYK06cCfObV5O3bYr3W3Rf7ItxrOQ7LpY/Xyn6cT7/u6NpHzZ7fbo3+Ye/Hnz/btePf1t85/H+zgKrRc6X0AGURnOmsyNEWJyYlUrQqsWsPlfmHi/uaRV82oMz60ldcmdtcsa1NMCJBpqZjA6It5fkzvsiN+1Ol/Tw5WD2zWDaHS1t1gDpUcAYHBjs7ali0XYn2BdTwo9G+h2P9D/thK5xgTc9WN9EOf/FKn8vyuW99ICXgsiLGHAdo14nwCsYcNEP/X1v8fsd+XMG+dvNcY/MnjeF9Nty4Job/X5W2IPxmqtT5XcH8h9WRt3N0C5glAsc2iyDMsugzjIpM0zKLAOcZQBzdHCRAa4wwBU6uMwAl5jgApMyx6DNUahnpdDZUNkpq+Sghb8njLo3iHY8gNyHM4+xgSURbc2Ffl7BuOjEX0ZYRwBgL4c2F2m6vmnws08/dnz/zxvTO16bmDzopx4CKb0cxiTO3YAgaSK5kYuqUSJESA7GBm3PMOxJ1Jy3C1+2Uu/ZWZdjRLMJ3ofTTdM5EVOFMeOFcZtzozbn2idzbBNZ1omMiIkM83ha2Fhy6GiKeSjZPJgYOhxnmIjVbory22J23h6irJSLPACKikIt5dAXSO5FHmWVBV6gU1cYlHkmZQ+LkcOh3accCgAAIABJREFUWPhACsHIQJlRbIqNZCV5YHFKKFQBRSjIcJQXIpV8/Nv3HQ7H8x+//zmQ9pdbh47397ZUlnU1VHXUlnXWlXU211iDwr04zvEy3zSxS7pAkidzqgtQ5Xh5+ZOuQZ4aiz4s2mRJCLek2CyZsdaCOGtZoq0qPaYuO74xN7mpIGVdSUZXWe76iqINVSW9tSUDNYUjtXnD9flDTcUj60pG1+WNtWaNrcsdac0faS0YbSkYackfasnvqU7dWJky0pA1VJc6VJc+VJc5XJs9Wpc7WpczWpczWp87Xp85WZcxUZM9Xp0zUZk6WZ44Xp40Vpk4Xpk4Wh47XBozVBw3VBqba/WTYaiEIOQoJkcJCYbLUKEMFUgx8sWNFwKEJGFcAAtwvlAuFDZk2zaURncX27vzwhtSTdm2gCK7rz3QWcBFpDxMR/CK/UXdBvFYrOeh+viLO1vXDmxY3d/fnmcP9/OwmyxxllhvJyXJYCYbA8/vHV7Z17+8Z8PFPX23jk3dXdj78uqxJ5dO/+ra6afX557dWn719vI799ZunTgQpBAJ2WwJjAtgnIQwksUJlMuq0xLrszO39Q911q4LCwyR8IiQAP3QhvHBnqlEczZMF8N8CYFIo9SmIi91vsovz55UV1Dd17Zhx9jUlsGJzuau/OzCvs4NXTXNqRZbXVFF34bJzt5trd1TPV1TtohUPgsnIIJEUBKBSRgWwBAJYySMC1DMWUJaQwJtoQFWQ4BF5xcS5GEIdNf5uwX7uQf7eWh9PP3dnAPcnbW+KnOoxhDsG+jjEuAnT02zf/Hlf6vlnzv+LYb+vGz4+su/xoYY3DgsX5if6E60RbjWm8Vb8w1Hq817C/12+/M2wbQBEXo0SH4/w+3zvnDHqULH1ZLv7xR/d73kHzPJX6zXfdrs+1mT29uhwJ/HIhyOtacLbfcGygtD/bkAoIa4Kj6Px2ajNLYN4TS7sLd6wjMa/KKONxOE1Iu4uQh9u5J1IQga8STdqTSEzSNZTB2dtl2FrWkYq0HgVS14WwPe0DBuBoNHg3k+LCDQVZVgCvNksLZHRSykhR+PDliI0y/7O6+ygLcV7M9Mot8F8Z7p4DfsqjshTsskcBWhrgmo19TC24mBl+M9V63O9/Ij3x+uuGNxvS4GbzlTXw5xupMR/Gik4tpo2b3+/Jcqo+5nGZYI2gUudYYFzrJp80z6PIs6z6LOs8B5FrDAAhaZ4BKDusgEl5jgIpM6w6QcoQEzXpLFeI8jEbzDEbSDBsZxP/QAzj5EB08ygXmYfg5nzvKos1TwOJt2NMD5jT3DH/36xpmD2+6fOvq7U0f3+HptogKjADDKpPZAjCmM08VjWnm8QFjgi6BBfG5dqHoiL2lLdtyxDNNCqvdsutfRTMOunJjNeUmTufFjObbJPNvmPNtUbuRktnUyI2IywzKWET6UHjqYHDacHD6UZBxM0A8m6Ptjdf0xwUO2gO4IXQiGu9NowSiUwKHuUmIzLpw5CX0JBZc5wCyfOsmj5tKBFC5QgoD5XEo8kx7PoeZK6DmurGQ3KNUVi5dBKUEen/znOaVfKsf+Pw3dNNjXWlnSXVfeXl3cXlPcUFfi666R0Lz8uRp/poeW51UdmTFQWNqZV5Ebm6P3U1u0QVFGY4zFlBgVnhljK4i3lybFlKfFV2Un1eWmNRaktRRntpfmdVYUdlcXb6gt7qspHKgv6m0s7m0p719XNdRaPtRSMthaMthSMtJSPNpcPNJUNNhc0F2ZuqEiebQue7gue7gue6Que6Q2a7Que7Que6w+d7wxb7whY7w+Y7Q2e6Qmd7w6Y6IqdbQyc6QiY7g8fagsfag0bbAkdbQyNd8eKEExKU4oUEyOEmIcfwGoFCMlmECMC4UoScK4ACEIPu4sETbn29dXRLUXR7ZlhxfG6EriQ1vSrTZ/pQTBFDAUKuFneBO5HkiFwWVrU9aWjpKOyrSkCI2bkItzGCiHJ8MkQV7qSK3uzPbx1T3Dx0caz2xad2aq7fTW9rk9Gxb29S/sGZzfP3h9ZvLu0tittck3Xjp58cBUuNLJDYXcBIQIQQg+TLI5fhLB3qHuxQPb90+Nj3RtbCypSbPFZtgTG4rq2qv7okNzJYg3yXX3kAVlhaeVG+KqQuKKbalVyQWNORXtRbXNuRVJphibPrJ3XUdPTV1UsKEip6hv/Whr22hLy1hX25jdnAQxYZyPEBBEQBAJwwIIJmGUhDESRl0koiizLsFmTIwMSYwMiQrX2kM19rCgqDCdPVQfGaKLCFabNf6hQX5hhgC1v9LTXaJ0w+ITzX/74r+d9fz3GepwOByOr7/8LNqod2EzfVEojOQ0hcqH0r03ZQXtKdduK3bbG4GthJOvNxg+3xb/fC7z+Vq+Y63s+aWSvx1O+Gyz9Y+DXn+sk3+5yfjtoci/dnk/Xy13OBb/cGtyWiOpgNgRAFDmKolAuQoaYEFoXR7I+UTtosHlhAY6H473q2AnkErQOLkI/UwgPOqFeFMpKIXN59DkdGCjM/NGMP1yIOWyhnIpGLysZd7Q0w9rsGAOXUhhOMGwC5sxbNHNpBgOR/mcjNYc85PPcYCnYtrHauRjA/KuVfws0ftevN+ckHoeApdEtFeyzO9sLFnM0pxJ9no6VvP6ePXlUMk1MXBTSntiUV2J8njck3droOTOxoK75VGPcsKWBMw1Lm2WBcywKXNMyn8zFJxnAQtMygKTusCkLDDBBSbtJAOcI6AFD9lcqOK4FTlgYZ0KI4448Q/QgbM0cJYGzNAopwHwGBU4RaNeCVCuFtsXNtU///LtX++fPhNo2M5HRqjAJiqwAwQ20ejruYwplN3OpVo4dD8e5EoB7ARt1KY6mB+6u8i+szh+ujhxR37aloLUqeLETYX2zfnWzXn2zbmxm/Lso3mRg/n24dyo8XTbVHLkpqSIweSw/mTTULJxKFE/FBc8GBs8FKMdsqnbIoIjCX6WBMsm4DwhtCHYechfMuEt3qkiDjtDJ5zh3XLeiIQ5LmVOiukNAno0TMuCGetFnDYxo1JCK1XQ05yZOWE+L87L/5Ta9Evl2Dscjm+//nLTUH9LZUlXXXl7VVF7TXF1Vb6bwgenqWR0bwVN6Qf5DZS27+/p29o20Fm93uAfbNFqo4zGGLM+yRaaFW0rjI8uSowuSosryUouz06rzk2rL8xoLsltK8vvqizsrSvrqy8baCofaCkfWFc22Fo53FQ72lI7vK6sv6VosLF4pLF4uKGwvyGvqyxpQ0XCUE36QE32cG3ucE32cE3WaE3meF32REP2RGPORGPWeH3GWG3WSFXmaFXaSFXqQFXqQEVqb0lKX0lyX3H8xqKoofKo3AgfMYxICdIJxWUo+T8MxQUiXChESQFCCGGc5EEqqbStIGVjRXpbUUJTtjXB5B0TqCq2hwd7KgUQzxNjhkgYRgknQAgHyARBKidXKUEifJTLISBYhCACBMN5uAQX6bx9mgqzR1vKDm2s3tKSVxSvby6JKoj3qUzX9dRm15fZa/J9qzOd+9ojn9w68WDhWEaQh1rE8xLjYhTGIARisHLjYlaP7rkxf3Tl+IGzB/fv27xtpGdjbW5JUWxWVUZ5aJBFIXD3VPjpvHQVqfldhZXriyvbCqsa8ytqsooqkrMqkrOTw2ISwqL6GpvWV9cUJSW2VFV1NHVUFDZUFbXUljVrfXQYGxb8ZCiCwwgBwQSE4hBGwoQIJ1QKqY+bPNDDTefnZVL7ROg10WZTnNVsCzVaTUE2g9puUFsNmpDgQG2At8ZX6e8ry8iM/uLLP//bDf054fnrLz+PNugULIYPwgvGWAMJvsNxLt126b46n9VB/RvbYj87lvbFauZX51O/vZj3/Y2qb/dE/XW93/ttqk8njR8fjft0tcTxm8HvHzX8OF/w96O5n8zXXehJOKCG9sn5PQI8V8wrcEKaFMQWjfR4tN/d3Ji5IPdDRsVclNewn0hOp9FpnDCYts2Te0KDdSl4aQTHn011pwC9XrwboeybWtqtYMbVYOB6EHBdTzljUZT4uXmxmeGuEikN6DH4zcXrTkR6H4zwnlYJZji0+wLKRwH8jw3Ir22i+8le9/NMSy7QKhecxcCrUZrHG6vuDJRf2ZBzdaTq0WjVxRDZRRK4IgTvG5yuWFzuVsfdHS6/3V94tzLmYV74sphziUefZQBnmcAcE5hjAj8DCs6zwIX/VJVNOU2nLGL86+6KwxzaKSU2a5MfjxSf8Cf3s4AzNHCGApymgyeo4HEAOAwCxxn00y7CEwbVuQzL/brCvULRDgDYAgDDNGCUCmwCKCNUdjePO4bx1jHBNDaYCTNaxbydntwTvoxZHbQQ43E2zXQiO2JfbuTOvJitBQmb82O35EdP5UdtyrNvy7FN5drGcm1jWbax1IiJZMt4inkkJWwo2TSYZBxI0A0l6IfidYMx2t7IwI6IoAKluFSBJsHMJAnRYPBp06i6NKr1WuVGtWLYXzLqS4774pu9kK1ecJmMboCBPJwx7cTb5kQfdaZ2u9JSZaA9UPrhB286HI7vX8zTX9DQf/3zq93bplqryzpry9qri9trS9aVlQSKvfz4ykiZX5RQmSb1KvPyrw/2z/YPNrjpNN4Gq9EWa7Inmc1pdkt2rL0oMbYoJb4wI6koK7U0O7MyJ7MyL7O6IKu5NK+jvHBDbfmGhqqBlpqR1srh1tLR5tKJhpqJhuqhhoL1ddnra/N7a/J7a/LX12Q35tnbC20DVSl95RlD1VnD1VnDlWmjVWkTNRmTtRmbm3MmGzPHa1PHKpPHK1KGS5P6i+N7i+L6ixI25sV2Z0ZuyLF2ZRr7CkJywlViBJaSpBOKyVBSTKAylPy/DRUgOMmHvGROnblJI2VJ/cXRben66EC5F4koUARHcALiG52RWCWmFqIyFBeiBI5gGEZgKEkiJAmTAgQTIJgQI0UYSfL4JJuhEsLrcmPbChJ8ZWiM0TvW5Blt0cQnJSWnxqbHhkSbNDZrfF3dSHfDSEJoqJeQ5y3EpTiO8FEOjZtss0+PDp7etXn1xIEz+3cd37fnyJ7d+6e27No4tD4zL9pVFafRxYeGZ9ntNWnJDemptVlZjVXV65rWVZaUl+XmlWRlpSek5qflrq9rKk/PyIiKqios6mju6Kzv6a7ryU7M9JC7yQkRyYcJCPnZUISAUAzCcIhwlTmF6LRmvdaiCzYHB4VrNVFhIWlxMYn2SLM+OFznZ9b6WLV+5uCAUL1Gp/YPDvDRa5WlZRlf/v3fX8v/N0NjjAYFm+GN8L25lKEEn4vttkOV/renLJ8s5Xy5VvDd1aJvbhR9e7Pgn3cbfnjc8cW28A9KyT9stX91f8s/Prn1/Ps3HP+8/N2Fxt93ht8v0W4yKXKcaCfjpHOByICMUANAgQjaHSjbH644mm44mx5+Mthp0gM6YnQ5G4SVKvheNCAdYu6UQYse0JIGWg6RbPOTlOG8LX7IdSvvbjjtnoF6W0u9qaNcMLFPJGkqwtQ+MC8t0CcA5rQFeCzFhc5a/PfqXPd5iRfYjJdg4PfenE+M+DOb6KUU7/ulllUf0Tk2sMgDVrSuL7eXXe2tvNJbeKWv4qWNJavBkgs4cIWkXPPGbkW4Xsky3B0ovt1fdKc67mFRxIqct8ahLDCBGQYwywDmmMDCfxlKmWdR5lnUORZ4mgnMIqzbni6zMOc4nXIEZayGqc5opAcg2lkqZZ4CzlLBM1TwBAicAMEjIGUfi7HfVbgFps/wOFsBYAcA7AWAzSAwRAH7KJRekNpNZXTwuGMotInP2CJkHXWHVwOgJU/KsidwIZBy0cC6aubdi8VuJBGrKa5nMrSHs8L3ZEfuyLVtzrFP5dmn8uxTWbYt6dapVPNYWuhAumko1TScYhpKNvUn6AYSdINxwb1Rmp4YQ16AVwgKhRA8Tx7Ng0Wr0np1GpTtBtc2o0eLwWOdwaNZ69KqdW7VylsCxRUeomQhWoQyx2XUnU7AFidqjzMzlgSsAU5/+P2LHPtfLoP5xfPPf3y9c/NES1VpR03puuqi9rrS0uxCOeKp4Hh5I96eHDeD0Kc+PrkrO7U2KcOisai91NEhlrgwW5w5ItkWnhltzouz5idGF6QlpMXYEszmivT0quyM4oyEmvy09pK8jtLCdRUlDaXFjSXFGxqqe+vKB2pLB2pLuqrz2ipzOivyusvz11cUdlfk1GTYWnMiNxTFDJcnjlQkbsizTlQn9RfaujJDRkuj+wsjRipjN+SF9WYZN6YEr4tXd2WGrovV9mVFjBfFdKfoJ4ojezN1m8ot1QlqMcSTEoQcxWUoKSFQGUb8vwwlUS7m7yzZXBu5v1G9r0k9WRRYEOYphXkYH4JgEuFBWima6O2khGEhQgpQkkAIAsEJGBNCmBjGhT9dI4wLUFwAoyIYwdmsAFdRZVacRiEOkAlqCnJSUrMs8fk1te397T2leRUyJz3MDzIHJK6vqfMgERcEE8AYChEojxDCpBDGDH4+U33dM4f2HJzesnfbxJHJ0UNdbd0BgetdVO0hYak+nsVGTbvdUhUcFOfjm2CPrigua2lobG9sWFdbk5+enZeW21ReW56dX5lfUF9eUV9eU1dYnRWb4eOslCCECEZfAPrzQAkIwyEUh1BPN9c4W4Qt1GgPMUQadCHqQJvJlJkQH2+12EONkSFquyEw2qCx6AJDg9VB/j5af++gQNei4tS/f/Xf9pT+jbX8c4fD8dUXn9l0WimdqoI4KjbQbJA8Ho6/Oxz2bIf1uxsV3z2ocjxp/OFxw48P6n580Pr81Y6/nUr4y/HY7z457HC8CIr+7h+/OfVqq/5wGFnuCvkyKWqCvivVda8Pe70cswnIdBHZ5S/o1+MH0/UdBvdGOXtbsOi0TXHan3ZcQ67j0OoAViNA38CjHvDHjgWiR1xZJzz5K2rOHQP7non+IIxyU8+5oqOtGpETsZoaczAEAp5cdpNFu17vdSLWdNIcsC3I6YDGaQ5i3uEAv/Pk/1GHPQsn78UoXy42XwlRzXGBeT5w1hO7Vpd5vqfk4vr8K91FdzsLzwfLz2PAVZK2KKbeMkqvJgXc7cm901d4oyzqQbF11RlZZYELdGCWAcwzgPkXx+QZP23EzzGAeRY4ywRmYNp1b9mSGDrDoswwacd49Ctq1UkhcpwKLlCoM1TKGSplDgRPA+ApADwKUDYzKGNyZJJPPwyAWynAFBXcCgBTADAI0Nsp9FoQqKSAdRB7SIbvkHEPS6kLLtQrgazbBv6DCPi+mfVqJOXdGODdaOBpNOVXMaz7MdDNGPJ8gsvp1MD96SE7suybs+2T2VETWfbx9MiR9IjB9PDR1NCRFNNQsmkg0TCQaByIDe6L0tRGBKkQGAZZJJMnZHLceMyKEI9Ws7LF5NoS7N6idW/SKZuMqqYQZWOIsk7vXB/gnokLYzj0OndkwJU/6IysU6BxKM3m6fTH3733Yho8f/79i6/yL2PoN19/MdK/vqGssL22tKWqoKO+LDs1T8D1FNK9xRSlEHALlJrGOoenNvZP9U9lJxf5uqtiQg0JFrPdHBofaUyzGXNizPkJkeYgv0BXZ1ugpjU7qzkzsakgqTk3viMnqTMvM1qnVoqlHhK3hoLyloLcjqLEDdVphUkRMfqg/IjIMltctsmcYTBlm/SlFtO+tpIHxzee31I7M1z45OzgxemGXc0xC2PFl6YbVnfUr26tPj+Sd6E//dJk6ZXtdfd2Nz8+1ParY63PznY8Pt748Ej9s7mesbokIZspwXEZiksxgYTAZOj/y1CYRLiYQSVd6o9b6/O9t9O6tyHY5iXEuVyCD6MQiUKkjMdWS0gJhApgQgDhAggVvGgPghAhHxbCqADGSBghEIREcQLGcQhHWcxMe0htut0ZooYEaaxhMRHBsUlaS6YpLCcuKiU6KiUorMwvpDXM6oPgQgjH+BgG4QREojwc4uNMBltK4r3tTQe2TewbHzzR074xOKATZY/IyMEQTYWfS6vWrdfo2apWpni6p0ZG1xSUddU3b2hq7qmvL0nPyU/La6pubC6vaSwuq8zLK0pPz4iO8ZI742weyYOFKEb8tPxESD5K8jGcj+AQTEB8b3fnWGuoLSTYZtRa9UGh6oCoUFNmbExCRHi8NSzWoo8LC04IM9hN2ogQnVGrDtMHhYf6VVTm/G8Y+nNH9FdffBap00roFE+U54ewct34j4aj39tnf2s66odHLT/8vv/5n3Y9/8veHz/e/uN7Az8+afz+XMF3qxXP39j04ycX/vXB/Q9XNi8VuezQ05MlNBEVZNKpCojWoRN3ODFaVGSBRhktF6kpQI2PuE2tNPC4QVRGrQt6PFx2RIuMSliNNHopBUoFOFYAiEc5xTJoVyC+ZhZc09JeNbAeGemPwsFHFvq9MOCOjn7RLFlvUBIgECNGTiQF7bN7HooLPGLx3x7sctzidQpn32QBv/GA3tfCrxuxl8xOd3ON1+MCT8O0eRg4o+Rdqohf7s5f7sy+0J53s7toLcJzCQcu47RzQupFJWfNIL1Zn3R7fcGt8qj7RREX3YnzTMoCDZxjgAtMcJFF+UlSFrDAAhaYwCIbXGAD56X8GwHy4xCwxKEtsehrMuGKs2RRIjhEAY4AwGk69RSTdpIGHqMCJyjgSZC6jUGdkiBTXPo0AGwFKONU6kYa2EEDm0FaGUBNpgCpLEo2xqyQczucGdtVtFOelFkVuORLvaRl3gmhP4uivx1Heyua8q6d8mYM/ZUYxoNo+r0o5i0bfDVSvGz3OB3ntz9Fsz3DuCkjdCg1ZCgtfCwldCTZNJBoGkgKHUgI6Y8OHorV5wUpESrIYkIQjS8AWL4QrzLcqyXUq13v1Rmkag9ya9A514e41RqdG4yudQbnSrVLFI7pUHa6Wl7up2j0kFcIoSQmNcVZ9sm7bzkcjh8d3/9ivU0vnm+/+XK4r6ehrLDtJ0PLC5Mz3flOetLVJnSKgCXxEs/SYEO1JSLLEKVXGoO8NOZgXVx4eLTZEGvRpNl1eXHhNp2PDGI483kWlXd9dGRvbuxwdXp/afxIUdJkVUGYh8KJy/TFhDFeAZPVecd6s471p7flhCs5HKuTf6yr1oipjJi7VeKRptK8O3/w+9cP/f3R7n++dvi7Xx/72+O9f7q7/eMbU988PfrZk0NfPtr3+dWRD2dbPr0y8tuVgU/WJj463//+SudHlze8s9L23mr3B5eGNzelClgMKU7IUVKKCf+/hiIEzoM0EmI83mdnPLG30K0lxknBp+BsnogHCXg4ColwLkLwODCMEhAh5OEkhJEwRsAYgaA4DBN8mOQjBAThMEzAGMonEB6JMNmRgW7ry2OTzJ5inFsan9EWmVrpFtRqjBpvaBxY19ianh4vU/lzCCEHRfk4yoMxPg/n8TEY5yMkByVpDIZB7bt/YuhAd0dviH49yt0IU1ucsfZQdaGnrCXQeYNOVe3vFu/rmRYVW5lf2lrT0FHf0NnQkJ+RnZ9V0FTb3FxW3VRYVJ+fU5WTnp8Q5ecsJ/kwAaEkQuDQT0tRAR8R8FGcBxEQRMA8fw+XRHtoVJjWblRH6tShAX52oz7Fbo0JMyZYQ2IthrgwfUK4wWbSWkzaiBCdLVxvs2oaGor/Nw39+sufDPUhYDXBiyMYd/sj/7aQ/puD6d++2e/44diPP7703PHW8+ePHZ8d/2a54LddmjcrvF4tdrlW4Laa4nVKw97nB9SpuFIWBWKyGRymnE0rdMOrPcl8d36UkJok5pb5yLKcxSoAcGMzdUJRCko/7Itvc4cyQCAMpAYxqH4MwJtG9WXBYTgviQ22OkErkfizKNozK/WJmfJ6OPDETn1ipt+LhDv8MBEAtHtI7pjF5yyC07GeB3VuB3Xup0K9zpDcywzgqSvnDQ3vNQPyMER2K117I8Mwi/NWecCiM+dGSfS5jtz5dZnLTdkXuguvpOrmSWANo1wUUq9IKNf8yQs5Ybe68+5UxtwvNF9Ukmsc2iIDnGWAC0zKIpOyyKIssoElDrDIAZY4wAoXWOGDCzjtRoDTWYKxyABu4MiaADtMBw8TnOMKbMFVvAcAjlMpp2jAMQpwHARPgbQpOjgu4k9wGRMgMAFShkBaD4XaQAEKKEASlRJDp8cyKDk4u0FJbFRCe5XseU/6ogc460U97UU760M5FwhcNVJetjCe2umvRtFftTNfsdGeRAAPLMBLFvBlM+V2BPOiDV6MkpyIdt8f67MjSb0p2bgpM2IsPWIw2TyYFD6UEDIYZygPUroxqAImk2AxBEyGGoXbTOrOMJ91elWnXrVO71ZvcK3VuTcFezZoPRuC3WvU7mlOEruAl+srLNW7lvsrijF2BgDkCgR/fudNh8Pxw09bSr/gntI3Xwz39tSXFbZVl7RWFnTUlxUkp6gwkU7kFCGRRQhFYbjEgIm1iIsCULhBymCvAIOvxqzR2XXBEYG+0bqA2JBAHymhhBB/lMgL03dkWbc0ZBwbrDs8WHF2c/Xizo74AJVZQCaL5TEotLox8Y1DUb8+Yj/SEx3p7h4hDoxVaGIUvuGkp12sTXcNWZvo/uRO/59uj3/9cPdHFwbfmt/42aO9j892fnJn16cPj3x6c+rVfeUHKsL/dmv3v17Z8/WjfV8+PPin27v+4+70Oyv9X9zb8ZebO8fr00kmTYiTYpyUYkIZRkox/D8NFWICAUKQMC6ACJyFGpzly1UZp0MU9zozyyL9IDoVhZAX+W8ID8EhDIdgFIJxCCUglIQxIYQREErAKI6gGIzhMIYhGAZjKITCfBSGcJjFMHoKp9ZldBZHyTm0ytjkxrCYFMKzwCd8XV5heU56giVcwochDp/HgyEeDPFgmMdHeBDCRyAIhfkYxIUkGDSUn7HZpOkWcAZx9gaI3uJCNpjUNVHhbbERtUZNWVBAvI9PXJilKCO3uaq+o6G5o6EpOy0jP7eosa6lsbKuobSsoaiwNj83Lz7G11kLRQGAAAAgAElEQVRBQggOoSSMEdD/KOcxCMYhCIe4eo1XcW58XnpkRpw52RYaG65PsIWlJdkTosLT4iMSIkNiw01xZpPVqLYY/cIMvmFGP3Ood01lzt+//Kvj539M/7b+0J86Ub7+4vNonUZBB/wJvlaEWFHwZL7vqxORlzboP/tVt8Nx+x+OL39w/Ohw/PmbJ3vu1/pdCOcsauiHvYCdHsB+T8phD3C7FytTxMCpIIPNo3M4KJWaqhLWaGXJYnqViugNdi90FcYqxPnh2gy9b4G/atJfftsknfVDiuiAP0CRgXQFg+FKpXlSaeEYO1EiMnOhrVrk7QTmu9GMVyPB18zAa3bqs0jO4wS81gcWA8B6N+SugXvJhJwJd94ZKDmsdZkLcj4jZF9gAE/F7De8eU8M6MsW+c3EgBs5oSeduKs8cIlk3soIv9SacbYl9WxD2mJ79rX8iHkJY5kELuHgBQi4rpev5oZfasu4UxXzq+yQi57EKhdcYoCnmcBZJrhIB5aZwAIHmOeDixDlHAyeQ4E1hLIIUS64iZcE2DmEf14MHweAAwAwE699emzoswsnrmcmHeLST1GBk1TKUZC6n0IbowCTAmiIzxyg0PpBWg9IbQbBYhDIYFISOYx4Oi2XAQ7IeXu9of1K6owXfcmLtugNzvqAs77Us97gjDcw5wMs+QHng4DrJurLZubDCMYjK/W+jXI3EnhgBe5bgbtm4Ho442oYcy2EfdYq3BHjWxCkinSXRjpLY5zFJWGB65P1LUZluhi3kRwXJk3CYIai/A6Tf3uod73RtcmobNV7Nhld64wurQa/ZoN/rc6jSq3MV0mtfDBfJazRKxv8FDUYt5BKKXGS/+WdF+vQ/5pRv1gtP9zbU19asK66pKWqoL2+LCs+2RlzVvCdVajSh/RWYt7ueICUrZIy/VxwH7WHt9YrIDYkPM6oi9GoU8MMyVZ9uNrL4u1bHGnb2l69oytnsiHx1FjTsbGaxb3NFw/3Fps0kVxJiVvwUlf5cpPvlRbFq7sST/YXxwfoMwyxxZaELJ0xx2TL1MYXhiQsbt30xuXj57d1/vrU6NN9LZ9f2/XDs7nv31365wdz/3x34R8Ptj+dLhpO0FyZ6n1zbtOn13Y8OND11tKWLx6feX9tyx+vbf/jjT1jzdkEkybACSFByFChDBVJcOyFoWKMfLEIJWGchEmEjQU6kYfKbWeTPRYaoqLVMg6DAfFhmA8hfAjl83EIwfkwwYdflMAkjAohlOTBGA/CYRiBUATCEAh9MWA+AkMoymKZPKSTTelDVQlGV0FUoGdKkE+WxqiXuKskAoPGO9oajkIwjwdD/J8M/c8B85EXLfcki5kkJAaF6CjJXo8x2mFWg6u0JzWhu7qip7Ks0BxaEmqKDwyMDQkrSMturqrvqG9ub2jMSE0rKixtbmhrqGmsr6iuKymrLSjOjkvwcnImIYSEUfJ//g/FYQSDYJwP4RA3TB9QXpRUkhdTmBGXnxKdGWfNSYsuKkgpzEupryyoLsmsKMyoKMiKizAmxYQmxYVFmoOirAENtflfffmZ43/Eh/5bDHX8ZOjf4vRaJZsWQMD+BKrHOOXecK8WGtOAfzqV4fjsrMPxgcPx8d9+dfpiqfaAP2W3O7DTjbZDxdnpwdmuYk95cIf9yZoAmQefxqBQYICiZVHrdJ7F/k5hEM0EMf2ZlHC54NHCma+evfq3+y/9+dKFb1fO/uPs9s+2NT5OCdzhjiQxae4AQ0ljRgkF4UI0AOO4UIB+H84rFs6bVui1aM7TKNbDSNqDCNZNM7vFG5cCQKuCez2EdckEnQ6R7QqWHTW6LWhdT0mhOQbwhGS8reI+1WP3I5xuxPndLrMtaITzCHCMoKwmai43Js00JMzUxi82p9woi55X8OZw4BwOLsvZF+N8bzanXWxNv1lpf5JuuORNnOOBy0zwFBM4wwQWGMASG5jjA7MoZQH7P7Td53tb15Uw+tNQTz8HnQQINhBEB0iw9wb23nvvnRQ7xd5EihSp3nslRVIsapZkyy124sTjiVOcTNrMpM2b2E7szMy9sc33gyzHSXw/Xft51gf8Aef5Ya291tob2SU4WwSySUGrAuAGzXvRw2WbIZcB4JrR+NOjC2+dnXlye+79P7zx10e3Nr1cL4LAFRg6C0JHYGgKAg6IsFGc1wtAnSBcC0IlCJzPgws4UDECtFPIkjtxyVt4y4DcNiJrBviWDl41QGsmaNUE3TSAt4zQqgG6qQNuegNrBmDbAj4IQF4M5bwaxX8tivtyJPQ0Cng5HHwcjjwMAh4Ecm4nqFusrjQAwDDC4QoJDuLEh6uDdV1RlnQplSUXGrmIB5frz3IbwjSdYZrOQM+eQK99gR4dQW5twZ5tgZ6NgZoaf0251T3fSxGCAjkeklpfjwaTukyMZXKgQk+33/30R3vPyvjny55f12zThxPDfY0VRe11pS3VhR0N5VkxSSrCzRn3dsJNTpRNglnkpB/L92Z5Jk9nf4u32e5tLk5Kyo8JLggPbS/MrSlIKcqI66goGWuqPTXRdWmu/vhA/tnR2vPTDdcPNt+cbmoKsuZKFecKCn9yZP+JCPE1h8t3xysudZbFe3vVJadXR0aPFuX25WTlB0ZO1dXMdvdOdE1OFFWspEYeilD964GqX26MfW9z7kevXPv2+tF3Lvf+26WGSx3xS41ZR1uz3700fKox8f5ix85S64/vLn/nxvjrV8dm2vNFPEjCslKGcaLETpRUzrAKWqSgRTJaJHluqIhkKYJwkxD1SfbjbemX9leGGpU8HoLjxDNDGZxgCJLBCRYnn3exKQlOiXCSxUkGJ0mcJHHq74MmeUK7m2K6LvVEd15fTlimVdmUaBuqyPPxcHFRUEH+1pqKCpZkMBQncOIfDCUwksApEqckPEE0RozIpKM0v5vi1JHccg/1voLipqqGhtLKotjYdF+faKMhPiSsKCuvubapu7mlraEhIy2jrKy6taWzqa65sbq+saK6oawyJyHV09lF9FWGigiKxUmWIES4MMzfXFaQWJgdk58Wn58ck+UIzUuLzsuOLylMb60rb6wtaK4taq0vS44NLs5LKC5ITEsJy0gN7uqs/ujP7//tY/qmekqf39v00Z8+SAjw06A8q4QxsYyFxqNpTqeCPqZjHxY5fX869N3l4leHUi9ESg67ASddgGMunBVXYklNzLsT4xan4VDtoMPWl2DP1zsnyMgDJudXk01HIt2zXcgAiufEBXEAKPW3vHri8LfPnnvv2rV3Tx5+78r5n93d+nD9zF5n6l6m+38maAfVEncY0JC4iofRMKjlIUf9me+EQ2/4w9+Nwv41XvBGNPhSBPgoABrXidQAUOuE3wvCdoKpywGSs0HOF/yUqz6qG67MFT7wupj7ngZ915f+VojsYbzXg/LQe6Hut+TcVT/n7dLQu02JGw3xazVxG41Jj2sTV71E13BgVYK8lGS9UxW525q525rxqDr29Qz7A6NkEwU2eNCNzwebgDUMuEXBqwxym0a2cP4Gj7POBe4gwFUYOM2HjyqY1/s6//rr3+ztfXKso+bN6fafnNh/xeR9jsu9CoGXQfA0ACyDwDgIzIjwPpxTDwJlIJiHcHL43EIEaoLBgxLBVQ/ehp63Y0LumIB1M3RbD9/WIWs6aE0PrxrgWwZ41YSsmTi3DPAtPXzTG7zhBdzWg3fM4K4P8iCA80II9CQCeBoKPgpF7odw7oVTJ6Jcg2RilMvDBHy+gIQwTEzyh+Os3T6uETgnXYZquYibEPORCRsC3Xr9lX2+bvsDPXqDnJv8XJsCdc1BLrX+qip/jzKrW7aXIloiyNHIyi3qIqNTsVaWrxLVhNp//x/P7r7b2/v0a81D/+fjP08M9zWUF7TWFDVXFXQ0lqeGxjrxXeSoToZbZLhVLNC7UHaJ0MjwrO4Kf4vWHKAz1WWm5gQZs/2snQU5ndWFAx21Y11NU+21J0bbbi11HerInm3M3DjSv7nSeXmgaDo1aCpYdybYsh5uWQtgniaqthyu0/7eaRqvZJtvZWhUV1J8caBfpm9Ac0bq/q7G4eHOubbiG82Jt4u196p1b4yFbY3nrgz3zXV3Pjgx8uvHc0/O1r12a/9PHx7+5f3FV88PfO/2gR/cW/ndt6/87s1Lf/7BndHmbIYPSlmRlKEUJKsgJTKKkVOsnGJl1JcMpRiWJiUoSXNRZ1bk6+HpxopxDCMJgsIJEidYkhJRNENSLEGz5BfDQJSIoEQUzRB/M/RZCvkscJRwEWF9RTFnO/OrbM45nmxDoKYuPsTX00nNoD5aTUpcIonRJI4TGP4VhmIkjVGMADcKhQ1SUZ8YbyO5NQS3ytu9IzevprS6vqi0PjUl02aK1GoSwyILM/Maa+raGxsaa6ozMzLLy2tamjvqa5vrq+oaK2sbKmqzEtPdndRfZSgtwWkxRooxQkKgYf7m4ryE/Ky43BRHdnxUpiM0OyUiIzWqtDCzqbq8tiqvtjK/uiw3IdavoiyxID8sM9M/MyOwq6vqw89n7L/Ju++eG/rxnz5ICvLzFHCsDGmjUT+Gk0ghHQJ0kuId8IaPmOETLsARBbCkBhbVyLJSMK9EJzX0mE0xGaqZcFiHkv1G0oMbA3URtLBO5/IwMfDfiiJOxLqlyeFwscBIcGK5nEV3j8e5mU8ba97sbbyTG3EhNWy3s/W/FoY+7Uj9XZzsexZ2WsEYeRypQCiHucGsYNBbeieYfS0Bexot/E4U74fx0A+ige9GQ6+EcCfNEjUAVDqR20HyVRuzHupyK0Sx5i9+GKS4q6evcoBXGM4PPIXfs6IvB9APol0e5vusG6U3FcIHqba7DXG7dY6tuvi1mtjbdY7d2rhVk+K6ALhOwzsp9luNjvWmlDvNqfcrIl9JtT2yKDZQYIMLrQrgNSG8hkHrBLxBIXdIzh0U3uLC6wh0AwauAsBJLnI7J+V3bz7903/+/O3XXn3/3967nBr/KND3CMqfh4CTHPgqyLkIIqdA8CAI9APAhJRpJQR5AFAAQwUcTgkX6iKRY2rhqqdgVwO/YODcM0HrRmDNBNw2wBs6ZN0bXtcjawZkzcRZM3HXTJxVI3JDD9/Uwze04HUNcMMLuKkD18ycTR/OXT/wkR/4MBB5EMzZDSOORrt5sjSHz6GECMkTQgjHIsbORJpanGmbEEpXMkoQUfKJAEzQq3U56KkYkAo71fjBRPt0clhvqGlfgGuzv2u1n0eJ1TXXoEpQM5kaWZFRlW9S5ukUma6ifH/zr3/x3ueGfr21/H9/9KeJ4b7G8vyO2qKWyvz22pLogHiap6H4BhHuIyVtYoHOhbRJ+UYR1+Ym9dGp3QO8vUsdkTaJIMXs3V2Ud2Cw88TCxPJY31B98XR7xcnRlrNjLcf6655eW/zOxtKbl8eutGdfqU26U5OzkR/zsMT+dmfUS53RlxvTJyryRxorV7o6zwx0ruxrPDk+eO3wzAu3jr557+zb98/++O7Rn6yP/efW2IcvzfzpzQs/fHn7u0/v/fs7j9//8da/v33+t29f/f1bV3793bM/efXEj5+e+PFLx7//YPHtrbl37q5UZYSKBDwJw8oYyumZofRzQ/8uD2XEFCPDRBQm4hM0wcelPJrGGBLDaBz7vJAnKBqnWIL5R0NJ6gtDKYL+sqEkiZNCICXQY7oupTxE6y8WWETCALUsTKP2VcotKrVKpCCEFImT5FfloSRKMihD4LQY5SaLyUYR1khwa0hupadTVWRYfU52Z0FBY2xkjt4jzluTHBlTkJ7TUF3b2ljXUF2VnZlTUVHX0tTZUNdSV1VXX1lbX1mbkZihVriw+LOVJJp9Ph8qJmgJToswUkKQEhIPD/LLTHXkZDiyk2LTYsIz4iKyUuLSkmOL8zPqKoqrynMry3JLCtIS4/xamjJaW1MaGh31DamzB/r+/NH/2dv77LO9T/a+yfPQTz/7dG9v7+MP30/299FwQF9cEEihQSKOgwHb+JwJHjAuhucVvMMSaEUBHFRy5lzQKQ/RhMllJEg7GGceSLSOxVunHeapOEtjgJdGiIgRQMfjpcskPRHmeoNzDCHIVUn3YfyzPN5ZlHNJQT7xc/2XYOWbduWPksN+WxD3yK4aEUOpHEAPIB4CQieS2JXifQGyO8Hiuxbs7XzzO3le34vjfT+B+4MYwXdC+bvBVLM3owSAahV72p0+KoWv6qgXwp1fCGJfCRE9MeGrXOAJCr3tznvDwnvJD38UpniSqrvphl2moXsO473qyPvVsdu1cavVMbdqYjarY27ZnK/zgWtCYD3auFobd6M6/maN405JyJMk82ObchOFNrnQTR58QwjdwqDbKLTJB7e44B0OtIkAVwHgMADctJl/fOrgp//72729vbeurT2dnf7h3MQZCXkWAA7z+ZMi7jEBfAXin4M4R2FoAgT28eBRN2WDlM7mAsUQ0MoFZ2W8897CNSO8ZYR3DcJtHee2N3jLCK6aoXUjvKGDN3TwhhFZN3Fumzm3zZw1E7JqhG/owRt68Fkqet0LvKwFL+nga0Z0zczdNsLbFmTHBu74cQ77U0EY7M6FWS5fzEVMPKDXS3TM7B4l4Mr4cByLawFQB3IaZMQxrXjBhR1XklN+Hiu5SWeSHXPuyv2uTp1Wjxqba6nZNc+kTvNWZHkrCgzKQoMqTyPLUEuyfQ3/+fMf7+3tffL5N/W17in1tjcUpcdWZDsKkyMKk6Kt2lCSbyJ4JjHhKyVtIqHRifAVc4xyno9BZQ/1NSdHBHRX5Kf7G6KNHukRAflJMRU5yU3FWZ3luf0NZc1FGcP1JYu9jUf3N147tO/awfZj3cUnO0rWZ3tfONq/NVLyYLrpzkrH3Usj37p3/oX1C9++u/nG3RvffnTzndd33/nW9g+/tf6TN9Z+9PLaj57e+sEL5959dO47j4+/fvfkW/cuPr17/vHmiZdWFx+tTrxwbejhhb6dC/u2z/VtnNx363DL1YM1V+cqry80pYWaWCEmYSRyhnYiWQUpktL0Pxv6rJwXExRFYnKlyE0plaIEJWQoHCeEfApDaYKgMJLG/mboM0YZnGBwgsaJZ4Z+cZRJ4hSJUSSORof6NJUn99SmVKQH690kQgGHFfLdKNwol7rSDMnDCJwhMApHv6qWRwkaZTCcxTBBCIVWifBKgpuPQoWukuIgn6wge2GAb4XdnKf3jNfrksJjCjJyGqqq2xrrGmqqMtOzKirqG+vb66saa8tr6ytrG6rq0hKTXeTOLE4+2wj4u1oep1icfLY+Hx4cmOSICwv2z0iKTouLynTEp8UnJCfFF+Rn1lQWVJRllRRm5mcmJ8YE9naVjo9Uz0w3jI83Lx4a//gvH+zt7X2298ne3iff4Jt0n+7t7e395YP3U/3MBgQIJQVhJBHI8MMJoJ4LTnOAWRw5IOFNSYEJZ2DOFVk00vNBLpMR3vsjTPujrCMxlvFY02ikZ2+oW0uELkzN0lxAyANpAAjCeFVKcSLObTB7DUjZIxzwNAJcgYAdPvA9JfELL9FrUsE0ys3m8jQATHFgtQiP9dSEq9w1DOpHAD1qwXqI07cT1P8aRf1LrODFYM6mGb6tR85ZmHInNIILdinQRQo4JQWue8AP/IgX/MktI3bLTXiNBzzGoO+5cL6lhV61Cl8Jkb2apNn1lVwRA2sW8aPCgEfl4btVkRtVEWvV0XeqojcC3K4KgOt8YD3Ac7Us4lx+6On84OvZvvcd+odW5w0M2uTC1xHgGhe4zgVWOcAGDK4j0HUYOAsA1zxc3p4d++t/vvfq7tX3fvja3ocf3C0ov+GtPYMKziDAJQSc5yFjDPcMD7oIc07B0GEBfFjJTLjLhq3aeld5l6tkypU55SpY0/O2TNC2BbhjgdaN3DVv6LYeWjVCa0ZowwjdMcCbJmTDhGyYORsWzm0TvKoHVg3ALSOwaoRuG5Fb3tA1HXzJgJw1cE8bsHNG3jUdb9XA39ADm3rggg//qIUa9pDECNBSOXrcgt6y8/q8CGcA8gTBQWfuUS9s0R3dClU/SjSMmajj2YEbfbVXqoumZZIZAOjnClrdnRrNrtVWj3yja7q3MtNLkadzLvBWFmid01ylWXbjb3757N6mr9vQj//8fnZKrNVDGqxXBnsrwwzuBoXRie/txNe6oAY1YXTGzC5kgLPQV8a12rVBhVmO6uL0tqr80pToxDCfguz4guzkyoKMqtyU+f3dh2ZHW6rLxva1XT4yu3Xp0L1bx1bPz19cHr9xeGbnxMG7Zya2TvfdPj5y4+jIjZMj29eX7l87eu/yqZ3LKzvXFjcuH9w4P7t1YXr9wvjqubHbZ4e3zw/unB+7c2Hs+FTb2QPtV4533TjStn6o68ahjktLLZcXmq4eaLk823pxqvn8dP3Z8apzk9UXZ1sTA0wilJKwchnNPDeU+kpDGZJSSORykUxEEK4yqYykKZwWUbRKIZOLRRSG43yUEODk561znCFJFidpjKDxZ/U+SeL0Mwq/MBTnCRIigx+sn3tx8/TmuYXa/HQM4aEYSeK4giJYoYDESQyncYwmMOqfDUUJEsMYFGNJFAsU8CtZsoTkpuFwjsa5MdVRHBuRYdHnGLyTNZ5R3oaksJiC9OzasrLWuprairL01IzqqsaGuvaGmpbm2ubm2sbW2oa0hESlVPbVhhIUS1AimpEwjL/dLys9y2I2xUUFZCU5shJTM5IyMzOyi4pyy0uziouSCvNSctOSg33MSTHBFUVpPR1VnR3VUzMjH3388d433VP69NnVd3v//cEfs/wtPhwgEuOE8DkhGJRF8NoR3ggEjKDwhIw37YLMa7GTBvySHr2gR4/bRbNR6tFYzWC4tjvYozNI3eGv6gh0L9M7RctJA8tXC2FfHicB41QYJUkuWDGOLnL5KyB0HgKvQfAlGLmHI7tiJA4A3HgCBY/icwUiTOivkLhSXCkIhEoVvUH2Iym220kuL4cTT4J4m1rgvBa4ruee9OB30tABJf+qhn/Xwnvsh74Wxjzw5Z93AedJYEoAneaCL+DQuy7cd7XIOzbsZT/qaZL7d3JNrwTIbrpzn6TqXykNeqEidKc8eL0ifLsi6n647goBXBMAN02KKzn2I2k+SynmMwne6+HuOwbpBgZtIOANGLgOg9cR8CYErEHgNRi8zmBrEbbvnJ7/n49+/9kn//vgxMp/PLr9pK1+GROcAYArAPcsF7rEA+cweJJFz3E45xHgIsnbtqnPmp0W/DwOpobPxgYeD9KdtUjWzPxdK3TXAm4ZoU0jvG4CNo3AHQOwaQI3zOCWGdw2Q3esnA0LsmFBNq3IbRO4pgfW9MCqAVwzQOt6ZFXHvWLgXTAJTlvQozb8qJV3Rse/4C24pQHXPYArOuSmWbBsRisYeFFNbdmILV9oyZNbT/PPqGXvhErfDWOeGnhPfdDXgkW7fuKH5am7NVWnXD2OwfA4AtUgYAWLthtc68zuRUbXTK0yw0tRoFPl6VTZWieHis2wm377y397xufXU8t/8Z7Sxx/9sbY00xGky4n1KYwPqEyNDvc2q1GVE0+tEmrccK0LqnFjTBqpzZnUmjxsybHRiXFhmalxNeXFPR2t02NDi9Mjh2eGl8b2rUz3HT6wf2V26MTC/vPLY2eWhk4vDZ9aHD6xMHTq4MDp+b4zCz2nFrtOHuw5Odd9emHfqYP9Z+aHTs0Nn5jtPzK97/BU9/JY++Jw0+xA3WRv9f6uouqi2OTooPSYsJnehlNzLZcPd1w71H5jsevqYvflpe6rSz03l3pvLfXeWOy5vth1Y6nrxlLnjZV+R4BFJMSklEROsQqSkZOs9HktL6dYKcVKqM+TUEqIBlusI+3NlTlpLmIZi4tpjJCylEmnjQoLC7Dbfc1WTzcPDzcPjZu7p4urhGYlFCOlWQYnGZwgMILAqS8MfdadF2E4I+Cnx0WWZyetjPcvjg6xGIEKSQKnKZTAURJHaVRIYSiN/6OhFIFRGE6hBI1SLIVhBoxIEknSWCpWTCabtGkBfimBAZmB/pl+dofJFG62xgaHpcc5cpNT44Ijk6IcWcnpNWU17Y2dzbWtiXHJMeGxSXFJNoNNxshYnJJQjJikWJz40pISLSIoMUlJWTYoIDgzsyAqOjElJTU/Jy8/qzA/q7gwp7i4ILc4P7UoPyk/OzE7LdGiN6gVLu4qd3dXD7Xa1eFwvP/++3t7z588+kZ6Sp/tffbJ3mef7u3t/fcHfygP8Ukm4EKFIN9ZmCUV5FKCFhSf5HMPCMAVNfeMHrvqha968u94cja94JsG5LwZWbZhI76SDpOkyezcYHGuNkirrYoyvSxDSVbbPBtNHikEUqEXR8i54TAwLcQWQeQQApwRIhtczndpzr9qqHaMa4PhQFbiRghxDqBGeRYpkWn0mspJWy5MnUkLXkqxnk8wnA2RXzFyLhvAWwZg3Ru87Q3ds3BeCcS+FU4+ssFPfOFdA3BLA5105s6g0CkIeExx3g+QfxTG/MrOf9uX/70Yxfdzvd7N1X47w/PVfMNLJbYn5QGPSoO2S0N2S0NfSLBckXCuCIFrnvSNNMtKsu5ArPtKpOq8XbqhY9YocJ0H34DB6zB4HQGuQcA1EDwDADte6l+fnDkz3/f2t1787Df/fiUz6YLe9SACnOICF3nQKS58jgNd4iAHBNCclH9Wwruj4j2wUHds+GVv3kkv7JSf8pSv/IqBv+mD3vXl71ihO0Zg0wRtmjibFnjbwtkxI1tm6I4Z2jLDdyzgpgW4YwLvGKHbZuSWCbptBNf1wA0jcMPAv2gkV/zkkyHKsRDX8QD1SIByOFA+4yM5opOc9aIvaXhXPMDzXtC8jlspAmbd2OtaYl2P3PJCzjHwbUpwT8x7xRV71U34bTP2PX/irlG+opAsS6RLEG8GgBpAIBcCCgXIqKt80lXU4UaWadgcL2mewTnb6JymlceppWn+tl//8md7e5+fOX2dhqyHfUsAACAASURBVP7l4/cHO2orsqKbiuMbChxtRalpoUEmV62PNsDiGWhS+5hdbUZXq4p1l+HONq1PamxCsiMmJSmuID+/tqK6srCgriRvoqdpbqBlur9pqr95drB5ZqBhur9+ZqBhdrBhbqhxbqhxbqhhdrB+drBxfn/rwkjr8njHgcGG3obC7vqSjtqC9uq8tsrczpr8rpqCztqcrvqc/uaivvYinUYBAICz2Hm0u+HUXNu1wwPXVvquLvdeXem5utxzdbnn2nLP1UP7rix2XZ7vuDzfdnm+9eJCd5SvSSQUyEhWQYoUFC2nWCnNfmGojGa/yENpARrna55qL2oujDW6qbVuejdnlULE0igmpliVXKlx1Xi5a0w6Y3hwSFKcQ+vuqddo/X18nSRSrYenVCz98ljSM0ZZlGCFRJDFNyUqsrWsaF9dtVoqxbkCGqUolCJRikJpHKUxIYmj5D8ZSlN8Ui1Xu7ppnOXOWoVKL5YaRYwXgwcZvYMs5sTI6JiAkGh7aJgt1NtFp3fzMnloYoNC/Q2+/np7lH9EakxSTlJ2UnSSnHWiUFZESFhMLMLEDEZJKFZCMSKCEBHkl1JRUkySUpHE4UjOyCpOyyrNK63JL63Kyi/Lzi3NyS7IzU7Py03Iy4rPy0rISou3GIxKuZuzwt3JyU3EOvnZg/74xz/8zdBvqJZ//grjx+//tic1cMCPmYymZxNF8/Gy4XBZvauwkxWsqMjLXsJr7uCaB3hLC63q4HU9suHNveXFOe/JPeDG73XDajVsqU5crBcXaulUJRqIIX4oN5LFcj3liSI8RMhPR7EFgjiN8A7D0AoH2BVCv3BFP4pVv+XQVhJQGknFSli7mEz1cOmNC10qzVguSVssTJzNjBpLDJpODp6L9z0cYz4b5roeKn4pDPtepPC9ROatCPSuCd4xQA+t8F0TtGvk7JrQNXfeVRRZ5ULfdSE/CHH+JNn1oySnX0VR70bR76Y4/Thf806x7vUi76clhicl5t1S+72SgCfJllsy3hoK3FTht5MMp9IMh+I1K1Eup3zY217kOo1s8Lm3IOg6BF6FgSsgcBYAzuLoVW/X7bTYpx2Nvzhx7FFVxSFCeAIALnChC1zkPAKc4QCXEfgchzPNAeZknFUz88gquGeC7xqAewZ4yxta1QL37LyXgon7dt62Cd4yw1tmeNMCb1igLRv3ri9/18bdMsNbJnjbgmxZ4U0rvGFBbpvgNRO8ZoQ3zZzbRuiWkX/WJp4J8uyJtrbF+rVG+XeEBbaHBNRH2BrD9d3+mmEf9byJPucJXXEFjqjRVgY54EFe1/CvenHOaNBTavEyF1rnQ2/SnDdEyGMl/6qCP8wB+wBgjgOPwUgbAJYBQDoAFPChORV62AkaVsO1GipfTZW6iyo1TIk7k6IWZ/j7/Prnzw399OuYbfrC0P/++IOe5qq8xKCyjLDSlJDixOD85OjUhPjaqvqYiASLt0XvoTfrrQqRs1goCTD5ZzgSs5ITcjJSiwsKq8srywvy6svyh9trRjqq9rdX7e+sGetuGO+un9hXP9nbMNXXODPQNDfUcmCo7cBQ+8L+zqWxfYfGe49MDyzubx/trJ7sa5wbbj042r4y0XVitufUgf4zB3vPLfVeXBk8f2QwyO4pQPgaF6+x3uajU02XlvZdWnwWXRcPdl1Y7LhwsP3CfPu5udZzs8+i+dRMe5jFWyQUyimR/J8MlVGslGafXXwnJkUsH3f4amdaEwqjXZ1RrghlnSRipVQqwhkGYyiUJgQUISBJIYnxBLhQyBAkQ5A0TjAEJWFYlmL/YbqTxClKSIlwsclDF+3rWxgTnhlsD9dp5BhK8viUUEijGCXEGIKW0GLiHw0lCYyihbSMlIpIKU2IGIylMJIgcBzlmfUaXx9LQrzD081TTMqdRVoJ4e4iUhvdvRyhYSFWP5vG6ipx17saPRWebgpPhVhJooyElMpJqRMtVytcJbSEJf7WU3reWSJFJCmTKByJGSlZZTllrQW1PcWN/YX1vUW1+8pq2opKSrKyErLTY3Mz4jJT40w6vUrhpnLyUDp7SMUuAf6hf/zjH795Qz/PcP/8h982x1nGwkVLadhSFnkkkz2SJZpOkNcbqCoxd17Jv6Xhr3rB13XQTQO0qkNuangX3PjLYnCaBAZEUIucW+nMK1TyMxT8eJkgXIZZKcRMgjlWlyiJIBjjZLHYOMk/zxNc4HCOIeC6mP9+ummvweevFZpvBTEn1UyDhEyW4VVGdV+4374I36H4kJksx4HcxMczQ9sjHYuFyYt5aSfy4i9nB9zN1n8r2/XlKPSeCdjVA/fN8H0r564VuW+B75vBRxZk1wtdl/FuCYFNDvAdJ+J3QU5/Tff4S7rzbxzMz2LYnyQ7/zhP8y+l2leLPR6W6l8osryYqLsp4qzj4JqauJOoO59hPp5iPOnQXPCXbWip2wS0yeWsgsgNEL4KQpcA6BQInVVIdlIiZynuTan4AiM+AkIXEegqB7oAc8+A3DMQdAoCTiLgGaVk3lM26kbfDPfY8ie2DcgDHXRXB9w1gy8Gwq9HCF8IEG6ZoC0juGUEtszQpgXctsE7VnjbAm1boB0rvGtDdm3IjgXZNQvWrdw1K3zHDG0boXUzfM2KXLbRB0Jcuxw+rXGhnTHhLVFBjTEB7eEhjeGBNeH22ghbY7i+11dxwBtd9IAnXel6kWDGAzviCky7I9dSw17PTVtVi16UcL5DgG8Q4DaBLIHQCABM8+ARBG4HgCoQzIWgBAAs4oMLKu4hZ6DHnZPvSodygBKpsEfJb5JxUuVomLvylz9+b29v79NP9z77Ws5Dv1TLf9BQnpcQbEyNsqRHWrOifVNjg1MSYqurauw+AUqZgkYxNxdXGSOVYOIAs192UkpuanJBdmZ1WVVTXUN5UX5DReFIV8NwR/VoV+14T/NUX/vsQMfsQMfcUMeB4c6F/V0HR7oXRroXx3oPTfQvTwysTA6sTPYdnuo7Ott/7MDA8QP9Jw70nV7oPbfYd/5g77mDXecWO84v7Tu12O1vVQsQvpebbqK//chE09n5rvMLXefnO5/F2YWOMwutZw60nJlpPj3VfHqq5dRMy9GJ1mCDRiwUymiRjPo7Q58BKqEYEU6JSVZMimge4fBxn6wLGaywh+pUFBcjMQGFChmMpDGSRmkGpxmcojCSwimKoL9oIn15nunLhhIYSaIUQ4hlJKumiTCNMkarTPPx9vVQyUhchAlFqFBMEE4isVIqZwiSwLB/YBTDSZQgUZwmcJZEWQpnSIKmMFTnoY6KDElKjJWyJCXAGIFEJfHyUhsiAkMcEWF2o1nrovUzhwTawl2dtO5qg17vy7IKEmOllNRZ7KyQuTjLXaSslCGov63ME5SEIBmSdHZyKSiurWgaKGkeL29frO8/2jJ0tLlvsbNvrramOSM1KTs9Jjs9Ji0p2qD1VsrdXZy9VM5eFKm0Wvz/8Ifnu57flKGfPV+C2vvoDx8U+fk0eYsG/YW9YfRgmHQiBB8OEvRHiVt92CYFb7+cc9oLu6nFVj24Vz2g8x7wCRf4sBw8JIXnJfC0BBmWIq0yTpFckOvO5umkuXpZtlZUbJQmOnEjJHCOK9krER7nw7e40CbBf6ogf+2j+lOw4q9x7F4C+T8J8reiVLMe3GZ3br3eud7sWWfRtgX6DEaH/OzSyb03n7yxMrWcn7BUkLRYkrxS7DiRYT8d7nzZj9y0Irs28J4FeGABHljAB2bogZVz3wo+MMEPNPz7CuGGANyAgdelwl8HiD/NcPssx/39ZOnP4pgfpji/k+n5Zr7nawXa19K917T4loa8psU3kzXXcqznMmznk/WXQ5w3DewaCW9wkZsgdBUEr4LQFQA+AyKHSHTaUzoqBM4j4HkAuAwAVyDgEgycAzjHQWQFAZcgYFmEX4kL2h/g3WZQXkwP3Uoyr5nJBxbBfT/evWD+gwDkvg3cMgNbJmDLCG6bwB0bvGWBtqzgjg3ctgBbVmDLB9yygVs2YMsGbdk4mzZo0wZsm4BdI7hlANeNyEVfajZC3ZFgbYoPaIvxa4k218fpm2KMLWHG9nDfxnB7ga97TYDraKz30Ty/brtXjpSulvK7VYLzWREPKvLu6d0fSNEXxfBTEniEAnf43KtcdJHD3w/D7SBQAQLZIJgIQrEAVI3yDznjS0qkQQEH8aAwPi8ThdppsFHC8+UBOqnoVz/9+d7e3qfPFP3/vy//tzz0ow9aa0pSI/xyEkPyk8MKksIyEyJTExyVZVX+PgFuCpUYI7TuXk5iuQgXBZj8spNSC9LTSvPy6ivrWuoby4vyGiuLxnpbRrrqxvY1jve2TPS1Tfd3TPe3zwx0zA52HhjuPjC8b26oc36k8+BY99LYvkPj+5Yn9y1Pdi1Pda3MdB+Z6T4603liruvMQveZ+a4zC+1n5lvPLXYfX2j3MToLEb63h368v/3QaN3pA51nZjvOzHacmW0/Ndt+cq7txIHWkzPNJycbT4w3Hh9vODbZuDzaFKjzEH3JUBnFSpjP9XxuKC0iWREpYoVkhEHdlWftLLCF6lU0F2NwnMZRCsMpnKQxisbIz48tv2KcnvoHQ78IiqAUYrGSxmzOdJiHONRNZPd01qjkrjKRi5hRiVmVWOIik4tpBkcxAsMJ7G8NeozAMQonCZLCaQqjaZykMUxMMLkZuT09/Y3NrVGRkUadQasxql30ZpM9IjQiKiLCbLC4qjQRofFGg7/axejpbTcHRNoCI6RObiyrkEvVdp/QjLQ8VxcPCidZknxWzj8zVERSMrGisrZ9YOZE68jx+v6jlR0z5Y0D+aUN2VlF2SkpWUkxWWnRORmxKQlReo3WRaFxlmspQsnlSOz2sN///kvZ4jdl6Cefv+v5xz+nmuxFatlAsHN7EN0VJBoOEQ8HET2BvIEIaiBE2m5kmp25kyr+eQ/0phvvqgq65AJcdEdOq7nHlJzDCu6cBB4Qwc0ibrWSKfCQZ7jJ4p3IdDdRqoqOEQvqfLymTe4rOLyOQTsEvIOBTwj4LYb3Gzf0kzDBZ/G8vSTxX9LVbzmcTlmpqWCvKUdwV7C9wcc4lRL3ZG7y8fzs9mjP7szQ6lT/0dbKoeSwyTi/g9GW4+EuV8Mkm8HCez7AC1bgBQvwyMZ9bAcf+wCPLNATI+9FrfCRUrhFQJsC4CUx79/t4r9muH+a6/HHVNVPY8Q/jJe+m+36vXzta5maV9K0L6R43M3WbOZb1wrsqzmWm5GqLbNolYFv8znXYfAyBFyBgKsgdA6AlgXIikZ2gOSeRbgXQOgiAJwDgZMQeBSADoLgAgycoLFFlaRdxda7ScZCzMdifM/7qVYt2JMg/uNQzpY/tG2Bdk3gjhXctYI7FmDHAu7YwG0bsOMD3fWFdm3Atu0ZoOCWDdz0BTfswJYVuGOBV23c6zbemkV4x4zeNPOP+rGjER4dMaaWWFt7tG9blE9jjKE90qc10J6mUsSLBK1Wl312Vb3ZqTsqzKFS1NoNF+rLXx3s2Q61PaTANxjkKYU8xOANPnyNi5yB4EkI6YaQagjMhYEkCIqD4FgQbiDRZRW57IT0SMFCHC7GOA00XC8WOFCOEgC8VM6/+tkv9vb2Ptv769dz992XDW2pKk2OCMhJjMhNispLispOjE1NjK8sq/K3+Xs4u4hQQufm5SRWiHBRgMk/NzmzKCOrsqCosaq+ua6htDC3rix/uKthpKtudF/jWE/LRG/bVF/bVF/bdH/7zED77GDH3FDn7FD7gf0dC6NdC2NdB0c7lsY7lsZalybalic7V6Y6D091HJ3uODnXdXy28+Rc+8kDbecWe44eaPMxKQUIT6fRTQy0HRyuPTHTfmKq/dR028npthPTbcenW47ONB+bbDo21nB8pP7ISN3h8br5oVpfL7UIFUppkYwWySlaSv+joexzQxmMCNB6FEWbi+P0do0TxUFZlKQwgsRIIR/jcVFUgJMEQeD4/xegX2UoTuCEWCRiMYETiuikqM1FZFTLvFRyjVLmJpO6SCRqqcxFImdJ6rmhX2aUYDBchBIsTlMERRI4JeC6yZ32dQ2MjM4P7j+wf2R2cHCyo3u4rrmnrqmrqralpLQ2O6ciIakgPCrFHhDjbQrS+4QFxqaGONLDHOk+9ojE+JyG+u601DwxKycxiiYIlsBFBCUiGDFBSUlKzEgSU/Ir20bTK/uTitpTC6ocyUmOmNCEyIDkaP+MhOD0pIicjLgkR6S3h7dK7i2hPVG+k4DvlJ1d9sGHf/pCz2+olv9s77Nn73p++P6fo022CFLQaJfvCyP6Q3hDYcRgKNYVAPaFQiNRgokEyUi8U7cNH3RDjqi4V124V9zgC67wcTmwIAHGWWCABLpxYMKV7VWJCil+Gi2MoLhxSjzBlQwVcXL0yv0R1gV38RkBuMoF1/ngHRx4gYF+6MT5gxn5f6MEn8SI/yvG9fdZlu87tBfSQ6ZTowpN2ppg36ZQe63d51J3392lwzsLCw+Xpu/NDtzub5rJiJtNd6zkOk5khZx1aK+FiO4ECO76wg+s0GMb97EP57EP+MQHeNEGvWThPDXxHrpxtxhkgw88IuGfGkT/nej6aa7qwxTFzx2SdxLE/5Kl/Jc8z7fyvV/O0T7MMdwvsN7PM+/Gud2zitdoeI0HX4PBSzBwCQIug9A5AD7KR056yFZQ3gWAcxaATgPQCQBaAsFpCBiDgEkYnBXy9qGcWj4wLMeOmhWnTPQts+CBP+eJH/DABty3AffMwD0zuGMGdizgXSt43we+5wPv+kD37Mg9O3zXF9r1hbd9oS1f6I4PvGWD7lvAHavgup09Eeq8EKFeiHA9HOZyIpA9ZZccsTvN+7lMhnoPh1r7Quxd4ZY6uylaIQ8gBWkEPOol6lPxMxnUD6P8nKWnOyremB99VF20oxE/ZYCXSeAxiuzyedd5/MMINAkD3QhUC0H5IJACAQ4IjIPAOADokPCPqPnHFNAhBTgj5YxLeINOghSa783lOHMQndrlF8/OQ/c+/cK/r6mn9Oc/dtVVZzkiizISS3PSqgqyywuyU5MTyssr7L5+HioVi2Le7honsUKEiwPNgXkpuSVZedWFJa21TS31jSUFObVl+cNdDfs7avZ31u3vbhrb1zzZ2zrZ2zLV3zrd3zLd3zI71DY71DE33DW/v3t+pGt+pGNxrGNxrG1xrO3QRPvyZMfyZMfhqY6jM11HZ7qPznYcmWlbGGlYnGq0GhV8Dkev9R7rb14YqhtpzZ/tKT8x2XZ0ouXoRMuRiebDk81HxpuO7a87NlyzMlS9PFI901ducXcWY+g/GPpsskdCMRKaYQhaRLIiimFIwlOmsiidjErCmRWSXCEBYxxIKGIVrmptSnK22WQXCAicoEmMop4F/rcfX54P/bKhOE7RtJjCSVbIU9K4m1TsKmU9nCTucomrTKqWyFQSmZQSURjxHNAv7yxRFMbQGEMRDElSNC50IQlvMe0I8stJycjLKMrPKC7OKasqq6tr6KxrH2juGm3vnu7qXejoWWjrmW7pHmntHK1rGyxt3FdY11HZ0FNd3V1Xsy82JkPEKnGMIXGawnAWx1iCZAlWTNAykhKRrLfBnlPekV09VNA4VlTdlpwYlxzlnxJuT4oISIsPT0uKyMmIc0SHa910KpmOQl091H5uar/UlKL/84cPvnlD9/Y++2Rvb++DDz4OMwUZESxVJamzSeeT3I5lKA+niRZS6YOZ7EomeSKfPluuOF2iXk5TD5vJYRVyyJV/yp1/RInMSZBJMW8/y+migH43tl4mKECBDD6QjoK5Il6+Ak2WcvONyq6EgA4/z0FXySJLnueDr0uR/9Dw3rdw/zeQv+cg3/NlBvlwu0rcp5LkujjFeWk8GSZQLS/11bT668cTYtZHRn5w/eprR5Zu97ff7m263FyxnJ+8lBs/nRQ6lxB8OMHvbIzmeoho3Y93z4Y8sIKPfcEX/cEX/cCX/MAX7cBTG+dVs/AVDfaARba4wBMMfE9DfxTn+kmO55/SnX/loH8UQ/8wxeXtTK83c/Sv5Bqe5hheSvB42U92h0XWOOAtCLoCARcg8DyInAGRI3zeSTf5YQF8DgCOQMAhCFwCkFkAHoKBXh7Yy0faeVAFAnTh8DlXdEPPuWuHHvsj9+3gjhm8a+TuGpBtK7xlA3YswI4VfOiDPPDlfGHofT/knh2+a0e2fZEtX2Tbztny5dy28y+GypZidWMO+0BsQH9sUF+c32CsYTrC/bC/9IwVPWdFT1jpFZtswc+py6iIEfHDKbBWzDnkSc5qiHgGVQLccIXkSrL/S5HWTS+nXRH0kIV3SXgTha7yoMMIOAaB3QhUA4MFAJAGAAkQ4IAABwgkAUC/BD6m4pyUISdk0GEpPKnE8yU8E8nxIlEXDmxSOf/qZz99TujXcB762Weffb5V8vHHHwx1t1fnZ7WUF7ZVlrbXVDZVlaYlxZeVlvv5BngoXUQY4eWmUYjkYkIUaPHPTckozsmpKilprW9qaWwqyc+qLckZ6qwf6qgf6mwY7m4c7W4c62ke722e6GuZ6Gud7G+dHmyfGmyfGeqY2981N9xxYH/Hwkj7wkjbwdHWxbHWQxPthyY6Dk12rkx1rUx1r0x1HJpqHWzLnxurN2jlPJhn0urHepvm+msODtaujNQdHW88MtZweKxpZaxxeaxhZaRueahmeaB6caBqcbh6orvU5KqQYKiMEskoVkZRMoqRfgEoxUgohiUYMcGKKJagSAktVVMyDSvSyuRecnd/Q0hby8CJw5dOH7p2dO66I7KECzEkhtEESRPU84qepjCGRBmGEtMk/c99IQIjyWeHpygmoWkZK5YyrEIsVspkTlKZjJWIKJbCSAolyL8Lkn629UTQOM6gGI1jBIMK1CTuSQkMCtZf6xXkrQ9x99JSjM7Jyd9iCwoIi4pMTM8oSc+qzMytyc6vKSxpKqtoL69qr2rsqWkZrG0dqa4f9PeLx4QsKqBIgiE/v1EFp3GSImiWIMU0RZOsNTCyunuqvOdgxb5D5XU9qfFxSRF+8eG+cRF+SY6Q1ISwzJSYmPBQT7XWWa4lUTWFe5itifmFjf/1h2f78p/sPf9X/poN/dLU1Acf/iVQH+EBO8e6uDuU4hKtZDHZ/Vyu4lQ2fTKfPVkkOlcpOVtKny+RXqtwu1DicSBW1u7Jb5PCwxLBsJg3IeUdcBZMOvM7JJwSFMzjgxVCoAUHuzBujQDJpTiFWnlVsKE6wNQd6Tscbp7Uq86Lee96Cv4aSu6FCfeisO+biD4ISAGgBCGhh7hOMJcghGI+lKaUjkX47LO6HsqMvTvW987lc68eX3owM3ilvWIiPXIsOWw6Pnw+IXo2JWI+2e9wrOFUjOeqQ3I3TvooQvSCP/dJIPA0EHzFj/uqn/BlG/yaDXrdirzizXus4N3hgTsY+LYG+yjGaS/L5X9T5b+Ol34/SvpGjPTNFOc30lSvOWSvBIo2JZxbCHwNRC5B4CUAvADAJ0FokYesqGUHUd4xBJ7ngFMIMAkAYxA8IOC3CwSNXE4jBAzQ8GmNcNPEv+eDPPJH7lmBHQu4bYa2jJxtI2fbDN+xgts+4F0f8KEPdN8HemBH7tmRF3yhxz7Qrg93xy645wPt+gCbdu71APJkuPOkw9KTHDgWa14Jdj0U7LY/St8Z69MVY5sK1Z60UFd0wHUdcE3HvWgQTuuoYincohTMO6OLSqJKLHRFEAUMFwugDSn3CQs+FvFepLlbOLwpAK9zwWUOMA4D+xCoBoFKITgFBhL4SCafnwCBMRCQAoHDYuSQM3xYxjkq5k5JhcUSoR8r1NKohhC48mGzi/xXP3/viy/qazH08+W8/+d/Phof2FeWkdhYmNVSktdcml9TmJ2R4KgsrfC3Bbg7u4gwSuPqqRBJWJwKMPvkJKcW5WZVlhY31Tc2NjQW52XWFmcPttUOdTYOdjUNddXt724Y2dc02tM81tsy1tsy3tc6MdA+OdA2PdQ+M9wxO9Q+O9Q+N9x2YLhlfn/zwdHmpfG2xbH2xbH2pfGOpbGOQxNthyZbjsx1zE82envIeKDApreM7Wuc6ak8PN68Mlp/eKTu8Ejd8kjD8mjDodHaQ8O1SwM1i/3VC/3V84PVY11lRrVcgqJySiQjWSlFyUhGRv6doSKCEZOshGQZjDYodXH68AL/hPq4nPb0msGygaOTp4+MnZhoPJAZUmd2T5UwOkyAMQRJ4RRJUDhBPr+hjpGKFSzN/tO6EU1gJEWQFEESGM5QNMuIGIqlSZYiGBKnPh+tf7bUhJFfBC4kWIplSAbHcByjMYwmUIJBBU4k6kZjHgylVykDPD0CnBQ6XGBQSH113lYvXURwRG5uSWZOWWpGSXJKQVJSYXxSYWJSXkJSXkJqaVJmTVpOg0plEvIJEn/WEyO+CJwgKYJkKZpmJAFRyU37FysGlst6l0tqOpNjoxMj/OIifGKjfBLj/FLig9OTo6NCgz1ctU4yL1yoEvDVBlNCRfW+P3zwp729vb3P/vrFoP03YOjnHYAPP/zIXxfhBDhHKN1jPVVRakm6u7AziJlLVCwliI8kio6li0+XyC5VyC9XS69Uy6/Xa08W62t1VCoKV6NAPwFO0px5mXDRSTiv4I+KkBEaXHISHpIQPVy4jAfWK4mRAPfBGP8BR+CQI2A0MWLQS3WI5jxwxn6jJz8LI/87Svielb9jlHapJV4Q301Ii1Esye4zV5SzL8C7z+rcF6LvjgofySg5WNzw1okzb585NluQMpQSNpMUNZMSM5oeO5Iaeboq985g/b2h+jutxbuVSU+zjY/94Vf9gacByKMA7kv+yCu+4Ks+4Ot2zqsW7st63j0ZsskH7vKBt5XYH0NVn2a6/2+m9Gcx6LeD+G8G42+GiF6xsZsS3g0EvgxBFyHgMgBeAIBjALDAhQ8rRQeE3AUImoKAUQ7Yx4U7eXAL7BUO2AAAIABJREFUD2mA4U4OtCAXXNWhd6y8u76cHR942wLuWoC7NnDHAmyZgB0LsGuGd6zwti+0awPv+4B3faG7/sg9P849O3TXF9jxRe76wA9twLYPeMNfeCLCadxhGXJEDjkilsJ1V3zFl+zsQphrT5y1M9o8GeR5Uode8QRWvYB1D/CWB/ekF77gSS25opMKTinL8xHyPAGwEOOuybC3WOQVFnxEwfcxzqoAuQoDx0FgFAb3IVAjCBZAQBoARAng/UlxlU6qWAAIh4BUGBqS8OblyJyUMyTl55KIP46YWFyDCzU4X8mDjGr5vz/bl38u4Ndm6P/86Y/dDZU5saHlKbFVGQk1OSkV2WkZDkdFUZmf1c/dyYVFSY2rp0IkYzAm0BqQm5ZVmJNdWVbaWN/U1NBYmJtZU5Q91FZXV5zb1VQ11FU/3F2/v7tpZF/TF5JO9LdN9LdODrRNDbbPDLbNDLbNDrXODTUfGG5eGGk5ONq2MNK6MNK6ONa+ONq+ONayNNG4Mt0yM1KjcRULYCzQFjDa3TTZVXZopHFpqHZpqHZpuHZpuHZxuG5xuHZpsHaxr3qxr2q+p2Kur2KkvVinkkoxTE6KpBQroSgJ9dWGiglGhoq9RVqHd1xdbEV/VnN9ZHGOOTPJmJfrX9Hg6O7Om++pON5QPBVgiqd4DIPSFEaRGEkQFEFQOEbJJHKGYjAh/k+GUjRJPzP02Vknjj4PjPzqFU+MxIQ4S4sYisFRHMdoHKMJlGSEuAzHlSSpd1FavbxCjeZgD3cvQmhSyu06b5NGHxedWFHZXFTaVFDSlF/YkFfYmFfYmF9Qm5NXnZVfl1XYlFPQ4OKiRwVfZShOUTjFkgzDysIcWQ2DS6U9y8VdBwur2pPjopOi/OMjfRxRtqQYn9T4wJSE8NAAPzeVRiHVEKiL1ivMaktMTS//P8/y0GcDI9+Eoc8+173P9vb2PvzwY7t3OAOIwmTqeC+3WJ1njEYZ5kTGydECFa/ZBR734V8oUl2sUJ2rkZ+vk12oUZ4qUO+PoRv8iVInXj0NzzqjJ10E51TQRRVwQQVcc0dWNcR5BX+BgDsFwJiz4KZdfCJYfTBWP5FoH0uP7Qiy17lIV/y8L3iKX3LFfxXh/mFX+g+bc9ZTY3JcCA8+YMDxpmhHlFwSiAA1euf5lvxjg131kcllhtAjeeXny0vmkiMOJAUcT/Q9HG+bTgpeH+797sXTr11c3pjpX64vG0yIWitPe5hkeOSPvuQHvxwIPQ2AXg6EXw5GXgyGX/QHX/YBXjXxXvbG7yvRmyi4ygVel/F/7y/9JM3tz4lOP/Mn3/LmvO7J3WKQ6xzwEgRchIDzAHgSAJdBcA4Bj8ipMQE0DAGjCNLD5TUIkHIuUIMAoxR81k2wasC2/i9v9xUd13XeDf+U6XPanDO9994HGGDQB733DqJNnwFmAAx6byTYKVGdEptEUaKKxU51WZZ77MROXBLbcWzZTmzJktXtfEksfhcgZdlO8r4X0jvrWQsLN7ia9cOz9372f7uYz/toz3mhay7guhu87gWue4DrHnC3rrmA6x7oWQ/9mge65oOu5sLX8ujX/LQrOdC1HPhZH/ScF7qaw34qB3k8Dz1dLN5b41irCyzVl2zVFR4pcx2tdV7bm/zyA4cvbk8/Hu96uqv06VrbOTf+hB58ygg8bGI+qBOs85jDBFzBY/kZjCyBXRNR3+Azv0wCr6HAS0zwMpP2MINxHAC2aNA0A06A0BAI1QJAh5i8OxV65Z47WklhOQCXwUAzDZziwSsYOM1j1BKAjQBtFMeMcfQIU4cwpUzQppa+/rMf3by1G/pZGnrzD++/O5OM9NSVj7bVRbqakv0dsd7u1qrq0f6hPE+uXqakuJhRY5AKpAJMUJhT1NPWvae7NzQ8koiNpZJjAz3tsT1dKxOJoY6midjw2kxqdTqxC+ifG3qrdhYnd5Yy+5fTB5bHDq6M7eq5W0c3Jo5uTBzdGD+6mbhz79jW8qhBzedxqWJ/0Wo2uTG5547V5NHl2LGV2NHl2NGl6OGl2JHFyJGF8JHZ0aNzo4dmhg8vhFbSfWaFUIQgUoIvwm8Z+hd1y1CcEmIiBa438Nx+ZUmzp2m0bKjT25WnqM2VVRXIq6vN3V15iUjN7Ej1uE+fS3J4PC6PhxI4imMYjiK4WCSlSD6K4Cj6p8JQHo7yeDgPRzGUi6BcBOWin9xl+m/13C2Ui/FJAQ8jMC6KojiK8DCEx+PifC4uwXlGldJttrkNRodUoicQp0qaa7O6TI6G2rZYYnY4Mr0nND0wOjU4mh0cyQ6NZIZGJvaMZvtHJnv643K5gcvePRb7tKEEhlI8jKRwvkCgCNb3ReeODkzfMTB1tC800VRX1Vpb1FidX1fha6nNba0vaKorLczL1SgMcomZxLUYVyMSOTo6R99663c3b968dRnzczH041tT0TdvvvvOh15LKQ4I/KSqXq+v1RpqjcYqk7FYJS8SILUC+t5q9cODujND2rOj6gf3iO7vE+2rRdeKOPsrxHvrVVm/YFzF3K/nnHNjT1qYl02My07mJSfjC1b6I1rGOgo8YMZ/0KH/Sin/Wjn/sTb9A72BlcrAgEax01Bwak/5SaPsSUL4SlXlwzU5Vzp8F8cDhxMle3L1FQTqA4CISvaVe/b95FtPv3Dv2h3B/PP5ucfExIMu2dlyw9kK5bUi6pofu9yV/+tnHvndl7/43jdf/eXlR7794NHjg50P72l5qjnvQpH0aqX8hTL01SLmlwrh14qhV0ugVwqhLxbSXsqDnssBX8ihv+BhXlUzn+TCT4DglwjmL93831cpP6gU/9yPvsiHHoOhcxB0GgROwLQ7YPoWDM7RgH0yfJGkT7KhCTYjTqONQsAUFz6m4j5mYV+y0Z710F/wws+5gRtO4IYHei4HvuEFb3jB6x7ghhe64QWve8HrbvBZD+2aF7qSA17LAZ/NhW/4oOtu+FkX44qX9lg++kCp6p4yw+lC6Xk/ejpA3Fum2K5zLjUULQQL0rm20+mhb9519Kv33nl5e+Pq+tpzy5P3lehOm8FHHcApO3tDigxyaHtk/C6FLMhkrxDIRSbjeQS4wQdf4EKX6PBZGLoLpm9B0BwdSsHQCAjXAUAVHz+WHH3x5D3nN1bHfPkVTHYZHexAGBGcFsbpdWzQjkF6EUfPRwwYR4+xNChTSAPMSunP/+XHtw39DO567hr68c2bNz/64MOl2enh7o7EYF9yaCAdGo4PDDRXVo/0D+d5crUyOYWgRo1BypcJMGGBr6i3rWe4byA8EorHxlLJ1EBPe6S/czkTW5pILk4mlybjq9OJ1enk6nRybSb1CaNbC5nd2rswsbOU2b80vn8pdWB57PBq+vBa5vBq+vBa+hamG2NHNhJ3bI9tLY3qVRQP2TU0sT45eGQ5cWQpdmQpemQpengxemgxengxemg+cnh29PDsyIGZoYOLo8vjvWaFUIT+WR/6FyXAbzHKx4UKvkGJW6xCr1+dX6grCpqrgrbKUnt5ma2s3FZWYQ0GLaUVjrICe4EQFfK4PAK5xRCGoBKRhE8K/no/FEd5JPFnhmIIzsPJ/wVQHMFRLsrn8XkojnExDNk1lCC4OB8lpXyhRChUiOUmpdqqlCsJzCyX+KwWl8XZ1to7llkNp1ZGk8ujicXR+OJIfHE0NhuKzo7EFveEZjp6IlKJFuGgu33xXxhK4hSFU0KhsrplKDx7pH/y2J6po6190aKAP1joKityBIscdeWexuq8lsZgUZ5fJdMppBaJ0MRkiIVCS31d529/+9Zt6T4nQ29+cmH+3Xc+dFnL2YDYgShrtfp6naHBqKsxairMmlKdLF9KtJmJjXr1iT3WB7skd9ZzN0qYUSucsqOLueRasWQlKJvM58c1rFkJ65gCO2fAzxiZDxuBK27wBT9yv5R+r5z2nSbx6/3yH9axvlPHfrVT+VCtNSEXrtpN+82y4yT9KsG+xmU9bSSf7fY9OxQ8GXRviIkFGHhIgl7QyV/ubnxloO4hLf80B36aAVxmA9+24d/yoy/ngV/JBV7KY15q933r6NaPn3jkH87f98NTx39y7p5n1xLne8rPlntP1RYdrCs60ey9UKO9UUJ+uYDxlQDwpQLwxUL45WLaywXQS7nQSz74ZTf9RRvrmoZ2EYOfBoGXCNo/O4XvVdq+riAuAPCjIP0UBN8JweswvIgjq1rJnFE8o+GPUcggG4rQgW2C+agWu2RlX3PQbrjAZ53AdQdwwwVcd4PXvLTrvluG3vBBN3zwDS983QNd94DXfdCVXOBqLvCsF3jRAz7nhm+44Rse6GIe82RQvlXnW2gsXa/z3RFUPpJPPJmLn8njHytV76twTefZQhbFjMe4UOycyrNNOPRZs+Cohf2EnX7Oyjhtxu/M080Vmsdd+lahyECH21SCh3OcZ4TECQ50ls24n0k/AoPbMLxAh9MgEAXABgCoEvIe3Lt86d6jtSbt46ure5vaC2C4EmW3k0g3hRShsJkL2jCmg+CaeYiBYGtQhhplCumgSSH52b/85OYnm0OfoaEffvjR6vJSaLA/HYtkYrHJWCI1OtpQVb2nd4/fl6OVyigENagNEr6Ej/ELfIU9bd1D/f2hkeFYNJlMJPs6W0N97Uvp2Nx4bD4TX5yMLU/FV7LJ1enU2szY2szY+uz4xlx6d290cz69PZ/Zt5Detzi+s5jcv5Q6uJo+uJo+sDJ+cHX80Fr60NrY4bXU4fXksa3xzcVRjZxAmGhpoGhlKro2MXhoKXZoMXpkKXZoMXpwIXpwIXZgIXJwLnxwJnRgZnjfzOD+heGFsS6jnC9AEBFOCf9XQ/k4heFETVVzqb9GRWlderfHmp9jKy11VAQ91cWeygJHScAW8Fv9Pnue0+gWE+JP+lAcxTEEk4qkAlKAcfFPb2viCI/AeBSP/LShOEoI+aJPVvG7i3oCwQgE3S2ci+BcRMAjeSiOcXYn9nGMi6EsRCaUqGRyhUyqkSm1UoVBLlMJ+QaZ1Gu2OMy2zo49qYm1UGp1NLU6OrY8mloaHVsOJRZDiaVwam0wMt/WGREJ1SgHxVHsVnT+nwwleRhJYqRYrKnvCIdnjvZP3jE0dbSxfTjHbQ/4zH6v0e81FvnNxXnW4oDba3eoZDq51KSQWYQCHYcttpg9b/72c88P/fjmxx//8Y83b958552PnPZqGJDpmaqgRl9l0lQbVUGdLF8pzlPLA1p5QEGVSzhJv/hgo+JQHT/toPcrkR4V2qcHBy2MqJ0xZoPX8qjtgCwuY4RxcJoAj1LQNTPrK37ikgc/bWJ+rYL8u2rWt8vBH1VD/1LDfb5SMq9gLdPBeyHaBS7zGp/xCsW4jICPCBn3YMAVkvm6W/y7fPL/C4q+oWSfAICnAOAiAFyA6WeZ7Kt6+Rt7yt/sc/68Bv/bIvqNMuLhKuMzA03f3pr50cMHfnTmzlfXZk501s96rWsl+fNFuUtlgSPtdXe3VZxu8FyoUlwqw18oYn0xn/ZagPalfPor+fQXcuEbLuBZF/Cyl/aqA3lRQzyDMS7AwHWUew3hPAHRHoWZJyD4EABssGnHXaYNjylpkg2LOJMKYk3PPyhnPWlEbxiZL9rpN5zgdRdwwwVcd4JXHOB1L+26j3HNR7uRA133wdd98HUfdN1Lu+aBr3nga17oSi541Qc86wSec8GXvcwnclhP5tCfzGE+4hfcWWLdqClcaCxZbMjfqrTfU6I9XSA87cdO+MmjpZqlMlPCJmkXgqNCYFUKHNfTztm5T5nYjxnpZ43YmYbc1frcsFo0wMfrdeJQWf5mU9WRuuIdh26DydwP0jbocJYOJSAgBAAdANAqET18YPt7X/nS0sCeja6etaaWHAAowZFSEi1EWH42w0wwdHymh0JyCa4dYxgwWI3AKoQhooNmhewTQz/bM6Wbv//gg5XFudBg31g4lInE0uF4IhSqq63tH9jjz8nRyKR8BDUo9RK+hML4Bb6CnrbOgd6ekeHBeDSZiCd7O1rDfR3LmcT8eGw+k1iYiC5NxpanEivZ5Mr0LUnXZ8c3Zsc35sY35sa35tJ75zP7FtM786mdxdT+lcz+5fGdpdT+ldSB1bH9q8mDq8nDa2NHN8fX5oa1Cp6AEFaVli5Nhtcyg4cW44cWoocXI4cWIgfmYwfmYzvz0f1z4f0zI/umh/ZO79lZGJxLdRiklIDL3TVUwPufDKUEOMnHML/VU5NT4pRpzCK5TWf1OIpKAk3VVf219cOlRc1Ovc+hdUr5SgoV8BASR25HhSIExsYklJiPUzyEILg4wcEILk5wcRzZXcsTu5uhBIajXJTAeHxSwGUjKBcjCYrAeFwOiiMoD0F5CEpwUZzDxTlcEbX71wiMiyMcBOEiFI/QKJU6tcqg0ZhVeqvaYNZqzDq1XWdw6k12k6WnZyg1uRYeXw+l10fHV0bGl4fHV0fHVkKplZHEWv/oQnN7hE8pUS6CobffHvkktQ8jCJQgMVIi0TR2RUanj/RPHBuZPFzX1O93OwtybQX5jpJCT2m+szTfWZTncVlsarleLjXIJEaF3EhRqtycordu3Zf/fA3dDSz73bsfWZ11AKCUwcoSqbrJrA9q1RoEFTC5FIOlxJE8jTQgFeQQzFoZt9+EDehYXTJ6t5zRq6b16ulDJjhupa8UUFulvNkA2qfjNCK0ARa0I2NfsCGXXOyrXu6XAshrftrL+YyvFDF+UMn6Sp1gR0Pbx6adoNEeBsBzdPARFvQUC7zGBS5xwadZ4It85q+s5C8N3Btc4AmIfglmngOAEwT7uFl5KM/6xFDNv96R/s+Jmt82qn5cL/paEHs+QFwv15+stK85VccL3NtuW0SrTgZ8G80Vd3VWHmuvPNxedbi9/Fhb0f2tnvO1mkul5Et57Bf8zIsB9nP10i936K7lsV/MYbzogV500l62sV7QMa8I4QtM4DEYPg3C90PgAxjjuIizo6Z2fObFXMesU31fkeGUg3rSxLxkBK7boWsO+KoDvO4ErjmAG07ohgu+5oauusFrHuC6F75NJ+2ah3bdS7/uoV9zMy57aVc98A0n7aqbeyHAO1Eqv7PU8GBA+GgO+9Ec5MFC2dEKx1pN7lRD/kptYKfKc0+p5mEfec6NPeiXbHjlUQ1nQcN52EU8ZoEet9AeMzIfMYGnDfS7nNSOX7NolI1S3MXqgsXmhkRlYbqpYLE2b0Uu3gvQZ2EwBAN9INAJAfkAcPf89H+9/969yzsnJpfXGtp9AFCCsfMojgOlG1g0NZuux1g6jGbhM3IkSJ6Ia+fBOhxWIQwBDTTKZD/76W5u02eUOfLJwMjvP/hgcXZ6uK9rLDyUiYYz0WgiPFJXU9ffN5iT41XKpBSCG1RaCV/Ix6lATkH3LUOH4tFkKp7s62gN9XYsZuLz6ehCJrY4EVuciC9PJlemUitTqVuSzo6tzY6tzaTWZlKbs2Pb82Pb86ntucTeheTO0tjOUmrfYnLfYnJnObmznNy/nDqwMnZkc2xlZkSrpAgECQYCyxOR5fH+A/Oxg/OxA/PRA/OR/XPh/XOhfXOhnZnRfdPD29nBzamB7dnBmUSnTsoXcBERzhcSlIAghATvU4DeCm3aPZcXoriOR+VIpLkigY1PlXjzWpr62ntjXcPpntGJiup2g9pkVhpklFQuVsgEEgFB8lCM4KIkgol4AqvBrJYqCQ7GxykSJQmEhyM8HMFxFOfhBMpFcBQTUHwMwQiMRxL83WOlP63ruRjOxQguRiI4ieI6uVIlkvC4CI+L8RCMwnERRSmlEp1aZdEZbEaLRWu0aIwWncFqMDqMdrvBbDUZe/tHU1Mb0fRGdGIjlFkbzayFMquj6eXR8bWR1Hr/6EJTa5hPqlAugiG7G7fYn+L3MYKH4nyMlMq0Dd2R4ezBvsyR8MTR+sb+Ap+nNM9ZnOcuDfjKC3KChTlFeTluq1OrNChkOoVMJ5NpBXyFP7fg7bduZ47c/vH5ZY688+5HdmcdAGgoWOUTyBoM+kKVmqAx6UwWk8nkwTS7gCzWKfNkUp+An0txy6XMbhM6bGaN6ukjOmRQhw+bsZSPSNpoY1Z63MZrlOI+BlzBgjJixgkzesVNPK2DH1NBj+oYj2mBa074Rjl/y8qdlXGecZCPk9D9MHA/AJ8B4Asw4wKDcT8IHgWAsxDwBAM+C4NfAGmXSN6TBa55o3hvifNspPHCaNUv5vd8OJDzH/XiPzbxf98m+E019t0C9AENeEDPfSHZ8Hys/ulq9+M17pOtgXuaCh/qLL6/q/RQW/BAe/XRjso72wN3tzofqtJcabL94s7J3z59/N8v3vONUOB6PvTy7hi8C3jOCb1gZz6rY10V0J/AoEdI4JyMeUqBHhGxjmrx427xfV7hQ2b2eRP9kg2+ZAcuOoCLDuCyA7hiB686oGtO+LoLuuaCnnXDVz3QMx74qpt2w8W44aZf89CueOiXPbRLPuiyD77qpV12Mx/NI4+Xa9fqPbONgbUa151B5ekC5FE//WE/fn9AfqDMvlLrn24omKsv2qn0PeBXPuLk3enkL+oF2zr8rI3zBRt80QSeN9JOmeAzRvg+PXxMx10Tc1JSIl5gzTYHkxWB8cr8TLU/69BNMxlJEOgHwU4QaADBMi73y49fOH/nPUdT0ws1TbkAWIEhRSTXwoE0LFjJZaoJRIdxDChTz6ObKbqDojsFDIcIsQm4KhbgUope/+mPbv1L/vizmLH/5PPRBx8uzc4O9nQmw0MT8UgmHklEhupq6vp7BnN8LoVUykMovVIjoSjBnwztHhocjIWTqViiv6NltLdjLh2bHQvNpyMLmehCJr40kVyZGluZGlvJJleyyZXZ5OrM7tI+tTmb2ppLbc4mNmZiexeS+xaTexcSexcS+xaTO0upneXkvqXkzlLq8MbY/NSgSk7iCKs8kL88EVtOD+zMRffPxffPxffPRXdmw/vmQ/vmQvumR/dODW9PDm1MDO6dGZmOd+skfCGC7RoqJIg/X85Tfx7ATPq0mnqnud6mK7caiz25gbxgaVlTSXlrY9twSVm9Vqk3qYx6hT6Qk5/v9fkcTofR5LZa/G53vtvjMFptRqsAp8SUSC6SSUVyPiXG0d2RJmJ3z1RA8XH0lqF/cYKEcjGEi6FcjEQJKV/ottiMCqVaIlFJJSqxWC2VqqVSnUJh1mptBqPdaDHrDCaNwao3W3Rmq85iMxitJkPvQDiV3YpnNiPptVBmbTSzHsqshDIroczqyPh6X2iurnGYQKW74wF/dr0KJXCUoFCCQnlyhb6xNzY0ub93/NBI+kh1w0CBP7fE7y7O9RbmegM5rjyvM8fptBltJp3VpLfrdRa9zqyQagoDRW+/9fanvk2fr6HvvfOR214HABoc0lgISa3BXKI3kWwmzKbROQwcotspQalBU6xV58jELjHh5jOKhPQmNbtbx+yQ0zrE8LCWGTYyRnRQzMQK69jVOFyEsgMsRjkN6GNDGyr8PhV6SsY8I4fPKICzMvCEgTmjZY5JWdcKJM/7ePeRtHth8AEAOA6Bd0HgfQBwHIa26bQVClsnOQ/QoesK6s1DK7+88tjFydGvjla/FSt+p1n9+zrBHxv5/9VE3myhbjYJf92u+qe5qrdfOvnvr7/88Wsnfxopv1FAfKFW8dV2/w/rcp7M193ZULC/re5oW/Ph1pp9XaUHOwIPNhd9/66tt1698uZzT7356M6VWtH1XPiGj37DDT7nAV70AV8vgH5cyflZFfadQtYLTugJLfSoGn5URztvoV+w0J6x0b9go33BSbvkoV1yQxddwBUPdMUFXXaCux3oVQ94w0276oKueqAbLvoNJ+2qG7zsAS674Wsu+nUnfMkLXskBLvmgswFyu9ox2Vg4XZe/XF20VlG4N+i8u1j+iB8972E97KXuLpStVxgn6vMm6wq3y11HvfxtMzKrEd6Tr36sSHjOQnvCCJ8xs06ZGSeN8L0G2hEdMkexelAw5NdNNRamqgLJsvxYqS/h1EVYjDAIdQJQKwTWQUC7VHZoKHpXciKaF8gBgCDGKeQhNi5dzYTEDEiKMBQoR4VyNCjLyGMbeUw9TtPhsA6jWQi6HQcLjZLdHPuPb/7xM35f/sMPP1peWBgZ6E9FIpl4YjI1loqP1tXU9XUP+rweuURCcEmdUiuhBP+dofH+9pbhno7Z8ehsKjSfjsxnoguZ+PJkaiU7tpod3+1D12ZSq9Op3YOm9ZnE1lxyay6xORvfu5Dcu5DYmottz8d3W9F9S/F9i8n9i8nD66n5yQGlDMcRVrAwbyETWU4P7puL78wmD8wl98/G9s5E9s6Et6fDW9nQ9tTo1sTI5sTIvtnIZKRLIyb/j4bycUqAU1KEcInFZSpJqYQsUcrKXTl+R57H6s3zFbe3jpQUNjgMHrfBKaOkFr3JabaaNXq1VGYzGHUKuZzP56OERqZSiGQqqVIlVYr4IgKnCOzWDU4C233tA901FEf/FFyPcFCEg6JcDOGgCAcjuJiE4lt1BqtaY1ZrzFqNSaMxqtVmrdZuNDrNZrvR5DBZrHqjWau36U0WndGsMxo1GrNB1zcYG8tuxzOb0cz6bUNXwxOrofTa8Ph67+hsde0eDJHgyH9/359CCQrjyVXGxr7YwMRO7/iRgdTBYP1Afn5hYb4/kJ+fm5vrdjmcZqtFb5YK5AKeVCk3qBQ6hVwrFauLisp+9/an3qT7nHOb3nvn9y5bHQDoUEin40ir1OZak11HEGwmjcmiIzDsEotL1cpChbRALctRCfM0woCM8pHcAiG3SYkO61njFjhpBCI6IGRgdCjpZRyglM0o47CqUWY9wWxE6WEeZ58CvV/NOKkAT0rh+xWsRTl7RMJdkbE2SHgfAV8xi64q8Pu44B0AcDcAHKXBWzzevFE9RHFm6NB9NOCSXvvmzNh/rkbebTP9Rw3yX42M/2zg/rFe9mGT6MMW7IMmEs2UAAAgAElEQVSw/Xenp26+8drNm+9+8N0XvxlvvqBmfi2o/qcOz9/7VFc49DMk+1yl786WwkMdwUNt5Yfayo+0VR5rqD4z0P36+RO/eenpN7/05I8Op75QgLxYxPhWOfsHVbSfN8C/aaO93Ul7t439TivyRiv7R9Xw3wcZXy9kvehjXHfSrtjBKw7wipt22Uu76KU946NdzqVfzaVd8kKXPeBlD3DZA1z1gjfc4PNu+IaHdtkDXvICVzzADSf0vJ12w0V/ykt7yg1cdQJPuznHi9UrtZ7Fuvz52sKpquBEVeVcTfGBoOXeAsHZHPQJO+eslzxQqtquNB8tUN/l4d2ZJ57WkCdKDE9Wqk4YaadN0IN27lkr+6QRvlvPOGrlZw2idjmeLHJN1eTHy3JiJf5woSdq0YSZzCEIbgbARhiqgcFmktxsak0HCgsgIEhyAxRiRdkKDpPPoPHZdBHCFHGYYjZTwqapMKaWYGl5LDXOVKEMPQLrOUCRRfmrn+3uh/7Xxx//8TPIHPnk89FHH62vrkWGR8ejyYlkZmpscjwRaahr6O8ZzvH6FFIZDyH1Sp2UEggJfr4v0NXa0d/TPToyHIskk9FET1vLUHfH7HhsJhWeGw/PpSNzmdjiRHJpMrU0lVqcjC9PJVazydXp5Eo2uZJNrE/HN2YSm7PxjZnY5mxsez62NRfbmovtXUjsW0zsW0rsW0zuX0geXk/OpXuUEgxl04JFefOZyHJ6ZO9MYt9Mat90cu9MfO9MdHsmsjkd3poKb02EtiZCm5Oh7dnY+GiHWvh/NnR3PlSO4C6hoEwhLCA5Xh5a68srcOb5rc6S3OKejmiwpN3nKHKaPBJKoldrDCqNQiThY4RRrdUplRIeKcR5KqlcJpCoZSoBzkfZKPZnVH3SdWK7U01/dqb0qcLYmJBHGZRqs1JlVqktao1dp7dqtDadzm0y59jsHrPFa7O7rVav3V5eVFxXVV1TWVVSkO/3eoZGU2PZ7cTEVmxiM5zZGM2shzLrocxaKLM+PLbWMzITrOjBEAmO8v7i7bzdVpTCCBLnKbSWpoFkX3qnZ+xwT2x/cVV/Tm6xP7cgN6fQ5wt43bleR57D7FXKTAKeUkipSEKCIgI6DbOYHX/KbfrcDL19Tenme7/7vcvWCABmDmCQ0MWFUl2jyVph0Ek5TDoAiJmM7kBePFgy1VTTX+jNVwtzVKJchdQrkTr4pJ/HbNewxlycrJuxlMuZ9otqpGg+CyzhMKoQeiPJbOEzmwSsSopVzYFjAvYBJecBGf2EDN2Q8wbF7CEulOLSDkhZF9SsVx3Uyx7x03LuQ3TwOA3aj+LTIlFKyMvS6BN0ZpQOb3Bpr2jxd4oEN+upm43EfzUi/9FufG+29VfTja9n2//jyol/f+36D5Znr+tkXyTgf/ZpfxBwXKHQJwHgERA4z2O8kCd9okLyQLPhjua8o401B5uatuor18rzr82k3n72qTdefuqNp088t8d7o5LzrWrO6w2sd1qZH7YxPmyl/aGD9YcO1h/a4Q/awbc64H/rYLzexvjHGsbfltC/FgC/mAs85wWu5UAXc6CnPeBFH3Qph/aMB7zoAS95wKte6LIPuuijXfTRL3qhK27ghgt81g5fctEfyWedKKQeyBee95JPOrnnvOz7AqKtStdkoyfb4F+pLlyoKs5WF89U520FjQ/lSh918k55sFM+/JyD9bidcb+LWJZzj5vxu3XAgxrgnB46Y6afMTNOmuD7DPQdPbJYYAznm1N+x3SVP1HuCxf5wgWeEZ1imM7sBWlNAFQPgtUQeKSpYczjzAGAeh5aIkSsKEPBZZIsNs7iUByOkMMQsJl8NkvEYUi4DAmXLkHoEoShQFhqDmzAaEG36Vc/++nNz7YP3d0S+P1HH22srcdGohOJTHZ8eiY9PZ6M1tfW93YP+jwe+a21vE5M8gU4tWvoQG9PaHQ0Fk4movHutpbB7o6ZdHw6FZ4ZC8+mI7OZ2PxEYn4ivjCRWJiILU/Fl7PxlWxieSpx29D4xkxsfTq6MRPdbUJ3a+9CYt9SYt9SamcpeXg9OZvsUom4KAusLMlbyESWM6Ob0/Ht6cTWVHx7OrY9E9uciaxPRTYnI1uTka3JyMZkeHMmOjbSqeQTQvR/MvTWZOitGXsUs/B5+RJePp/jIpG6/IK68vryQGFVWU1XV7y8vCvPX2U1ewR8sVal0iuVYpJPIpjNYNIpVCKcFOI8jVyhksrlIhnBxfFPP6z0P6c6/bWhOAejUFwpkhgVSotaY1FrrBqtVaO1aXVuk9lpMLoMJp/V6rVafQ57Q01Nb1d3d2dXZ1tLa2NDLJkdy+5NTGzFJ7ZCmfXRzHoovR7KrIUzG0Opje7h6eKyDpQrxhEejpK7kn5aeQonCIyn1Nuah9I94zudqUPdkZ2SioGCwtrSotqigtrCQHVRfkVhXlUgt9KfU+52FjttBWajT6t28Plqrzfw27duvy//ueWHftpQt60RAOxswELRpB6hutlsajAqB4ryeosL57rav3bqxLdPP/SdcydfffDOoWCunc/1SoS5UolfKvYJyDw+q8vM26w1HapWZWx4FUovZcOVBKOWoteTcC0XqOGCQQG7hEJLWIw2FpwRsZaknCkSTpHwOMKYw1lbAtpdQuABEXBGw7rh5r+oI8/hrENc9gSJzMipTS5nWSqvl/LLUOYSwT7Pp33Tgr1dpvpDi/LDaMnHLz/8Hy889ZTX/Kxe9oqUehYCvivm/ptH9XU5+TANOgXSLoCMx0D4LAY95+c8XwA/W4Q9XmW8s7X4UFvTiXDbvcM1Bxsrvzg7fi3c/mRq5JGR1kebvVdqNC+Xcr5bTft5K/xv7cDveuH3e2i/76D9oZ32Tjv0ZifwRhfwm1bo1y3sXzayflzN+E6Q9vUS+JUC8Pl86HoefMUHXXQBzzjBS274sge66IWf9tIveplXXIxrduiyE37cwzyRTx4o121UONeqcrYrHXeUqB7KE5z0iY4GzBsVrpVq5/4K05ES43qld6KheLK+YL3KcV+e9LyDe87OPJ+Lns/Bjpi4q0rsHif1kBs5Y2Wd10OP6IGTOuAhPXBCB+7XMTfLzEm/IeMxzlbkZGryQ4XecL5rRC0bgpldINwCgM0g3ECnN6GcYhpQTXGDfMSBM1UcmpDF5LERgoMKOBwxi8lnMfkctpDLFnKZQi5TwGHwOUwBkyHn0HUYPWDV/vKWobce9vzMDP3oow+21jfjo9FMYnwymZ4aS48lQtWVVV0dvV6PUy4V8xBSp9BIKP4nfehAb/foyEgsnEzGEl1tzQPd7dPpWHYsPD0emUlHZzKxuYn4bCY2l4ntGrqSjS9PJZan4ivZxPp0Yn06vj4dXZ+Ork9Htub+jNHthdj2QnzvQuLQSmw23mGQYkoB3hAsWBgfXZkMbUxHN7PRrWx0MxtZz4bWs6G1bGh9anRrMrQ1GdqcCm3Px1IjbXIKE6G4COcLCPJ/MZSPUSIU1xKom+L6KJadQqoLihprW+orG9vbBjt6U6UVXXn51RaTS0CJdSqVQaUU4gSJYG6rXa9U70biK8VStVQuFYpwDvp/b+hfMIpzMIKDiHmUgi8wq1QWtdqq0Vg1GptW6zIaHXq9Q2/wmC0ui8XncDbV1Xe0trU0tzTV1zY3NMRT08nJrcTEdiyzGcpsjGY2Q+mNUHo9nNkcTK53DWYLiltRjgi7ZegnjOI4ihMoTuEED+epTI7W0FT3+E5n8nBPaG9x+UBhYUN5WWuwpL2spDVY0hQsay0rbS0taSkqaiwsaCgoaAgE6t3ukvqGjrffeef29+nzel/+49v3lN575/ceWxMA2FmAAwflZlxRq9NUKfkzbQ1fOHTwb86e+saD91/f2XliceHi3vW9I32FCmGxWlphUJbrVaVaTYlGU64S1suRAT3aK2G0YFALxawXMMtJWhEXKOHQytiMMg5cwWNXUVgRxvEhtDIUGCCACZw2xWJNM+EZBMgiwBwBbPHBe/jQGTnnPhmygdLHeay4Ak/waFMy7pJRtqqVbhmpbSv3uBl5SoP/g13wfpX1/bGWP9yxeMUmexQAXgSB77BpX0XpT7CAEzBwCgYepsOnWNCDMHSGAl8t5HynlPb9Ct5LLbaHhitf2T//66ePfO3o+CPRgRNlgTuU6NnWmvtjo4c6ax/qKjvf5rjeo/u7Mcuvtwt+MMD+RRfwTif9vVb6b1vh33TQ3uigvdkK/bYVeruN+WYL81+bmT9tYPywlvZ3lbSvltK/GIBezIWuu6ErTvCKG7jqBq+64Csu+jU77aqd9oSb8VAeciCona0tmq4MTleXT9cVztZ6Fyvcy0H7SoVtLZg3UxOYq7MdKVPcExAdKtVsVtk3g+p7/dSTVu6jOs4xNb4k50wZqRmvcc0vP1auPmhDz1g4Z0z0kybGGSPtlB6+w8TeyVVMmsVxjWC6xDVRGxgOuEJ++6hcNAzROwGwFQCaILiOzqhgQlU8VokAsaEMFZcpZNIoFotks0k2R8DmiFksAZvF57CEXPbt4vA5HAGXo8S4EjrgVEl+8S+fj6EfvP/ORGpsoKs3GYqOhyLpeDQW3lNZXt7T1e/zOeUSEcEltArlrqF5nryOlrb+nu6R4aFoKJGKp7raWwZ6OrJj0alUaJfRbDoynYnNZmLzE/FbfehUfHchv5JNrGXjnxi6lg1vzoQ3ZiKbs5Fbki7ENudjm/Oxgyux+XinWYYrSaQlWLg0Pro0MbQ2Nbo+Fd6ajm7OhDdmQhszoY3Z8NZMeO9MeO9MeHsusrMcTww3y0lUhOIi4n/rQ/kYycdIIYLpScJFIR4eyyUgKvz5pUWV5SWNra2h1u5kYbDdn1tu1tlkfJlBrVFLJUIcp1DMZbFpZEoxQQlxUimWyoViiUDIQzD8v8ml/78qgovzuKiYpARcVCuVWDRKi1ZlVitNKoVVq7bpNVatxqE32g1mj83RWFPX0tTc2tLW0tjYVN+QGJsZy+5NZvZF05vhzEZoYiuc2dw1dCi13j007Q80ctlCnEvhyKcNxXAU4yE4Hycokq+ze1rCUx2pnfbEwY7RreLKPYUlLaXBjtKy7rJgZzDYWlbeUV7ZVVbeGazoqqjsqaoeKK/oKyxu6h0Iv/ve7ey7z9fQP968efP9dz7y2JsAwMEEnBig1TLk9UZjqrrIw0ObnI4LW2t3j8XvSozfHU0e6B+6M5VKN9WWG+Q1Vk2N1VBlMtUaLQ0mU5VGERAQeQS7SsitFmJlGKMEg4M8eqWQU8nnFnHAXA5YgDCKcJabx7Rz6Xk0qJ4NjWLccQ4twQFCXHqSw5jhgCsc+iwXSqPABAfK8JGwioqriBU376BLsq3m7/eqppzYlkd40qq8lwE8R9D+xSr5dZH1RQq5DoLfZNK/y4aeZUKnYfoZGutRiHYKAu5mAo/I6K8UCL7VqPhWm+q1Tusz7bnf2Ej/5KGNr+4bvDLR+li458GS3LtFnC80lj8yPnpksPXuocb7BisfS1S/tND0k7sjL3XJ/76B80YH+k4L9EYb8EYn9GYH/Tet8Btt4Jut8G9baG80w//WRPtVC/2fm+Dv19D+Lkj7RjH9K4XMVwvoL+XDL/jAZ73wMx7wSQdw0QE+5WCc9WDHA4r1cudMZSBdWz5RUzJTlT9b4Z+r9M1Vu6eq89O1ZZn6oqUq17Ei5alc/ikfccrLecRNf8rBelDBTNKBZb/z3PREnUbbYRaPuIQhGWufnHVMRrtDTX9QTTupZxw3cbZUyJpOGBZxkzmG8aq8kYAr4ncMCXmjINQFAM0AUAeBlQxGA4VVkCwXF9JwWBSTyWOxKA6bZDMpNpPPZgk4LAGHLeCwRGyWmMMWcjkCDluAIGKcp8BQKRNwKCWv//Sfb/7pXP6zM/T9994d6u0t8/t7Gxvi/b3jI4OjA13VFcHRwSG/zy0XiwkuplUoJZSAj/P9bn97U0t/T9fI8HAklBxLJHvamwZ72mbGYtlkeHosMp2OTGeiMxPxuYn4/ERsYTK2NBVfnortArqSjd82NLaeja5PR9Zno+szu4v63VY0ujUX2ZqLHFqJLiba7TKOhqR1VeYvp4eWpwbXp0e2ZsP7FmL7FqL75qP7FkJ754a2Zwc3p/dsZAdXJwc3ZkKh3gYxgQoxfPf5ICHBu123L3reNpTCSAGKG/ikR4B4KLZdQARz8suKKksKaxvq+ju7kiVlrQqZSUhKtFKtVW9RiaVSihLimFWvU4jEfIygEFyvVGsVSolASKA4xsVRBEf/4gLSn7eit99Qwm6H3RG3DcWEPJKP4zqZzKpRW9Rqi1pt1ajsOo1dp7FpNWaVxqzWuK22usrqxoaGjo62zvbW1uaWscxCKrsdm9qOZDYi6Y1IZiuU2Qil10LpzT2J9a7BGZ+/hsvm7U6tfmotjxMoQaAEiRMkyTc4c1pD0+2J7Y74/rbhjaLKoaKSjpKyrpKynuJgd0l5Z1lFT7Cyu7yqp6K6L1jZW1W9p6p6sLi0vW9P/J1337958+bN3U36z+dNuo9v/vHjW+fyH3rsLQDgYAEuLmAUAuLRQOmNI/uX9/Q5KEG6sfGuZHKxo2exp3+1c+BIKH5iYa7VY6s2qmqshlqTsd5oarHaGm32SqM5T6Z08AgPxikjWPV8eqMAqhdATWK4ng83SJnNUnoDBdQIgRoJp1qMBQXMcjbcyoSHUOYowkmymONMKMKCxli0DAtOc+kxHnNUxp3XE495+eeChs08/XKedctvXpWimyzgMAzcAwDnQOA6yrxIpz8PQ9/BgV9pWN+UI2cg+CzAvh+A7hJgDxc4L3YHnuwveHig9Mk+7yvdhksV4ou1llfH6i6Fii4Olp5sKnqgKPcBs/6ZlurL2eGHYp13jbbfEW45Mlx1b6jiwaHgE4OlL3S7vt+j+VUH8tt26K024K0W6DfNtF+30N5sBt9ogf61GXq9AfpFLfSLOvin9bR/rIe/W037Vjn8tVL4tULo1QD0cgHt+Xzwig+47AaeccFPOZmPO9knfbydYt1UpS9dVTBbnrdU5t0sde4UmreC+vkK82Rl7mRdwWa55YyPfNpKe8pGe8IGP+FgnLKwDzj551Pd1w7ta7ZYi4REgAP28JgrQsYOH1gXAntFwAEZeNSAr0nRES7UhIFxv3GswjdYYB/2mfp43GEY7gChegioZkL1fF41ifvZdBObLmDSeWwWxeGQbBbJZlIcFp/D4nPYAg6Lz2EJ2SwRlyXkMIVslgxF5BihRFAJE7KrZLcN/eNnbOgH77/X397mt1mCOZ7q/Jyu6vLhns6m2qqetpZcl1shkvC4iEamFPIEFMbPcee2NTb393SNDI+Ew6lUPNbTVjfY3ZpNRbPJyPRYZHo8ND0emUknZjOxuXRkLhNZmIwsTUaWJndn76Nr2ej6dGx9OrI2FVqbCm3MRTdmo5uz0a252N756P6l6P7l6IGV6LH12M5Mf7o/OB1qWEr1LIz1r8+M7vaem7OhtezwenZkdXLPymT/6mT/YqZvKbNnZXJ0bTox2t0q4uEC/C9G6z/5leLjFB+nKIykMJLCeHqKcAs4Lopt4fPKcgvKS6pLCisqy5raWkYD+TU8XCKixHKhTCdT6uVyg1yiFpEGpVjIw0gMFaCESaXVK9UCHsnDeRhGIOhf9ph/vZxHuRiOYiRB8AmKQHjY7nA+QghJik/w5AKRViTRS2VWtcal13uMBrtGbdNqLFq1Wa1wmozlJaW11TVd3a2tbU1NTa2pzEJ8aiOS3QpPrEfTm9H01u6ZUjizuSex0TGQ9eQEOWzsr3P4eTjJw0kSJwgeZXLld4TnO2JbnbGd9uG14orhktLu8vK+4mBPUbCruLy7NNhTUtZVGuwKVvWUV/VV1+6prh0uCnZ398Xf/sTQ25/P5b787rn8u+97bG0A4GACLjZgJQFJlzXn/ML84XS6r6rWJRCv9PStDQwkm5qzTe3bfUN7QyONFn2dUVVj1jVYTW0OR6fb0+p01ZktNRZ7ucmaLxYUC1hhr3ShTLFUTK4UIQeqqbvaVHe0aVbLBeNubsyKxO141EZ0q7AyLq2SAfdy6RGEHufAY2xwnAONcaAxhB7DaaNCZkLKvE/DejRHvM9Czqix+0pcp/LshyW8QwzgGADeA9DuhuF7ucg5hPn3Ku7NGvNPbeKHAOAIm3nUKDvdWnZytOPuka57B9vODJR9sUPxi2buP9byTqsZJ4qNF7oLHqy07cuRH8s3bJlFJ2pcJ7r9d3SXbDRXHNzTemS48dhw3R1DzUf76+/rK78SqnhtwP39btUvWok3W5hvN0JvN0JvNAH/2gT+spH+y0bW63Xwz2qhH9VC36sF/6EW/Psa+DtVtG8Eoa+WQl8ugl4rBF4JAM/n0676aZe90EUXcMENPexG7s6RbwQsM2Xeicr8qfKclQLDwTzxMT95Z570SIH6cED0kIf9pBV63AZfsNKeMsMXrMwTLvRcg3PdqxuVEvVMqIXLDJGcaQFzQ0zblrLWxPCyCFxXoRkV1S7jdTsV0UJzusI3UmAbdmn7cHY3BFUDYAUDahLgFSTqYzNMTIaIAfPYdD6HJeRyhRwOn80W3C4RmyW81ZAyhRyGFGErUa4aQdUIImHAVpX0Vn7oZ5XB/ClD3+ltb/FZTEVed77D5jLofHZbsKiwtb7eY3MoxVIeF9fK1SJSSGGUz5nT0tC0a2gknEzGYt1tjUPdHVOpaDYVyY6FpsZGpsbDM+nYLUPTkcWJ6NLkrVqeiq5ORday4bVsaD0b2pwN7VuK7l9J7F9JHlxJHFiJ7l8O71sa2bs4tLMwuH9+8NBi6NBSdCM7MhXtnhvbs5genk8PLkwML02OLE6OLGXDi5Ox5WxiJZtYmowvTSQ3ZqZGujqEBPbXhopxUoSTQoLiY7cW8nyMFGA8PYm7KLaLYlmEZMDrd7v8gbzi0uKalqYBn6dUQEqlfIlGLLNrVU693GtWuo0Kk0oo5iF8HFEKxXqZUsyjBATJxykC+8ss0b/eFSUwHkmQFI/kkxSfIHm7r9UjBIkQIlJAoYQAIyQEqeQL9VKZVaO1abVGhcKgVFj0artR67aaKkpKa6rrWlqaauuqG5ta01PLyexmdGozMrERy2xGM7uGroYzG/2x1ZaetMNdxGF/Mlr/p+JhPAqjKIxHkUK7r6QjtNAR3epOHGgfWimuGCwp6yor7y4s6ywq7yqt7C0r7y8p6y4q6SgNdgcreiqqBqpqhgOFbc3tw7ez7/6fGsoCXRzQSgHyAkp9KBxbjcbGhsMBm6NQrV3pH5hsaU3XN2Rqa7ud1ga9rN6sarAZ21z2Nqez2WJrsFgbrbYGq63RZq+z2coN6ioNL54vONYuPzekPDckPTOkeDhqOR123N1jXCnEJm3wmIkRseI9RrJewqlkQw0seAhnZrjgOAIkUCCJQHGUOURi3RQaZoGzOLhGgveZkAuFqierHI9V++73GQ5RxDEA2guCszL+gkp0Dwd6QYk9LuTsYOz9bv2RlsLjw013DfccHx44PdD2aq/tpx3M33Vxf94uuk9JW7RKQ3pqNc/4SGvuQ5XiZ+Oel2ZL7+/QTfmIVgVrq6Xs3j0NR/oqDo/W7x+oOdBT+0B84Gys9wsjda/2+b7bpf5JC/qLeujXdfAbtfR/rWX+Sz3txw3ADxuh79XSvlcFfa+C9r1y+HvVjG9XQ39TC3+jEv5yGfRyEfhigPZ8Pv35XNp1P/0LufRn3PBTDsZpB3owRzZXZJ4MeidKc+fKvIdzdWftxKM22jkH67yNc8EKPWYDH7MCT5vBp03QeSv7uAo+KqMdVHKzfPoIBxhgAwNsIIRAWQFrWcxcEMILenKrImemOj9e5hnK0U0EfakCd9ym7+Uym0GwmA5ViniVfNzPZhhZNIoJ8Dh0IYct4nLEKFfE5Qg4rE9KyGaJ2Cw+mynksuUYoiSQW4ZyEQkDsik/N0Pff+/t7tYmp1HvtZicRqPDZLYZTFa9wWWxGdU6rVwtJkVGtV5ECimUynHltDU0D/R0jw4NR8LJZCze1dq4p7tjKhWbSoWnx0NT6ZFsOjSTjs5lYnPpyHwmetvQ2NJkbGkyupqNrE+H12dC23PhnaXY3qXo3sXo9nx0Yza0Nj20Mtm3MtW7NNG7mO5eHO9ZHO9fGNszmxycGwvNJcOLmfjiZGJpKrmUTc5PJeazY/PZibmpzMLUxOLUxOLUxPrM7GBnJx9HBThxey3/J0PFOCnEyU8A5WOkCOXpSdxNsd18tkVE5ntzbXZvnj/g9eTX1XTm+krNBptGrnIYTCVeR55V67dqHVqplODwUTYPYSuFYoNctTtiSWEkifKwP8+1++vDJQLjUTz+rqEkTvBQjMRwHkLwuLiYFApxkZDgS0iBXCCSC0QKkVghksiFYrVUolfJjFq5226uKAtWVdbW1TfU1Ne2d/Wmsyup7FZ8ejsyuRHLbEQzm+GJtVBmOZxZ740stfSkba5CLhclMOzTqXc4ivEwgo/x+RjJJyWevOruyHJHZKsnsb9tcLGwvK+4tKMk2FVY3lVY3lVa2VNW0V9W0Vca7N6tQGF7bl6z1V5eVd319u/evfn/ILfptqFua+uuoSzQygNUFqZ0pr1/diQy2jXQ29Bq5gv7AgWrXb2p+rpWly2AMDtMinaXodlpabAY64zGepO52e5odbpanY4mm6XO7qpz59RYrTUq/h4LuVNnfiyS/8io58yI/cyI7eERx0N95pUiYtgItSvhJjmzRY7Ui9gBDhjggk0YFCboGYSWYUMxLn2I4nbhSDtEH2UA2xLwKT/nxVLOy+Xcl6uFzzS6H6vOecihWOMxklJewqAao9iH9dItiyqhFy8G3Xf21d491Hnnnv57R/acG+n6+oDt9U7mbzpZr7eip9TwlF5Rxiea1OKtEt8dheqXx4K/OzX+w/3dlyYrzs913RFuvC/SeloTQzAAACAASURBVE+o6WC47lis/fBg613xPffEhx6MDZwJdT460nR5oOCrnfp/ahL+qpb981ron+qAH9YDP6wHflAN/qAC/H45/N0K+G8roW9Xgd+uBv+mCv5GJf21MtprJfCrRdCLAeDFPPj5HPhiLvBYDvBILny+Unay3rJVoJ0JupPl3s082/0uwVk79IQZfNJEe9wMPWqGHjUDF0zgk0bwcT3tfil4XAYekoA7MvqigDaGQyE2OMgEhjlAloJXpawNl2yz1p8ucScLXBG/KV3kThd6R+36Bg6jigGVUWiRkHBzmRYuS8yAcDbM47JEXK4UQ8Uo99OA7hoq5rBFbJYM5SoxTIUjKpSrQpBbhiqkv9g19OPP7i2QT/rQlvpao0Ju1xvsRpPDbHOYrFadUa/UamQqtVTFx0idQiMkhSRK5rr97Y0tgz09oeGhaDiejMU6mhv2dLVnU/HJZCibGplKj0ynQ7OZ2HwmNp+JLkzEFidiS5Ox5cn48lR8dTq+mo2uZSNr2dB6dnQ9G16eDC2mh+fHhhfGR6YT/VOxnmyidza1Z35saDY5PJ0YmU6GZ8bis2Op2cTY7Fh6MTM5PzE5k0nPZDIzE5mZqYmZyYmZiYnZiYm5yczy9FR/RyuFcf+qD+WJcVKI8QQY709NKE6JUdJI4m4+28Pn2MT8fE+uy5nrc3sDecUNdd2FBTVOR65ebfRY3cG8vMp8f67NouJTJItFcjk4hyshBUqxlOBgPC7O4+IEB8M5f5kN+td9KMXj80mK4pE8DOehGA/FSJSgUJ6ML5VSUqlALBOJ5WKpUipXSGRSoVhMCSUCoUwskEv4OrWivKy8o6P3/2fuvoIbS69DUSNjIwMkSIJEzmkDe2/kRBAEASLnnHMgQQIkO3dPT+ccp7unZ7qnWz3TYbqne0YzGsu2oi3bR5YcJF0n2cfHsXzr3od7bGl0gx9uWXMf2KOj43Ps8sNYvlWrUD924XHXV2thrf//c6VqMpcv1Zqbe14d7Zwa7pwabJ/sjY91N491Jq92Jq+0x8fy7UOJ4qZGZ6dR6SwG458ZyqQz2fSpaTqLPTVvsoeK/aPZ3snC8Hy8esC5UnZ5sq7ljGslv+jNe7x5j7fk9hRc7ozFFoMNAR3k1+p8CqXbv5r9h3/48WfS/cIM1ZMwCAGrIaPF86iZom11u9juJMuNcCZgsuqm2TuR+DgeS5t0i9PUmGAmqZGEVNKwSh6Qy8Jq9a6hWYMxDsMxCInqDVEdnIDgkFq9KuY24IVTMd2NrOZmUnwjKT3hE05snDo8HeETvWzM8jR2mY1bnCVY2CSIQvAQsWUq0KcTegxci4lp0rBtgDim4o9NoW/zUF8xE37gJ/1hEPj9MP1bMf7HGf39iHm/XjuQy4554JuF6Mmot67iHfXZ3mrk7tRLt5uN1/q117vVX605f5iZ/d+TtP8ao38kwh+eY7TlM2ntTEg+vcIhZucxl+CpB6vyLQO7tyQP6bgxNX/kNt8e1b929djzIxs3O5nb3dwb3cLrvepr3cZb7crTeuTDkvmbGdHvxab+MEj641XMn/pRf7aC+uEK6gcrqN9ZRf9OAPs9H+77y5jfWUZ/x4P77SXst92o/7SM/toy5ktO9Ed2wof+6V/pGH/9ZP6P3jr453dOvV+PXFzknXfO3jWw3oFIb+vQT9Wo99Sop0rMEyXukRL7WIV5rEQ/UeDe5GKuzmCvzGAvszGX5vBnZ/En2ITDLPweFuY0B39DSr9i5O13SPo2Rdem6prk6zZ9z2VI6cVuFnGZQbKzqDCFKCcR5ogYNoCfBYAZAJilkOfp1J8ZyiYR2STiDBmYIwNzJIBLoQjoVCGdKqRRhDSKkEoTUSgcPFrNe9lT+jzvU3qZh/74k+hqQLrABaVyvVKtU2lBpUYjU8oEEplAohBJuTPzCpFsYXaew57XqfQBj6+YTvea9bVuf73fzcbDtVx6z1p/z3pv70Zn37izf9w9OOl/tne+f2jSP7jZPbDR2Tdq7Ru19q819w3r+4bVfYPqvmFjz1pze9Dc6jf3rHW2hq3tteaetfbete7etd7OsLc16G0NhtvD0c7axr7R1v6N7f0b2/s3d/Zubu/d3NmzubUzHu2bbO4dj/eOx/u3J4f37RQzCTad+j/9P3SGwZphsNgv/wmdmmZMz9Gn5Cy6YZoMswDdHNsBm2DQpNeCRtgS8GdW/TmXK+xdjq/6Uj5PyOtaQbSGWeYsHaDRSTQ6iTbDmuFzeDQSjU6mvwzqZ8fU//eG/myn/G4tz2Iwd3cxMWh0Jo0+TZ+anZoVcYXzbM7CLIfPWeBzeCKuUMQV8Dk83hx3fmZ+boYzO8PmLnC8y75ub3002bO2Oemtjzd3jo62T61tnxpsHf/M0GOdydHO+FiudTCWGynUFhqVyaQz/wdDGdMM5jSNMTfDs7tjxcGr+eHp4uh8qnXEF++thCrLgbI3UFteKS978k5nymQK6SGfXr+i169AkA8EVxRy16o/8/OG/vTf31BEm0Kh9CQ0jMdqiRj5NGphUWxq+jPtaD7nDmRXVmG+YFkq38mkiy6zm8demWMk5aKIWhZUSoMqRQQEo1owrgVTkDGBmNOIIQ2BSb06AqkDiG4V1vtlkrB4euLkX81qbhZVF9Oyo6uilpq1Ootenses8PCeWfTSNHZ5huKaYRkYJD2AXqFiK0z8gIldZ2K2qJhDVPxZBvEag/D6FOaZgvAtN/OPgrgf+om/G2R9Jae6tAK3lYpjIf+1dvFyJrIu4570mO/0Srd6tdu95o1u5nqnfK+Z/rDi+q2y7o9LivfU5LeExHcR1h3L9Bcnka/cO7yTNR5dkdzK2l8JG+tOmU1EcktZr5bCv3bt5BePTs7mg+eK4dv90s127s1O/k4z80aj8HqjeLuZuNf0P6lYfzkt/26I/X0/6Xur+D/wY7/nR30niPpOEPN7XvzvL2F/Zxn7HQ/h2y7Mt92ob3oJX8nwvjFc+o2jze9e2/fde2e/+/jWH7z/9g+/9OwHty8886meGUkfGNFPDKgnMOEZSH6qxj9VYd5TE95V4R+pMG8r0Q/k2PtS4q0F4Mo05hIbdWEGdWYWdWIO/eo85hUO+twC5oYQd1VGPaJmj7QLNdVCScttG5V1m86v5lrZgJ1J0pEJShJhHo9mEDAzZNICQOKSKPN0KodOnaNSZikv+0hsMsAmATMAfo5MENApIhpZSCMJaYCQRhLSqEIKZQ6PVvPn//av/uLTlzXT52roJz/+SdgflC7wdVKFTqrQypRauVItk2tkCrVUrpbKRQs8lVQmFYokAqlWoTPpjEHvSjGTrJfLg3Y9FwvUc8mdYXfvWm/fqLdnvb131N6z3toeNrYH9UmvOumWJ63yRqu42SlttEvjdnnSLo+b5e12baffnPQaW4PWpN/ZGva21rqTtc5k0N4e9HaGw0l/MO4Px8P1yfposra+vb6+b3O8Z7Sxd7Sxb2Nz/3iyf2Nz/+Zo/8bGvs3x/vHWvsnkwM5WOhb6Z3noDIM1w2CymSw2k8VmTk3Tp6YYUywGa4o5PUefUrFZ5hmqcYoMzbIdWgOkQgyg3gzbgquFRKJbLI9bnQP9wZFafZzNtew2H58rn5man56aYTIY7Cn2AodLIVNpFDqNwmDQphi06X+piv/sOWuKOb17LN7uVwadNcWcZk/NivgCzszswuw8d5bL5/CECwIRVyTmScQ8iWBBwluQCPmihfkFi8XR7AzXxjvD8WQ43tnce2xjz+n17VNr28f7k+O9yfHu5Hh7/Gp7fDzTOBDOrIvlBgqZwaT/91OrNCadxmTSaSw6nTMnWPJnSsNjhfUztZ3LrT2XW+PT1d6BbGWytFK12VI2U8wArUKgVw96YJ1XD3pAzZJWvSST2FeWU//w9/8hhkJ4rBZAK9kokZQsMgtAg0Qlmp5V8QVqPo8PAGmjMW8zLyuFzil6XqmIa5UBhTSoVgZV6rBGG1GpI2p1DNQlITgFwRkYieuguB6O6w1pxBLXgQHpXB5kHw0rbuS0r2dUJ1YEbQ25pafVQVqCj/PP4hansI4ZvGUOQGYAPQVvw6HjJFybSdxhYHbI6L0A5hgNuDANXJlG3+agf1mD+3039U9WCT+IUL6wyO7L2K/4Fm91yzfL8ZGKe3gReqNXer1fvdWtvNZN3WoVbrUbt7qV+93ke+3Ve27pR37p94rIb6dV3+xA/++vXXmt47XNER3Cab9sJqdfOFzwvH/14FdfP3F3VDoRdh7xWy8Worc6xdeahdvt4u1G7lYjf7OVv9lIX2+lrrdid+u+F2XnRynVV6Kz3/FTv7+C+X0/6tsrqG970N/xYL7jw357mfBtN+6bdvTXY7y/u7Xnr95741v3Xvu1t1776htXfuX65UfHXu2FIzU7eN8r+rKR9qEJ88KI+hgB3kdIjw2EdyH0Mw36mQrzVIl+okQ9luMeyQgPZLg3RZjXuOjLXMwFLvY8D3+Whz8rIlwWYV8XoW/y8MfngB6bnBcwvTxyWsmtQKqgdMHGAgwUnIKM5wDoORJuDgBmSeQ5CpVDoyxQKbNUygyFzCaTpknANBmYJgNTJGCWQuQzyCIGWUwniWiAkEYU0PB8KkVAoczh0SrBwt/+9V98+umn//TTz2mf0n+r5X/0Scy3KuMK1DK1QqpSS9QasdxltPjdHoseUUtkSoEIlMpkEplYLNdrESNsVsrUVsQSXw3X85l02FdOhjfb1c1OZdQqr7UK663CqF0cNgr9WqFfLfQq+UEl36/kB/XiRru22apvNuubzdq4WR93mhvdxmavtdFtbXTb40F3c9AeDzo7a4Pt4XDcH2z2h+PB+tbaaHt9Y2ttfXs02jPa2Flb3xmt790c7RuP9m6M9myM9m6M925s7dmY7N/aTkaCU1Tqv2goY2qKPsViTjMZLCadxZ1mgwschE01TFP0s9N2LaKVInqtWaU0+H2Z1VA5VVirtPam8uvLy3m9ftlmDZoQt1aNqJRaiUQqFSulYhVnljc3szDLXphlc6ZZbBrl5THMPws6lbk7zLSbAE6zpqZZrCkmiz3NZk/PsdkzczNzs+xZIV/AmZ1bmJsXcHjCeZ5gnidcEIq4YjFXIuHJJQKFXKIU8IVmiyNTrJZa3Xyz0xhujvef2Nx7ZrTn7NrO6eHWyf72yd7Oqd7Wic7kVKZxIJxZ44v0FDKTQf0MUCqTSWUyqCwGhcGk0xh0+gJfEki3WvuudA/fHJ+8t3Pqwfjo673J6XCqrwK9GtUSDHohcBkCPXqtG1QvalUujcqlUbqkYqvXm/j3z0M/fTl8+umnP/7x/41oUyiUFkBBRIyOhFbR0RIuIFwApmkYHIDFkvF4Ch5HJ2DniVhkbiqoU5mnmYvzM369bBWUBzXKoEIRUWkiKk1EpYpp1QmdLq5D0pApA1tyenMetmQNxiSiSxt1cbUsIuJ0INHpKPRaSXEtIz7rnz9kYRz38vev8NNKrJ+LWuGgVuaJ3nnSCgdwM7FeCrZEA3pM4hods05G7aGiTjHQN1jYm2zUO3zM12Hc9/zkZyvssZT0pln65Yr7YW1xA5rbY5HcbaZvd6u3eoWb3fLtVuVWp3RjUHu9V77fy7/lMz708b5ZUPygpf9OUfR7Cd59DTBhk5Kc6aR0bgAKvnVo8qvnDp6oho4FLfutin0OzeV84FY7e7Odv9EpX2+WbzSLrzez1xrJq43E1UbyRit7o5W7Wfc/KBg/iqm+tbrwbS/1t5ex31lGfXcZ9e0V9G96cd9y47/pIj01sb7cTf3Bwze+cfXcezujO736tWG3HQqz8fRVreL1iPyRmfjUinvPiP2yHvURgnpqRr1nRL2A0C9AzHMN+pka/UyFe6rEP1KgHykxD6S4+zLiXQnwphB4bR73uhC4JQPuSAj3+IRz8+Q18axvnmmiY4Oz1DKfnWBRXASsFsDOkjBTNMI8nSygUXg0yjyNzKGS5snEGQqJRSExyQCLArDIwBSZyKYACzSiZIosYhBFdKKIThTQCHwqnkch8ynkWQJGLVj427/+L59++uk/ffpPP/3sjfp8DP2/fvTjuHdFyuUp5GqlTKPmS116fXzZHfG4XIheK+KDQh4sFSE8rlnAX4H0Fg3ImxVoZHoHbAt7VyI+TzrsbxaSnXK6W8v2GvlONd2tZnrVQq9a7teq/VqlUy70a5V+rbzWbIyarVGzudFubbQaG51dPVsb3dZ6uzHqNHcxnQx6W4P+1mA46Q+3Buvbw42twcZWf2NrsLE1WN8arE/WRpP1ta3R+tb6xs7m5tZoNFnbnKxN9o6348HgFJW+W7b/j/Hf8lD6FIPG4M7NgkIRwl2A52d0/HmH3moC3SaD32z0+VeygWA1mdtMFiaQKUwj85kUEQx6lhwhi3HRjNgRvRXROyDQopLr5VK1kC+dZXN+PvH82Xp3pp1GpdCoFCaDzp5ic2Y5s+zZOfYsZ2aOM8vhzHLEQjGoAfkLPLFAKOEJpHyhjC+U8IRSnkTClcj5MpVEoZQpHHZ7Jp8vtdrV/rDQ7Nb7mzuHTo/3ndncd35jz7n1nTODPae6e072t052x6cytb2hzIDDU+MJNBr15d4kBpXBojJYVCaTwpqmTTFpLKEcTDd31o++OTp2d+3wzdr6GV9yBFmTUpVbJrcrZFa5xKiUWZUyq0pu0yqdoNoNapZAzZJcal1ejv39P/zon71p/55njvwjok2hUEoABQNoCECrAZRkhiScI7FpOAKJSAAAEoFAwFMIRDxKwaJHQa1XKgLnmS6TYkkv96pkYbUqrFSFleqwSh3RqKIadQLUZg1IBoEyCJyGkZQeTsPqgllbMpnyBqtPIlkVTR2NqR6OHE/6uqdt1aOG8lZWcDE6d9jJ7GtJZSmpLAIqYmJeSg7yKS4qwU/ENpmETSZmDx11gIJ5hU48O4W5NoW9MYd5rsI+s7B3xOQ7esofpVjfKQjP6aYPQLzXm4nrvdatbuXNTvlGp3Cjl73RL97pVt/uld70IF+Amd+MyZ8ui6/qpp4YWL9bUH8ckZ+EZ04j82/oeffkgqtey3Gv8ZhRdsKpPea3nMl4b3QyN9qZG83s9WbutUb6tXryWj15rZG+Uk9fqqYulpMXK4nL1eiNUuBe1vU0rv14dfbrXuA33ZjvLOG+5cZ9bYnwTR/rfR31/pL6C+u1E9HIq8GVc4XM1clmP19gkxmret3Xjvd/fd3+cXT+mZX0oQH9oQH1zIh6gaBeIKjnevRzHfY5iH0O4t8D8Y9VuIdyzNsyzNsy7D0J5o4Yc0eIeZOHvS4hvi4h3ROSzvKBEodspZJX6JQEBVNjYKtT5GUKSYhDz9Hw83Qin06UMgHlNFnOooho5HkyaYpEZJEBJonIopBYZIBNJs7TyCIWWTZFFjMBIZ0opAF8KkFAJQioZD6FPEfAqgQLf/PXf/7pp5/+9NN/+lzOsf+5PPTHn6QCYa1EBqtUBql4SSZsL+rXV5CBF2k61FlIkAZ5ZYN0YJR3QGEZlDj4HJ1QAqkRI2wL+oKldKZVKvaqlUG9NmjU29Vqs5xvVwutSqlbq3XrtW6t0q1Xhq36oFFdbzeHjdqw2djotEbNxrBRW2vVR53muN/ZBXSz115vNza67c1eZ9RubXS6m93eZnew2R2Oe8NJf23cG457w8lwfby2Nh6ubw42JmujrfWN8WA8GWztHW9H/P5/k6GMKQaNxZnjgTKNWQmalVpYrrWA1iWT321ZWbT4fO5sLL4RjG56V3s63Sqdwplm8I2QO7CS9C6F3E6fzeyxmT1W06JaAQn50vk53mfXdtKpZMru0U10Ko1OpdKpNAaNwaCxWIxpzuy8kC8WC6VioVQslImFUgFPvMDhyyQKtRKUShRKqUojVSlEUplAJOULJTyhhCeW8EQqmdzvXalWq+1+f7i5tbn/0ObeQ6OdQ3sPnd4+cHbrwIXJgQub+89t7D+9vv/EaO/J/tbJbGt/prnH5AoLZVouT8xkshl0FoNGZ9CoLBptisZi0WboVLbJ6m2tHa2unY7kd6zuks4YVesDcs2yTOGUy+1yiVkuMcolJrnErJBaFDKLUmFTKe0alVMmsXg8/yGGqgAUTERDRLQWQMlYRCGHMs/Ak0hEIgkgA0QqgUQi4rBSJiuoAYMq1ZJG7YKhZT3oUUgDGkVQpQipNUGVJqxUJnRgGoZSkC6pB+OgNqmHMgZz3ogUTFDOYErrzUkQjqqUETFv3Sm5NzB/sG14WBffiXNuh+duxPjnVkUtGbGygKrNo6vzhJqInpOSV9mEFSI+S8YNWfgJC7PFxB6io08w8BfnyG/NY2/xgDGffB4E/kuS8Wcx9i0R9ZB46q3C8r1m7nazeqNfu9Ut3K1n7jbzd9vVu4PqLb/j1gL+Y4/kvIEfIWK2pIwfHMt+/3rnf/3Gaw/CmtfZ6HscyhWr+oBGdN5lvBBZfmXVdSzhvdEuXG/mrtfz1xuF1+rZ67XUlWrySjV1uZq8WI5eKEWuFFNXivlzlcypevR8Zfn1nOmdqOb91YVf8VC/6qT+sof2tcDMcznwrkd/u5PfEw6uhb3DqO/S/q21ekEv4PR9rm9dmHxj7PmVvPCFi/glE+ojE/q5EfO+EfMCQT3To97ToZ+D2Ocg9pkG91iFfazCPlHjHypx96WYe1LMPSnmrhB1U4S5IcBd5+GOi4AiCxekEJMUXJmCqU+RvFS8ioRVsSm6GYpuCqtloLQMtH6aqJ6myKYYfAaDQ6POUskzZIANEGdIBB6NImbRxQyqmE4W0ygSOlVIIQnIgJBCElDIAgppFo9V8uf/HQ3NxVOIWm/Xwx6durVi2xM07fHrJivgyKMdOJUto3jNodnwwg2HKqzmmsUcmx4yG2w2s8tpcUZXQ/VCqVup96qNbr3VqjZb1fqg1eo1O91Gu11rduv1Qbvea1a79UqvUe02qsN2Y9isrzXrg0ZlrVVfa9XX241hs7bWqg+btWGztt5ujjqt9XZzvdUatTsbnd6415/0h+Nef9wbbHT64+FoPBytd9fGw/F4ONocbEwGk6217b3jPUGvj0WhfdY+YrLpzH9mKJs+zaK/NHR+lq8Uq/VyPaI2LdtXA+7oinVlEbEiKkPIX44mJ57QcCXU1MNuGoVDI3HNhpVIsODzRn3eqHcp6l0KmQ0OhRTUaRBQDbNZc2SAxqAxp1jTTAaLQWfRaUwGnTk9xebM8kQCBagxGg0Oi9llt7pNBgeit+hBE6hGQDWi1xoQvcWE2GHQBGsMkAbSKjQqqUItUypEMiNsqtaa2zv7JnsOTPYd2jr46uTAsd7m3o29rxw6cWn/q5f2vXplz9ErW0cuTo6cHx8+s3nobH/v2erkVHvfxdLwUKWzZXP4OfOS2Vn+DJszxZxmvrzqeZbF4Gg1Vq8/r4X8YqlLpVgCwWWNdkmldCnkdrncKpeaFVKzQmpUSE1KmUUhtyoUNpXSrlLaJSKTxxP9hRuaQaHUAAohohECWktEK2hYMYfKmwLoAJEIEEkAkUIEyACBMEciLcmVIY16FTQ65IYVLRLW66M6TUilCKrUMR2UgqAUBCf1+hQEp2EkBcFp2JAzWwtmc85gyEKmpMYYU8Np2JTSG0NSXk4zcyKme77u+WIXeVzkXwnNrGuwTQl6YqBvIYy6AFtawJYE6IqUkhKzHSyak0rIMbDjafSRaewRBvoVJuYSC3OJS1/nsid80gMl8WM98RoLfVcO/EZ84Ztp1Yvi8lv1zN1m7m4j/3qr+ka39cZa+c3k4rUF8hMD57Fd+IZp4YtxzZcTqjth+bNX6lcy9q/mPXe4rItW9SG/9UR8+ZXA4gGf60jcd7WZv97IXa9mr9Wz12vZ69XslWrqSjV1sRK/WI5eLEcvFZMX87kLxfz5YvZ8KXUxH7yW8d3MOR7WzI/Cyifu+S+6Zj4EWe+61fc7mYYFSpqUXb/9RLtwoJu6fWzw9VsHnx5OXolyH8c4zxyEL5nRu4Z+YES/b0A/R9DP9OjnOsx7Wsy7KtQTNfapFv9YjXtHiXmkIryjwH9Bhr4vQd0Rot8QEK4LcGfE+DEb0wbQbQq6xiAEaEQxFjVHwktYADwNuBaARS7JxiEapwlaBl5GI4hpZBGdwqcBfBpRQCNIWSQJnSilEYRUQEClCKkUEY0ioFJEVIqQQhZQAAGFOIvHKPncv3l59t1PP5c76X6ulv/kR/l0BtEabJDVqYdiNlPYYvQbEZ8R8RoNKwaTFzZ6IaMLRlxGgw3UmkC91WS3mRxOk9VuMttNlmWnMxUMNfKFdrXeb/a69Xar0mhXWp1qt9/oD1rdQbvZa9U7zVqnXuu3mp1arVOr9Rq1Xr0yaNQGjWq/Xh00aru1/+6TQb0+bDT7tXqvWhvUm8NGY61ZHzYbo3Zvo9MfdYdrnbVBazDqjdY6g/XO2mZ/czyY7N3Y43N7mGTqvykPpTL5cwIZVyqZlyhEOt9S0gi6HHp7xBuLBYrp1CiW3RvJ70tVtiCThwzwGGSF05osF9bSyVoyUQoHM+FAxr8cW/FEPEshl8MH6S1CgUKhgEymRYvFYza7jUaX2ey2273uxZB/JRUJ5SPhQmA1HVhNr/qSAX/K5415PZFVXyISykbDuVAg7V2KOK0rRtgOgUY9iIAayGV3T7b2Hz5+4cipy6+cuXr03I3Dp17bPnyhPzmyfeT0q+dvHD1/8/C5WwfO3tx7+rW9p29sH782OXZ1eORq78jNwdE32nsvJ8pjjXZJJrNIxLBIqBHw5dx5EWeOz+EI+FyZgKcU8NQCAaiQmvVKl07t0iodaoVdKbPKZWa5zCKTmhVSk0puUSpsGrVTrXKolHa1yiEWGX9ReejLwalPfvSPsCaNQmkBlIGINhDROgJKTUZL5yiCafIUQCACRIBEBIgkAADwDDzWKhUFNIqgGl4Wm1aVcEIHxTSqhFaT0OpTkCENIwmdPg0jN8CgGQAAIABJREFUWYMxazAWLdaswZQz2Qpmaw4xp3XGFGhKgqaU3hjXI0nYmIaQmFTchsVXc8ijnvFOTvmKdeqIjX0uyD8V5Ox3MDtKQo5PKPJxNSlQULI882QjgF6h4vrTpENswvEp7Ek6ah8L25pjVmfIfTLqKgf7kA98xUj+4yj6z+O470fZv5oEn1Rct7rhi73KjXbnzU71Yc53Y4F8dx54fYp0WcB5HHd9MW37rVH6iFO95hRdCmuvc6nXrOpX4u6DkaXDq659fvvBqPtiLXGtnrpWTVyuxq9WEldKqcvl5KVK4kI5dqEUuViOnC9FzhWjl3Lx69nka7nU5Wz0XD58Ohu8v9O6Vg9f9GpuLwl+KQ29l4LfrvvPZ3wPtqtfPr75bE9zfxw5VDF8+8n29z6YfO18/mlO88hM/siE/9CEet/0spZ/34B+T49+CqKf69DPtJh3NbhHSvQ7ctRDBfqRGv9QiX0gR31BinpbhL/HJ9zmo2+J0Nd4mHNzhPE0ZRXASXDYGYDEBoA5IpZPQqloWOMM2cal2xboxhmSjoFTU9AyGkZCQ8sYaAOXYhcxzAtkaAovZ74s4YU0QEAD+FQil0LgUwh8CmEWj1XxuX/9l//5008//aeffv6G/n0hk4E0sBWyW0CzFTJYIasVdlmQRTPiMsOLFshl0S+adUs2/ZIDcjkQt924aDVY7YjBYTQ5zTa32eqx2sKe5UIi2a7V2rVmu9ruVLvden/QGPQbvXa11qyUq8VSo1xtVWrNcm3QandqjXalMmjUhs36ers9bDS7lWq3Uhs2WoN6Y1BvdCu1XrXWr9WHjeagXu9WK71qbb3V2ewORt3hoNUftobD9nDY6a91hmvt9VF3c2e0vex0/xsNZVJZghm+ii/ViBUauWFlOb/kTqVi1USo5fdUVn3tQGQzXjhcaL4Km2I0ipRJUbpsmVJuvZBrV0rdUqFTKvTy2U4m2YhFyuFwMRorxxLVeLKeKw6K5fVccVAoDXPFQTbfy+QGmewgmxsk0514ohGL16LxajRajkXL6VQjnWqk081EohoOFQKruVVf1uOOOGw+h33FYfOGAulSZVBqTjqjI8Odk5PDl/a+cm1r/8Wt/Wf3H71w5NS1V8/dOnH5zquX7h65ePfwhTuHzt89eP6tPWfeGp24OzjyZq57HDKnNEofqFpWKxxSESIWgiKBRizSSCRqqUgrE+qkYlAq1akVZp3coVXYNUqbVm3XqGxqlU2tsinVNrXKoVY5tJpFjdqlVrpUCqdKtSgVm73e+H+QoSYi2kBEQ0QUSELJZwDRLGWGQgBIRAIJIBBJABEgknEYHW9+VSOPqLQRpSGi1CW1YBrUZnT6tB5OgnBSD6VhJGc0FS3WktVWstoKFmvGZM0arTnEVjDYc7AlA1uyiDVrsKUQS9pkK9qcaRCMK3h1/fxeeO4wxNmnpK+LUef8zKvRuSsR3tEVbkdFrPDRJT4mtoBxzwM6NlVHxsUZ+O0p8itT+AkdNWLh9s0DF7j4Gzz0mwLiFyHSH4Uofxsl/lUE/cMY5bvxmV/OKu/Vvde7xWv96tuF+G0+8y4DdYOE28dgxacIJS1zY1k2dgu+caPzweHgdTXtskF8MuQ6FFo+HFo6GLQfirguVCLXavGr5eilavRyJXapGLtUil8oxc4VIueL4YulyIVy6HwleL4cPlcMXShGLhQjZ/PBiynvyYRjO2U/EDWfSCDvbsZOuBWPmrGv7m//2tHu115pfWl/+W7H11tk/9KbzeevlS53PQc0jIcG2ocm4gdGzBdN6BcG7HMY8xxGP4cwT3Xo9/SYZzrsuxr8YxX2kRLzUIF+qMA8VGDelqEeSNAPhYQHAtx9Efo+H3WHiz63QKzPMnV43CwAsKk0DkCaI+LZAG4Gj+USsVI6oJulm+cZVg7VNAtAszh4DmvhEjwisldMWRFTl4VUO58Oz1FULLyEjhVSMTwymkvB8qg4AY0wi8cqedy/+au/+HT3FrlPP9da/ic/+XEunURUoF1rsoBmC2KxIBabwWY1Wi1Gq9lgMcEmE2Q0QXYb7LTpLA7YbkPsVoN10Wxxm+2LJuei0eY2WTwW65LFGlzylDP5brXdrfba5Xa73O5U2t16q9dotauNVqXRKjdblVar3GgXa/VsrpHPdcqVXrXeLlU75XqrWO9WGoN6q19r9arNZqHcrdS6lfqg3uzX6sNGa9Turbe6693BencwbPX7zf56t7/W6Q9ag/X2aDzYWLI7mGTKv9lQgYIr0ojlkM4ZjHRShe1UYVMkMtHJPAaVz2IpQrG1fOVVPZSZYsqmGEK3K9Fp7VTLg3y2Va9uNKqTemVcrYzL5Y1SZbNYHpWq43x5M18ZF2tbhdqkUJ2kCmuJ7CCTH6Vz67nCRia/nskPU9l+OjfIFvrJTDuRakZi1Ui8FopUfIF8IFAMh6vhcDkQyPv9mWAgFw6VwuHaymrZEyivhOv+SHM1XI9E65lMp1QZdQcHN7ZO7By8cPD4jVfP3T1+8f6xy28fvXR//7m3No/fqW9ctC1W9dqQXrGikS4qpTaJEJaI9RKxXirVy2Q6hQhRiBC5FJYrYI3KDirdWpVLo3KoVTaNxq7W2FUau1bnQiCfHvTqwWVQs6RRuzVaj0brkctsPl/y71/25X9hhmZ2DQVQBiIKJqIgEkoxjRdxKBwqjkgmEokEEpFIJgJkAg4nYDFXlIqIQp7QahKgJqXX5RA4qdcl9PpdQDOIIQ0jOZO5ZLUVzJas0ZQ2mlOwJQNZMpAhixjSsCENmfJGW95syZiNGZM1a3ZkjbaYSh3isOt8zhqPfggkvVORPagIn3U17/Y0dyvq/a6ZnBgTmEMFuMRVPsPFoSEstImEjtOImwzgJIt0jUd8wCfcEWBuCtEPhKiP1bj/ZGf8SQj4ywj6LwLoPw0Av5HgvyjZbrdC90qRu8L5FxT0B2TUW9OEt22CN3PKY2nRTkqxr6h9Z+R+QztzAZadCLoORtyHI+7DQceRqPtSOXa1HL9cjF4oRS+WIpdKkQulyPlC5EIpdrEcv1iKXyrGLxQjZ4qRk8XwqWLodCF0vhA+l3AeDGq2Y5a9YdvJgufBRmrDuHDIqz1mVZxbBt8Yrr441f766fUPjtQ+fmNnb9XnFc7laKiHJuoHRswLBPc+gnuOYN+DsM8h7K6e7+lx72rQj1W4J2r8EzX+oQLzjhz9jhz9tgz1tgj1thDzlgh7T4z+Ag99k08ec6kQAS0BADGdJaBSxHQylwKwieQpgMwGSLMAcYFEkNCISgYBmiGb5wEHD1gSEL0CvF9AXOEBK1ySl0de4gLOBcA0B+hnADkDK6RiuBQsn4afwWNVfP7f/OVffvrZWNPnaegnP/kkHYtBEqVTa7CDRitktEImO2RxGK12g8WGWGywxQ5bTIjJACNmGLEhFpvBZjPYFs02t8W5aF50InanwbZotC9ZnW6LfdnuCnn8hXi+nq13K71hY61dabcrzXa13a32evVer97rVDq9erddqnfL9Wa+0shVmvlKNVNo5CqtYqNdbrTLzXax0S7WG/lSu1RtFavtUq1Trncq9U651q7UO5VGp9ru1ru9ZqfX7K511vrNwcZg3WW1Mkj/uqGsz2p5Fn9WLF0QSHlChdwQiA7jpYPuSIc1LZhizlDJDO6CPBbvxuIjnS40NcVjTy0EVhJ7t19tNTbzuW69ulUpT8qVSaW6Va5ulevblfpOub5TrG1VGjvlxk6hOsmXN7OljWxpVChP8qVJJr+RLWxk8qNMYT1TWM8W1zOFtUSml8z24ulONNkOx5vheCsSbYfC9dVAybdaDIar4WgjEKwGQ9VguOYPVpZX8i5n1GlddVpXF+3hZXfc78sGw5Vosp3KDUuNPc3hK8OtUxv7Lgy3zjuXyhrlCqRZARWLGplDLbeq5GaVwqRUGGUyRC6FFRKDQmKQSxGZFFbKbWrFolrl1KidKpVDrbarNQ6V2q7ROvU6j067pAeXEciHwH4EWdXrfSql3e9P/EcYqgFQJgBlBlAGIkoPoFQ0tGCBymOTqCQsDsCTiXgKgUjBE4gMImFJrohrNQlQmdCrEnowAemjWl1Up09ALw3NGU15kzlnNGUQQ9ZgzBgtSciYgkxpxJCCd39jzhnNKRhOQnDGYElBljRsy5kdWZMlKVOE2dTDbun7E8+LNf0X13XPBuC7HfWjru5iTlXWUcILmNgcLrJA8nHxTjZgoBCWSfgGjXSADVyewdzkYu7yMY/4qEcC3EMp8JEe+90l3B+H8X8aRv1pGPeD0NTXk7IvpaF3xKwXFPSvMkkvAOxHc7T3tOyzQmybT1hdQDf4uCsz1Js6xdGgdV/QejTkOhZfPpZYuVCIXCnHL5ViF0rRi6XYpVL0Yil6vhA5X4yeL8bOF2MX8vHzudjZXPRsLno2HzmVCZzMhM7UYncPdd45uH6lmjwVt92s2n7zzc63762d8Sv2OWbfGLr+j6/d/rVzk1dTy/3w4qJMZCGRu0zsU4j0JQPqBYJ9BuNewNjnEOY9HeaZFv0UxDzVYd/Voh+p0U/U+HdVhMcK7EM5+h0Z6oEUdU+Cui9A3Reg74lxbwrJh7msRTJeRgVkNIqUQpVQSWIGUUQn8SjkORL5s1NFiLMAdo6AFlBwOjbg5NPcfMqygOQTkLzzBO88YZlLWBYQF+fxLi7g5NFsC3SETVYz8WIyZg6DgiXCv/ubl4Z+bj2l3cX/+clPkpGYVqKyaBGrzmDTGY0gYoaMdqPVbrI6jDYbYjfrLQat0aQzWWCrDbFbYZsVttpgm9Nsd1ocDpPDYXS6zIuLlsVFq2vJ7nRZbS6zK7QcLaVq3eqgVmrVCo1GodEud7r1fq/Rb9e67Xq3W+sN6oN+rdcptzuVVrNY7VQbzWKtUWp2a91upTNo9DvlVrvY6JRavUqnU2r2qq1+rd0pNzrFRq/S7dS73Xqv2+j3m4NuvbfeW7MZzf+qoaxpBnOKwZpiTjOoLN6MSM4VKvhilcwQig7jhf2R/LZzMS4Sg3KlCUL8zsXiiq8qV9n4fKXN4OoUW8V4KREuZNPtUmlcre/Umntqzb3Vxk6ptlWoToq1rVJ1Uqlvl6uTcnVSqk5K1Um5tlWsbuWrk1x5nCuPM8WNbGkzU9xIF0ap/Hq6sJ4tbaQLo3hmEEl1Y+lBLD2IJLrhWDsUaUYT7Ui8FQjXQpFaLNEKBMteb3p5KeZxhlYWoytLcc9iZGU5tuyJL7rji0upxaX00nLe7cna7XGrOQxqlnQaj07j1qrsaoVVo7RpVQ61wqqQmuQSo1yK7IZMCktEiFxiVipsas2iFlxSa91qlUutdGjULo3KpVY5VUq7Ru0CtUuQzmuAVw2wX6txBIPJf/jRL7Kn9P8g2hQKpQFQRhLKTEIZCGgNEaUgoURzJL6Kw2UBBABHIhEoBCIVTyIRcRgthxOHoCioieqUEVAV0ekiWn1ECyYgfQY27BqaNRhzRmPWYMggxiRsTMLGuB6J65EkhKT0hqQOSYBwAoRTekNKb8gi5rzRWrI4SjZnw72UQaCEmr/Pr348XPx44nzWhZ42NQ/rigdN8FJetWFnJwRYFwe9ysGnFih+Hs08QzSTsSEAP2QSzyzg7/Cw97no+3zCF4SEBwL0MwXqm1bcH6zg/3MA/WcB1B8GiP9LdPpjGfEdGuqXJfNfFsw/oxPeIaIe0bDXWcT9C8B+Lu41FuGOknc0YtwXdRyPLB9NeI8lls/lAxdLkQul8IVS+EIhcqEQPV+KnS1EzuRCZ/Phs/nw2VzobDZyKhs+nQmdyQZOZleP5sLH24XX9o7eu3D8g8vHfunExpePV/63r5/4ya+ffn/LdTXFf21x+vGKoqFmelULzimGnYzaUi2cE1Gf64Avwej3EdwzmPh8NwkFse+q0U+1mCda9BMt+qEG/UiBfVdBeKzEPVSi35ah7ktQb0pRD6SYhyLMPQn1qJDlJeK0FAo4xVAySGIqkU/B8al4KQOQ0gERjTxPBmZIhGkynk3GzVEJXCpBQsMraHj9NGDn0d182hKPtMQluhbwTi7BxSW45vEuDmFpgbLEoThnyRY2SU3B2hXCv/urP/v05U7Pz9XQn3zySSwU0chUJhA26xAziBhB2KQ3mPQGC2yyIVYrbDPrLWa9xQLZrJDNrLdYIKsNcVhhm91od5gcLvPirqEu86LD6HCarG6LzWly2A0Ol2kp4ouVs5VGsdnIN2uFZrPcqZfazUqnUe60Kp12rduqtFvVTrfe69S67Wq7VW21a51uvdtvDPqNwaAx7NX6u/lsv97v1br9RmfQ7A5bvUGj1631O9V+rzbo14fdam+tvW7WGxn/Wi3/0tDdvjx/ViDnihQ8sUZuDIb7ocTEF10PhAb+QCee3oinx4nsTjDa0+g9dns0spwOWb0mkcpjcHhdoUppVK1vF8qb1cZOubZVrIwL1UmhOilWJ4XKpFCdlOs75fp2ub5drE7ylUmuMinWtn/e0Fx5vMtoMreWLW2m8uvxzCCZW09k1xLZYSI7jKX68XQ/kmivhmurkUYo1gpGG4FIPRCseJbSHnfCu5xc8SZXvAmvN7HsiS8tJey2sNGwqgOXNGqXRunUadxalUurcoIah0ZlUyusu6GSW1Ryi0phVilMcikikxnkCrNa7dRo3Tq9V6f3qrVLWu2SHlzeDVDr1oFuULuo1bi0ardO69Fpl5QKy2og8V///j/KUBMJBRPQGiJaSUZJWbgFWCQXzbGJOAIJTwIAKpFEAQiEKTzBJhLF9GBYqwyBqjAIhkEopAHjeigJISnYmIINSQjZjYQeSegNMR2cgAxhjS6s1ce0UAKEdxlN6pAMbMoi5rLV2XC6G3ZX0WQrmO05oyks45f1gvM553sj95OW7t2m+p268lpG/FoRPJcCG6bZwAImyCf4hJQVITUupmV55BUqNk/BnuXR3hKS73HRX1hAPVxAPeChn8oxXzXhfncZ/ydB4g8DxD8NUL4hIz6goN6XzX1RJ3ounfmQx/yATnxCx92bxr01hXmHirkj5hwPWffHfa/G/a8k3IcjrtMZ//lC+Hwhcr4QPp8Ln8uFd+k8kwudyYVOZ4OnM6tnsqFT2fDJdOBkauVUdvVoNvRKJX2mUz3Rr1/av/Hs5MH3X1l7Z5x+sOY7n5Z90HN+mLO/KIb6DrWHS81MY8+4hV/r+W6AtPsg+j0Y80JPeAFSHoP4x1rsuyDuiRb9WIN+pEE9VKMeq/APFYSHSuLbSsI9OfquDH1fin1Hgnsgx7ylBE5KpjwkrJZGgKfJWgZJO0UTU4lCGkFII0hogIxJljFpAjplngLMUYjzNEDAoIgYJCGNLCAThWS8lI5XMYnIHMUqYC7xKJ55YIlDXOTg3POEJS7RzSW4OETnHBlmEd0a6Wf3en5+PaXdxSeffBINR1RSJazRIxo9ooXMkOFnhloRy88MtcI2G2K3QNZdRne/2hC73eCwwnaHweUwOm0Gu91gdhlMToPVYXQ4jS67wbFoWQwth3OxYjXXbJS6zXK3Vem1yr1GudOq92rldr3SadX6jUq3XR90GsNWtd2stlqVdqvS7daG3eqwWex1q2vd2qBd7XRqrXat2Wt0+s1up9JpV3rtSrdd7nSrvW6th2jhf7WntGvoFJPOYtJYQo5QviCSzgvVMoPBGDNY805P3R/aSOYOposH49m9scxOprSnUNtTquzzOVNuhSEEQmGzNbAYqFZG1cZ2oTIuVSfFyrhU2yo1dkr17VJ9p1jbLtV3yo09pfpOsbaTLW3uZqDZ0uZu7DKaLY1z5a1UfpQtjbOlSb6ylS5sJnPrycJ6qjBKFtaT+bV4ZhBL9xPZYTQ9CCX7kdRaNL0WSfTDkXYwVF9dLa6sZNyLUbtt1WxcRvRuWL8E65cgcBHUOEG1E1Q5dGonqLJrVDaN0rar588zqlXZNCqLSmXV6lwgvKyFvHrIB8F+PeSDIT8C+WG9D4F8CLSMwF69bullgB4duCSXGf3+X/B86H8zFEAZAbSOiFITUSoiWk7H8JUzIkgqJhPxZAKRRCBTKQwyiULCE3g0RkCrDoKqgFYV1GhDGiii00d1+ggIRXVwBIQiIBTRQXHIENXBEVAf1uojWn1MB8d0cFirj4NwGjLu5qE5g6VsdVZsrpLZXoSMBYM1CVmTiD1rcqRgJCwXDm3cm2XTi5H7QU1zIy14vSC/XQDPpcAqRFsVo70CXJCPLymAkYUxNNGLMkaKQdw/S7srID/kY+8LUHf4qMcq4kcW4Mt29G/5cN8PEv5wlfCbGtITEuoJA/+BcPYj5cIHipkva/nvz5A+IKK+REQ9A9BvCmZPrzoOxENH477DMee+gPVkauVCMXwuFz6Xi5zNhs9kgmeywZd67kZm9Uw2cCobPplePZ32nUj7XkkHjpaS5zrlU+3KwUHtyKB2brN5pp46vATdKy3+9vnhnWF8uGj0cZgxLu5UkPeoC9+JSI/w0feMzEdG0jMd+rkW80SLfazBPFahnmhQj1Sot9Wot9Xoh3Ls23L8F5TEewrsW3LUFxS4BzLC2yL8HSnpiITmpWEhJgXmMDRTOC0T0LCoUhogoZNEdEBMA2QMsoROltApIjpVQKMI6WQJgyJhkkUMmpBOE9IoIjpZSCMKaXgJkwBPAfYZsmue6ubSPHyqi0t0cnFODt4+C+gZeJtc8Hd/+Wc/w+/zNPTHn3wSCYYVYrkBhBEQMoCwGTIadYhRh5j0BjNk2gXUrLeYdOZdPXcB/RmsVshh1dttsNMGO+xGh8NgdRmtLqPNidjtBrvD6HAYHU6Ta9Hs8S8G8/FSo9xpV/utSq9dHzTq3Uq5XSo0y6VWpdyuVXuNSrdRbtZLjWqx3ii1O9VBPd+pZluNQrdV6naq3Xal2SzXW5VGo1SrFcq1QqWaqxbTxXK2VM1XIDX4LxrK3DWUMcXYHYZniLliUKJRizQqmdlgjiytNCOJzWh6HEqP/fFRori30j5aa70SiA7MjvySNRbUW31yacgIx/yRYnW9VNsuV7dLlUmxPClWJvnKpFDdyle3CvXtfHWSr27lKpNcdZKtjLOfAfrz5Xy2NM5XttOFzUxxnCmOU/mNeGYtnl1L5NfiuWEsO0jm1tKFUSK7Hs+uJfOb8dxmLLsZz44T2c1kZiMS6y57Cw5H1GzymQ1eA+RGdG4IXITARUS/hOiXYJ0b0bkhrUundoBqB6h2aJQvJVXKzEqZebe616htGq1DC7m1sFdn8OshPwT7EUPAYAgakYARCZgMQQO8giBeGFo2ICsI7EXgZUjvkUkNKyu/2PnQH/8jrNk11EREIQBaC6DURJSGiNZQMEI+hWOWK6apJDIeRyKSqGQ6GaAARICBI1iEAr9O7dcowyAU0kBBDRgGwageDoP6oAbcjZBWFwb1QS0YUINhrT6i0UW0+pBGF9VCu3rmDJaCyVa2Ootme85gTkNISm9MQOYkZMkYrGWrI4MgPhkvJp89Gobvd5dul8Arcf7VCP9yRLblmqki9KwKyPDQdTnqkId+Kcx5PS854GEn53A1NuW8hP1ATHwqw3wJIX5swX3JgvqGB/O7YeB3A4RvguRnZNT7RPQzPPopi/hMwHiu5LwQsZ8DuA9xmEdE7C0e+6zXeijiPxxZ2rtq3uMzH0t4zuWDZzLBM5nQmUzodDpwKhPY1fNUJnAyHTiV9p/JBk5lQydSq6fSvhOplaOp1RPl5NGo73jYf7pdOLRe3LOWPTcoHtFqxix6Sz3r5pIQMsEBoA8ti96dmJ9sIq9nwaGEfNEL3lyS3jNRHoGoxyDqXRDzrhr1RI16R4l6oMI8UGEfKND35Ji3FNgvyDHvSFGP5fgHUvwdOXBcwvJR8TomyTRHM0yR9DN0cIqiZpLVLKqURhJRATGVKKGRJDSSjEGV0KgiKkVCp4rpZBGNJKZTxXSaiEYVUgEhjSSkEwV0gpCCk1BwaiZJP02xcOguPsPJI9s4RCuHoqYTdNy5v/2L3Rn7z7uW/+STT6KhiFKiQLTQbh76s1reoIONIGLQGnb1NOnMRtC0u/4sFbXaELvD6LRCDhvssCF2p3nRabS7DHaXweEyOJwGu9PkdFlci2aX0+B0Ig4bbA8sh6q5WqPYbFbalWKjWmqWC/VKsVErt8rFeilXrRZq9VKjUWrWC81qrlbN1Mvpei3XbJU7zVKrki2VMoVSOl9I5YrpdCGVLqRy+WQun8yVMjlQofrZjP2/YiiTzqJTmfwFiQly2gzLFnPQ4y97fPXl1fZyoOYO1MLp9Xxtj8dflCudTJaGPq11WwMepW5RwE04rIV0MVvZKNa2q/U91fqeSnWn2thbqG4Va9vF2naxvvPZYrtQ2y7UtgvV7UxpnC1NMsVxuri5u0gVRqn8+mel/WYyt5bIriXya6nCeiK3lsitJXOjZG6Uzm9mC5NsYStT2EpkN+PpUTDSWfFVXItpsyVstYatloDVsmozr9rMqybEa0K8ZsOKCfEa4eXdT0TvQfRLBsij0zh3Md1NRTVKm0phVSutao1dq3dDBj9iDBhNIcQQMBiDZlPYbAyZjSGLKWwyBIyGVSOyikA+A+KDoWUduCSVIP8/MFRDRIE4tBZAC+b/P+LeO1iyq7737RM753TO6dy9c857d84559MnTNbkoDiaKE0CgUCyQbaJIogojUaIYGFeuWxc1+biuvi9Vzg9/AiWAxcbJIKxBUJz+v3RMyMZ8C3H+1b9atXa6/TZf6367O/vu9b+bbUjCSGAy6FbnFer1Ua90WY0Ly8s6BcWEKczg6N5FC3BRAWlSwheQrEShpdQvIhgBRjNQ0geQgowWkbxCkbUCKqKEjM12mX4ASuOBWUWQ07qM2KfFXqC0OOFPieNBXnCi5uCMOb5JifVCbIGeCbU2tkq9uiAeLQZfnsdeKQBni8HL9eh+yTbxbT9be2VRxv2JxqbszujAAAgAElEQVSm9/Ztj/Z8G4i5ql486zI/zdhekIyf4xY+z6t+R1F9paT5o6rhdznjxw2q62rV9eX5j2vnPqqde9qo/mzY+0LQ96xR/yHN4m+sOd6SEU6Xk6fLsftK4n0F8UI9ea1fvNotzeJar3y1V77SL13plWYwvdovXe2XrvQql3ulK53cpU72Qjt/cVK/0slcEZlHUvK1bvHKweG1g5P7cHw0N58xqcrW5aJRy2vmJpj5yeOx9x6T3trC9oQsFwuJh8qxR8rEYwn3r/OGd9OaJ8nlD+GLH0QWPgAvPgktfACcez88/3544Slw/qPh+SdDC++BdJchU8GwwFosissu2Zd52zJrsxA2HaBfBA0a0KiLGPUBvSZo1AJmHWDWRUz6sFEPmIxhsz5k0oWMupBJNxsHjdqAQePXq70mjdek9Rq0Xp06oldjVh3r1PNrRt5j8SzPYV7vX33rW7eW0n96Ll+v1MAgwGG0gNE8RnM4zREMT7IsTt9hKE8IHC7whCiQkkhJtweiQIoKG42ysdcTfFqOMdEYo9yOaEyIp6VUiosl2GicjcYYJSOlu+X2Rm+yOdo16W+OuuNRdzxoD3rN7npvfdKbbA63tkfbG/2N9fZoszfZNdja6m1udNfX28NRszdq9gbVTrfa7rU7w25/Y7S5OdraHG1tr+/CIdyi+18y1GS2mi23GOqFJT4vCxU52pSSnUR+I1/ZX20dbvZP9Mb35EobNkfQaHBbTQHPKpYV0lkIjXlWWooyak8GkxPD9ZPrG6cmm3dPNk5tbN87E5ijzVPDjZOjrbvXt++5TdW7x9v3dsYneuun+pO7e+sn+5NT3dGJ7vhYd/1oe3SkMz7amxzrjI50xke646Od4eFW72BvdLzbP9rpHR2OT42GJ3vdI63WoUJhO5UaRaPtRKyZirejciMWbSTijVi0JksVRazIQkXiSwJbFLmiwBY4Oi+wBZEr8kyWo2+RlGeyDJmiiSRFJkk8TuBxikxSdIZliwxbusNQga8KXEUSarJYF/nXeSryFZYpMHQeQ5VSuf3y/18MneM0c5RWRahV1PwcsTjnCxo9BRiPQ6DTpF9cmtdpNH6X26rVWpaXAYcjiSJZBMlDeAkmiwhexLEcgmZhJIegOQTNQHAGhgsoVsGIMorPSNokmS4r9DlxzMsjXp5J0QEr9mi+z4odQezy4lCQh5ywLshDThxy4oCTBqw0EqUGAZVAx4FE8FKLeqxHPtZCHm1EfqWLvKUR+PUx+J71wKNN8+Nty7t67vetB8/H7HWjqqReOODQPE7an1Vs/4e89Aexua/kF79SWv4DyfS0ce5Zjeq6Zv7j2rlPauc/tTD/zPLSp5zmz7jNH9MuvM9hfmuCeaAcv68cv7+sPFCSLzZSV3qFK9381W7+aq94rVe+2itd6hQudQpXe+UrvdLlbuFyt3CpW77cLV7r5i53sxdauQcmrYfu2njbpPvWRu5NWfnBJPWru5unschB9eJep37TbSg6liSDqriiTvp0vGtxEDLsDdkfLiQfrGXuq0TPlJiHM/Cb4v63cbYnCM370IUPIAsfAuc/GJl7P7jwJLj0odDCB4KLvw7oLgOGinGeM2kEt1OymxWHlrUtUXY96TQgZg00Y6hBHzHqQ0Zt2KQBrQbAbIgY9YDJEDbrw2Z9yKQNGrUzhgb02oBOF9DrvEa116j2GLQevc6r03j0S179fMiyHDCqXcvLeBj61jdfnN4Wof+pufwPflArV8FAhEYIFiU5jGYwisFpgeJ4kuFJjiN4Dud4XOBwQSRlgZAEUhZIWSBmslSQGSXKxWRGkWhZpKUoo0TpaJRWorSsUJJMyQobjXOxJBdLcLEEqyS5aJKPJflYIZ5rlVr9em/Q7Pfq7U610as3O9VGs1hrlxvdSqtf7Q5qvV6lNah3ho3uuNUbNDqDenfcHk466xv9jclwY324sbm+e3OyZ3N999ZkLwaTll/Qoa43MNRmsliMZrPJYtKbvZ6IIJaiyUEyv5mr7a51DzY7R5qtQ7X6wWxhFyeWbPY1m2XFbvEFPGhOSCSDwajLURXldmWwsXn3aP3kYHRsMDo2Wj8x3jg1WD/eHR7tDI/0x8fWt+4erJ8crJ8YbdzdG53oT04NN+/pT071JydnfW9ysjc53l0/2ls/1pscH2ye7K4fa4+P9iYnOsOjrd6h7uBof3i83T1ca+wvFXdlEoOY3I5KrZjSikebiWg9EW3Gog1FrkblmiLXFLkmizVZrMXkhiLVJb7Ks2WWLjB0gWMKHJPjmCzHZEW+wLM5nsnxTE7g84JQ4Lkcz+V5riDwJZ4rMUyB5UqCUJ2pTp4rCVxZ4KoiX5OEmnRLnFZ4tojjiWq19793X/4V9jZDl+c49W2GLqkw03xQCJBFnMhiCOzzapaXFufnPXYHGQy6NdoVrY71+zMIWkDwIoTnYTSLIBkYzsJIBoKzEJyFkDyCVgmqguElBK1geJvlu7zYYfgOzXcZvsvwfVboMXyX5oac1GOFDi/0eHHAiX2GH3DSSIgNOGnC8WOWH3DCQJaHUb5OBOug/Xgi+NiAf2JI/foIf8cI/shh/rP3xz+yO/LEwPXYwPWuLeiC4h6bVfs9xrFT0zUu3e3XfTRm/YOi9iuFuf9eWPhvUf1zlrnnl+ZuqOc/qZv7pG7+hmbx+eWFZ5ZVn9Conlmee9KieySKP1CJPVhUThfE+4vi2WrsSif3pm7+2iB/tV+80i5e6ZUudYsPtXOXe8UrvdLlTuFSJ/9wN3+5W7zWLVzu5M83s2fGzbP71s/uG164a3RlV/d8K//49uAcHDkxr7rXpd+zpq3YF7bXHJvuVXxZHVpaTOsXd0ccD9Vjp2vx+wvKvTnxnoJ4f44+G4+8SVp9B215L6b7ALz0IWjxQxHNB0PqJwPz7wXUVwBjxTAnOQxpj0NxmHiHXrBrWauWcOhIpwG1aCGTBjRoIwZt0KAJGjWAWQOadaBFFzHrw6Zb9mjAqPUbNAGTLmDSe/Van8HgNxj8Bk3AMHsxSePRa1cNapd+0a6ec2vVK3oDFoa/9a0Xp/8VOvQHP/hBpViO+EI4iJIwTqMkhRA0StIoyWAUi9MsxtAIzeEcR3AMynI4L5CiQIkCeSveaJLKbDTKxmRSlklJJiURFyRCnI1jbDTGKDFWinNySoxGGUGmhCglJ/l4PVce1Du9aqtbbTQLpUYu3ypU2sVaM1/vVjr9Wq9X6447/UlvtN4br3fXJ/2NXet7tsd7JoOtjdHuyXDXqL81Hmxvru9BQNzyCzVH3KY7DLXZjFaLwWIyWox6o8PmQolEuXm40Tler++tFMZRvpRUqpl0n5NrBJu02FadDr/LDgS8VFyMJwK+pNtVleONcn84uGu0fny0fqI3PNIfHR2uHx+tnxiuH+8Nj4zWj48nJ7v9o73B8d7gRLd/sj862R8d74+P9cfH+uvH+xsn+pMTvcnxwcaJ0dap3uREe3y8s36yOznV2zjVWz/RGRyttfbXGnuzubGiNGWpEZUaUaUZU1oxpRVTmlGlEZUbUbmhSPWo3JjRczaOyo1YtKVIdUmoSkJV5KsCV+G5gsAXBL7IcXmBLzJMlmVyPFcQhZIsVSSxLIllUSjybF5gy5JQFfmKwJUFviQKJVEo82yZo4sCV+aYEseUeLbEMSUcS1Uqw5e//19dx37mYN2cTqc/fPknLNZSqVCNSliYZ5fmeLWKW1ChlqWI4MYKCJ0lUHzF4dRqDcta9aLarNYx4UjIal/VG5lAIB4B0iCUheAMCKVhOAXDSQBMg1AeRku3tCdeRtEyitZJss3xbZZvUkyLYlss36DoLst1Oa4vCH1B6PNCl+N6HN9juS7DDDl+zIsjXhjwwuy81LqsrCvRoaxUMDQfdm/x/kd6wrt3K+/exX76dOHZu6NP7UOfOoC8b4//vdvhh6MrB2zqez36B0O6eyO2PSvGPbalR2DN57Om/1HS/o+U5tPWuWeX1J/QLj2tUz23NHddPf+ceu5Z9fwndIvXlxefNGseicFnytLFvHQ+zz1Q4B+syFfa2Wvt3JVe/mq3eLVTvNovXhkUL/Xyl3r5K93i5Xb+cif3cDf3UDd/uV14uJ0/38ycHdXO7Zuc2T15YO/W6f3b5w/tunZw1/1g6PSa/uGo7xzlOhyytN2WmEEtmJfrK/Z1s+5I0H2xHH2gJN+XF+/O8XdnxZM56WiWO5kizsTAK7zvLZTrV3HjuwHt+/3zT4aXHwENJdM8YtLIHlvSa8+GXNEVk+TQ83YjYzOSNh1h1cAmDWhURwzqsFEdNmkgkwY0asImddisA6zGiFkfMuiDJl3ApPMaNWt69Zpe4zXqPEad16D1GTR+w7Jfv+zVa1b1Wrde69Rr/Dbbit5IhMEXv/mX/yUM/eEPf1guloJrfhxACAjDQZSAMAohCAgjYZzGSAalGZThcJ4neBphGJSduaICKXG4wOG8SEk8IcwmeUIQcIFHWBZmOITlEFbA+NskFSVCkClBoUWJ5ASckUleIngOoQWMTYuJWqbcKtTbpXq7XO9Umr1ab9QcDxqjQXM87qxP+pNRZzzurPebo2F7MuxujXvbg+7GqL856G70O5Nhb3N9uA1F0JkOvVO4/ucYajfZrLOCIAazw7aKItFaeXch0Y1RcTZMwB4oJpaSmYEYb3Fy3mJ1260eqyHgX6HjUioZCKRXV0uCnE9W+719vcHB3uBQu3ug0drbHx4eT44PRkd6w0P94eHe4HB/cKTbP9ztH+kNjvX6RzvdQ4Ph0cHoWHdwpDM43BseHa4fH06OD8bHe+NjvfHx3vhEd3y82TtUqe8pljdT6WEs3lGUZlRpxaPtRKwTj7ZjSisqN2NKMxFrx6MtRaorUj2mNGWxNiOmJFQVqZ6ItWdIVaS6LNZFviryZUmsiEJZ5MuSUOHZwmxGEisCXxKFsiRUJLHCc0WeLc0YyjFFnisKfFESyzxXpKkszxZ5tsQxRZYusnQRQ5Plcv92Lv9fydDpznT6k+n05g++/wqDd1QqUj0vLi+wyyp6SYXpdQAeQfI4nI+EE2AYcFtN6sVZDSft4rLPZg9YbRG7UwoDSRBKhCPJCJCCoCQIJgEwEQEyEFxA0JkTWsXJCo43aLrFMA2KbTFcg6QbJNOk2AZJtSi6w7B9jh9wfI/j2yzbYdgex/c5fl2SR4I44LiBII5EaSyIA47vMmyTokdKdJyQm0S4B7kfyOHv2ZP5zbP1T52QP35A+uhdwgf3Rz54IHQpYb/LpT6xqj8HGd9G2x4jHWeAtd0rrmOrmqcU/VdKa5916z66uPyUduHjOtWNxfkbi4vXl+c+oVF9XD//jHbh/ablRyXgoYJ0Ni+fKUhnktxDBelaN3ehmb5Qz19pFa91ctd6+Tf1i9f6xau9wuVO4eFW7uFW5qF29uFubnYs/0Ird2HcOLdvcnb3xum9W6f3bz+4f3Llrq1TQOAhxPHmaPC+gP5IyHqtHdvNrNSdi/vMpoPLi3cHXBcKwr1l+WSeP17kjxe4E3n+REE8muUPZ6hDafRIAnlACF+kzI+h2rdC7rpRBxo1qMeMu8yky0av2tgVq7hqkdwG3rZMWtSkVYuaNJBeDRu1kFkHmjSwWQsYNUGDOmTWgjZzxKQP6rVBoy5o0vlMWo9Bs2bUeQxaj0HrMWg8BrVXr/bolj169ape69Rp1iymgMO+qjeREejFb37rv4qhlWI55AlgERgJQxiA4CA662cYJSECB3AKpmcilMN5BmVZjOcwicWE15XpLc+U5zGeg2kKIGfBISyPchzC8ijLoywL0wxEsTDFwhSLUhxK8RjFIQwL0wLGZ6V0u9Ts1buD5nDUmozam+Pu9qC50auPe81xv7PZb2/0WpvD7q52fdJprg97m/3ORrsx7rUno/5Wrz2KBEHr/1KHvv6up8lqNa9QRDwpVxEvxkbQDCOnhFQ228uWNkut3bFU1WJ2mQ1uo8bndbEJKZ8KhjOrq1maLaUq/c6uTnt3u72n0dhqNLZ63X3t9p5GY7vZ2G42tqvVjUZjd6O+q9nY02zuazb2tpr7O+0Dreb+Zmt/f3Ck2zvU7tzV6x/q9g91ugdbnQO1xp5cYT2R6kWjrXisk4h3EvFOItqOyY240kpEWzG5EY+24kozrjQT0VY82pwp0Jn8jCnNmSxVpPoMr7PLmaEpi3VFasxkbDLeTSd6s3FUbs5+IHBlia/KYl0WazOAckxR4Io8VxD4Is/mOCbLM3mOLnB0gaUKLFWAQaVQaP3vyOV3pjs7r02nOz94+RUW6ahUmEpF6heIsIWVQCFKEXTEw/hXGe8q7nFFVh0rdpPNYrKaTDaDYc1iAl1OIRhOztJ2GMnCSAIEUiCYBqEUAKYBsABjFZysEnQVJ2sU2WKZBk3XCLJO0rOMvkWxbYpt00yXYWfvNXUZtsNxPV4YilKP4we8MOKFLs0MRWkoSl2G7TNsj+WGkjxU5EE0OknENySpA4X3seGPHmt87v7ys8djzxyPf/wI+7GD1EOy/dDq0oOA+RrqeDNsfQti+1XW+zYhfJ4M7vM7ToOWqzbtu9Taj6nnn15SXZ+fe2ZB8/TS/NNq1Sd1c9e18x8wLj7Ghq7kxIey8sW0cDlOvylNPtoUr/US59v58638hWb6oVb24Wb24Vb2cid3qZu73M093Eqfb6YutjOX2tlLnfyFdub8eu3c3vVzezYe3Ld1eu/mA7tHV/ZP7oGAbb26blYnllWybuGgENnv1R00LNy3uHxKpbov6Dhb4E6WhKM57nCeOVpijxfYYxn2aIo7nOTuSjL7U9RdCepkFDophPJOtew2sKsWfMVMrNkhty3ssEYcFsRpJJ1acUXHu4ykRYcaNahRS9lNuMWAmvWQSRsxaiImbdioCZv1EbMhpNcGjdqAUeszarxGrec2Q9cM2jWjes2wvKJbWtEtOzTLqyajz27z22yrBhMR/s9m6J12i6HeIBqB0Qh8h6EYgJAwTsI4CRMURNEITSM0g7IkRJEQRSMMjbAMys2oymIci3EMyjIoy6EsBzMMRDMQRYMUC9HsrUuaBikyQlAAQQMkC9EcSgs4I5G8RAgKJUmEKOKCTMnpaLaRb/cbk2F7a9Da6jUnrcqwVRv3Wpvd5lansdmqT5r1SbO+3m6O281Jv7PdbW30O5NOcxj0RX7RD50x1GG2OMw2m9FmNc3O2FssZidFRKNSkYSFuJSMRfPxRCNX3ijU9lTa+5R41WR0WQ0ekybkd0txoZgIhNNrq1maLSRKjfKwUhrVKuvl4rBSHFVKo0KuV8z3K6VhtTwuF4alwmx+XC6MKsVJuTCuFDfKhY1KabPTPtDrHmq39jdqu6vVrWymH43WFaUmSVVFriVjrZhcU8RqVKrH5IYi1hSxFpMbyVg7rjRjciMm1+NyPa40FOn1XF7kK3e4KfLlGVtlsTZDpCI1onIzprQSsU4y3k3Gu4l4NxbryEpTVpqy3BDFGs9XBKEmcGWWLjBUnqHyLJPn2Dx9e1ufIdMslWOIDIEmcCQZCXHZbO2fM3RnxtBfui7/9e3rX//6zzP05nQ6nf7w+z9WsPyKEUvx7c3+sQPj/dvl5DiOFIkg6naEXI6I2x52WgIOm89u9dqsAZsNdDiEQDCL4EkQSoFgFoZTAJgAwSyC5GE4B0E5CCqiaJUgKjhexvAyTlQJqkZSVYKo4kSbZVsM0ySZJkl3GLbHcrMqeQNeGIhiTxD6gthh2TbN9FhuNtnl+C7DbkZjE1lZV6J9QVyPxjbiya1oZnc8O6TIIbRysYI9e3/+Cw81P31f/qN7mcui8/6Q+SJsvxQ0XAqa34StvJ1efULyviMGvSlKHgBchaW5weLCVd3CxzVLN+aXPra08En1/HOL8zeW52+o5z5snH+c8F7OcJcz3KU0eSmBvDUeeHfW/64K/LamcKmbudAtnG/nzjXSZ+uJ883ExVbicjdzuZt7uJt9qJN5uJW52Eyfb6XOjSvn9o7O71l/cO/mmb2bD+4dX9k3vg9Ai6ol7+Ki32ggTbr8surE8tJDas3pufmTc6q7I8578tSxAncszx3Lsyey7PEcdyhDH0yQRxLUiRh9IkHty3ATiZJWTGnIclc2skvwFkJWdtUQsWoCVkPI5Qi5bGGHEXYaaLeZcdsoh4WwmQibGTXrYKMWMOkiJl3EpAsbdWGjLmTUhU26oFHrM2i8/5yhHoPWY9SuGjRug9qpXXLptX6bzWez+mzWVb2JeF2H7txh6EsvvfTcc8/9+Z//+b+Bof/Mp7/N0FK+6F/1wSFwhtFZzDJ6EsYpmKBgioQJCiYohCIhkgAJAiRIiKRgapbdMyjDoCyN0AREkiBBgBgBYDiAEwBBgCQOEDhAUBDNYhyH8xzGMSjLEzyPcwLBC6Q4s1MFUhQIQSBEgZAlMpZRiq3ysNeY9OrjZmXQbW51m1v18qjT2Gw3NjutrXZzs9XcaNTGvc52r73Zba03qt2AJ2Q1mv8lhtpNVqvh1ocxTAazzeqk6Fg00ZBi1XS+kyqvp2t7cpVdufJ2pbVfjJbNxlWz1m/WomFPOi6WFH8osbaS47hcolQvDgvZbrnQr1VGtfKoUhyUi4NKaVgu9qvlYbk4yKaauXSrVOgVcp1CtlvI9Iq5frkwzmf6heywWtoq5MexaGPmRcpCURFLklCU+ILI5UUuLwslWSiJXEkWqopYk/iKxJdloSILZUWsiFxRFiqKWFfEWlxpKmJNFmuyUJ2hU+Qrs3xckWaJfFWRGtGZDxCduQEtRW4q0ZasNOVoU5IbsxClOs+WeLbEUgWazNNkhqGzJJGi8ASFJ0gsTuGJ2dEoBJQDfiKRLLz08ss/x9DZuvyPM/Tv/u7vbt915+b05nQ6/fEP/35XrbKVy/7G1YuPP/rI/ffevVWOb8vQZhTFVwxhhxVxOdEVO7rigt0uyOlEHE7O601EgBQIJyEwDQLJSDgDwXkMz8FoHoIKCFREkTKBlXGsgMJFFC0iWAklKjhZIYgGTVVxvIrjNYJq0kyDJDs002O5Psf3OL4nCE2ablBUl+d7vNDhuJ4gzGIoiOuSPBbEmSu6FYvuUqK7osmNaHqiJPsM2Ua8h2Tfu/blP3eu++l7Uo/lfBfh1QvhtfNBy4WQ+Rrsfpz0/jrnfwe/9lbaeYnztNZMuHopuTB/aEn7uM70Yd38x9Rzzy4tf2pp8blF1VM61ePIysU0fTZLPZhFz2egX4mvPhuzfjZp/0h67R0V8i3t+LVW4lInfb6dOtdMnG9ELzTiFxrJC63UxXb6oWbqQiN5tpU8Oyqf3zO8sHv9zN6NM3s3zuwbXds3PgVBqbl5j3ohZNCk9Mv71QsXFuYvLC6cXlo8sqg6CjpPFujjRf5EljuRYU4l6GMp+q4cvT9P705hB9PEkTTdkzDCrcuFzcei/vsSa/dmvIdiq312JR00kU51yLzstWh9NqPXagiYtRGrHrKbEYcVdVphqyFs1IQMWsBsAEz6iFEXMepvbceb9T692mNQewyatTsANWi9Bu2aQevULTt1yz6rxW+1ea0Wv83q1hnwEPCtr39jOtOg/76aI1/72tdu3Ljxy3ToDwrZvM/tgYIAHAKRMISEIRxE7wQB4ThA4CBGwhgJ4wxGERBGQDiN0ASE3/nZzEKdCVgkDKERmIAIEiJJiCIhmgRZGuYEQhTIW+Yph/M0wjAwxxOiQIgzJcsRvECKPC4yMM8gAo8r2WixXe33m5NOY6NZGVeLg0Zl1G1uNGvjRm3cbGy2W1v16rhdn3Rbk3qlG/CEbDOGvqH68i2Gmu4w9NaHOhw2N82m06XNdHkzW17PFtezpe18dVehtrfaPigpVbPRZzVAVgMf9uZiUln0BWJrrjhFpZR8o7hezg9L+X6lOCoXBuXCsJTvlwrDQq5TLvaL+W4u28qkGulkPZtu5tLNfKaVz7azqWZUKvO393N4vsCxOZEvKGJJEQsil5GFnMBlOCYjsDlZKMlCWeDKPFMQ2ALP5Dk6xzN5iZ+dAy1IfEUWqrJQlflqVKpLfEUSqrJUv7UjxJUFrqyIdUVuRmPtaKx9B5Si1OCEiiBWeaHC8WVeqLBcieFK7K1d+DJLF2gyT1MZikpTZIrEUwSaINDY7L0mHJVRWPD70Vg8+72X3sjQm/+JDH2DDn315vRn0+n0Jz/67pVDg5M19n0Xjn3kV9/82MW7T/TSR/PsSCEkHAy73NjKCh1Y40M+MRySQqFoODzL2ZVgKBYJJcFIBgJzMJKH0DyEFmG4hCIFBKoQWJUkiihSwtASipexGUPxBkM3KLJOUg2KaVBMnSTbLNvl+TbDtGi6w3Ethmmz7EyrNiiqKwg9Qejy/IDjZyn/WJTGsrIZTWzL0W1FGovieiwxiSV3JRNDjuwhkTMF+pPHcm9OrN7jM54NuC4A7svo6ptQ99uIlbdTK2/GXA/DrocJ9x6vNanXMpolUr2QW168R734Tv3SRzTqZxYXry+qntKoHgcd51L4fRnyviR+Pxu6AuhucJovSIuflnQfjTmezASfKCFvbnAXWtGLnexD7ez5WuJ8PXq2ET3XSFxspi40k2ca8XPD4sW9owu7x2f2TB7cs3527+hN+0enwFB5WUWq59ILi5uL8yc1c5dMS5cthvN63cFF1VF07VSRP5ETTmW54znmSIo8mCDuShL7UuSuJLmVpvsKzrgMWchyLBO+L7Z2j+I6plgPiaY9vGMX7+oRjnTQgDuWguZFj2lp1arzOkyrJt2KQeM368M2Y8RhBGymiEkPGvWgQRfUqoNGbdCkC5n1AZNuTb+8plev6jUzgPoMeq9ev6JT2zWLaxaT32b1ma1eq9Vntbq1BiIE/vVf/tX0F+qH/lLf6Zcz9Otf//qNGze+853v/Nz8j/7hH8rFkse1CoUAOATOYpbRz1CIAygaQlAAxkEYB2ESxt6Y8sPmpoYAACAASURBVM++/YlGQCQMoBEIBxEcRHFwZqTOhCrNoCyDchTEsCjPYhxP8AIpMChLIwyDcgzK0QhLITSDsjTKMBjDouxskoQYCmYUVsknS7VCt1EeNCrDemXUbowb1WGtPKhVx83GRr06rldG3eakXun6VgNWg8lhsthN5lkde4fJ4jJanCaLw2Sxm602g9VsMFuMFovJ4nCs0nw2XdmVKm1lC6NKZVItb5arW7nSZra4JYl1mzlit2AGDR72JaN8jvX4pbWVOMmkY6VidlDMDYu5QT7Ty2d6xdygmBvk071sqpVNN3OZdjbVzKSasz4ZryhiXuQyDJkgsSiGKDgaZ6gMx2RZOs1SaZ5JC1xGZDM8kxb5HMukWCrFMzmJL3FsnmcLPFOU+BJL5WgizdNZnskK7MydzAtsiWeKLJXn6DzHFFg6xzMFjilwbIFni7eUqVDlhSrLljm2zHNlli0xdIGicgSRIYkMTedpKk9ROZYpcEyRofIUkWXIPEPnKDJDkRkKTxNoAkdiOKqgsAABLAQwXg+UThdv78vfot10Ov3e975348aNX8yP/vXtG9/4xo0bN7797W/fnvjZ7MOer/7oh+85f/hte8qPbDeeOLT+5u3Sqa4wShKNUvHE+Utrvgjm8XNBfxSOJFE4hSBJCEqCQCISSQBABobTMJgGgCwAFWG0BGNlFCshaBFBKjheJYgSipYxrIwRJRSvElQZJ6okWSfJGknWKLpKkjWarFFkk6ZrJNGk6TbHNRmmxbFtjmtxbEfge5LQ5fnurbP3wliSh4I4FKV1JbkuSJsSvy6wG1FlK5EeidFJLDmRkwMY2YWuHQRsd0ccFxDnWwnfY7T/bYL/Euc7ja+dBlevooFLuO+gx1pZno8vqzjTIm7UiEsLw8X5S1rNkzrtJ5fmP6JRPR6ynE0g96Xo41jkgMV43rbwAUj1vDj3nLx0XdA8I+k/ELW9Mxd4a4W+XE+cq+XO1NLnGvEz9ejpsnimJJ6rRh+oRs8Mihf3js7tGT24d/zgnvGZfYOr+0cnw8HJ/FxnbnH3gvbo8tJDNsNbnNYrFvO98/MH5lQncN/dReFYhjucpven8d0xaL8CHpKR/RJxIC5NZFZwGwuA+XAifDi6uke23hV1HBbt+2jTXsa8j7VuU+Z1yt7CbLmImXEveS1LbtPSikm/aja6jTq3Qe0xaSIWM2S1QBZTxKgLG3VBg86n0waM2pBZ7zNqPAb12i0nVOvR6zw6nVO9tGbS+21Wv9UasNp8FovXbLartSJBff+735tOpzuvb39OX3rppX8DQ1988cXr16+/+OKLb5zcmU5v3ry5b+8+p80OBiNQEJjFHZjCIRANQVgQhIMAEoExAIFDIBQEwEAECITBQAQOgWgEQSIwEoKxCEbCFIVQJEzOUv4ZQymYolGGQRkSokiYImFqlv7TKMNgLIXSJEIRMEmhNI0yFEKTMEWhNIXSNErTKEPABIUwEhPPJyq1UrdWHtSro0Z9vV4d16ujSmnQqE06ra12c71aanlWfVaj2W622M2WOwx1mCwOk8lhsjhMVpvBatGbrUar1WRxONYYvpAp786UduVLk3isKbBFCKZXVgCfl+GZituOWYx+u9WHhMQknWY9Id4XlFGaI2OSUolF66l4M51oJmP1ZKyRSbYyqXY21cokG9l0K51oJOO1eLQicjmWihOISCAiDoskqhCITGJRGk+wZIqj0jyd4ag0R6U5KiOwudkxeI7OcPStS5bK8kyRZ4scnWep7OyNeJpMslSaJpIUnqSJJEUkKSKJo1EMEQksSqBRHIkyZJImkxSeoIk0S+VYMkcTWY7KM2SWJtIslWXINENmbvcZhszQZJbE0xSeoYgMTWQpPEPiaQJNEGgcR2IEGsUQEYF4CGBXV0LbW/t+9rNZTdubd7bm//qv//qZZ5751re+9e9m6N/8zd/cuHHjL//yL6e3Mq+dnenOdLoz3Xn1Q2+/eLDEnqpy99b5k8PM2dPHT5x/6Fc//YVP/J9/wqULsNsvh8AkBqdwKIHACQiNRsAECGVQJAlCGQjOgFABwcooXkSwEoqXUKIAIyUUK6FoCUVKKFLG8BKCVXCiihEVjChjeBnDKwReJYkaRdZIskYQdZJs0FSToVss22DoDsf1BaHL8R2W7fJsTxB7vDQUlYEg9XlhLIoTQVoXpLEgbsjKRFLWpehYVCaKsh6NjaLxHss1QoHumu0k4X+ECz/KBK4x/vOk5zzpv4j7L8LeB9DVPR5T3aBOLM7Jy/OiZl42LpPLi5xKtbm4+JhW/WG95gm/44wC78PX1o3LB/WL19zqd4VUzzDzz8nq65LmGXHxWXHhaXH5w1HbExngkZJ4sR4704iebSTO1mIPFoX7CuypPH9/L39h7+DMnuHpWyQdXN07PBHyHVLNHZtfPLYwf692+aLJcMVgPDO/cGpOddeC6ijkORwn9knIPgXbF6MOKeTBKHhXHN6fEieyJDlNddR8Ku85kV45IFn3iba9vHUfZ9nDmnbxli3Ospu3blLGdcIwIgx90piFLIRLHTQtr+n1a2az22RwGbWrOq3XqA/Y9EG7PmjVBU16v07n06uDJm3AoPEZNF6T3m3Uusxat0nr1C6tGvQhh81vtfitVp/VOmOocWG+W6+99uqr0zdsp0+n029/+9s3btz4xje+8a9i6Pe+971nn332T//0T984+drNm9Pp9CNPPWU1W0K+IOCPgIHXA/CHI74Q6I/AgQjoD0MBAA4CgC8M+SNQIAL6w6A/ggRhPIxhIRSP4ARAkCBJAgQB4CRIEABBAAQeIfAIToIUDdE0TM96FmUZhCFAchYkRN3yTGGahKjZJI0wNMJQME3DNI0wFMyxuCRxyWyiWi70qqVBrTIsFzuVUr9aHtaro3qlV8rX/jUMtRosFpPFbDQ7rUGWrWXz+4qlfSSWtup8Rs2aRqNVa3RuVwhHZLcz4nZ4rWZ7xIPHyRi24sM9XjwE0bgkCjlJzMtiTpEL8WgpphSjcjEWLcWUQkzOy2KWo+MUIZO4hCMigQokxhMYj8Ecjgg4IhCISCAyjcdZMsXTaZZMMkSCJZMCk6HwBEulOSpNE0mGTDFEkiaSFJYg0BiNx0ksiiMSAvEYLKKwgEACAvEwyGOIhEACCgsozM8CQ0QSVygiiqMShccoPEGgcRJL0ESSJhIUHqfwOIFGCTRKYjGaSNBkgiISNJGi8BSJJUksSeEp6lYWH0ehKAKKCChAIAcBLBCmnA7v+977wTvP4jsM/drXvnb9+vXX3cx/e3v55Zdv3Ljxx3/8x7dX/M2d6c5r0+l0Ov2zr/7R29986crFs1cfffNjH33q2T/6k9/65ku/9Tf/8N9f/umx01dBNxCFsBgGK3BEgYAoBCdRLIEgCRiKQWAShtIwnEOxLIxmITiPogUMy6NIHoWLOFbE8TwKl3GsiuNVDKugaAXFKghaRbEahldRrIphNXz2oj1dJ8kGRrRJqs9wQ14YckKPZns00+OYgcAPeH7ACiOeH3LcRBLXRWHEC+uS1Oe4AS8ORWkky0OJ74lcRxQ6ojiSpT5N1ELevUDwHIdf4sIXEPs1euUa53uYDdyLuw4EDBO3oaybL5uWypblklVdsS0Xnbq0VVNfmDu2uHx5xXnSbx8bVfsNqotri2/1zr0zpPowPvc8p/m0uPysqPqUoHqeVz3Nz39Q1L035nhHHrhaZs9VlNON3AONzAP1xH1l6XQnf2H38Myu0Zk9Gxd2bZzdNby2a3wq6D86pzqlnr9Xv3hav3hOu3huTnV6fu7Q/NyupfkDoG+/TOwXycMyeyAq7FX4PTFsf4YeyZTksnbI1VOV0H0F16mM40jcekAy7xdMezn9bla3zRu3OMMuzrjFGiakdoMxjGhdjzS3MFshYudWzBGzfs2odZv0TrPBbtLZTRqHaXnFvOy36gIWrdeo8eg1AZPOa9CtGbQrRu2KWe/QLzsNGr/D6rdbfTaLz2r12qw+q9VjNmtVqnc+9vbp7TV6J5f/i7/4i2eeeeYX1+ovZ+hPf/rT3/zN3/y93/u9N2L45s2b0+n0+9//fj6Xs5mtEV8o4guFfaHwbOANhjyBsDcY8YUAbwj2hZEAgAZANAiiAQALQXgIwUMoEcLwEEaEcTKMUxGCCONYECUjBBkhiRBOhAkifOucExUhyAhx59gTARA4SMw2+mcYxSL4DKA4QJAQNUPqbUeVoSAWB2gaFRQ+k41XirlWpdQrF3vlQq+U6+Qz9XSisOb22f5lhtpNFpvRarn11WKT0+rluGKhtM2LRYvZZdGbnVaX02V1r7pCQYgiJJfNazM7nDYnsIaxAAutBgCPHwojNCEzRIynEjyTFNi0IuajYl7iMzyTZIgoiUoYzKMQh4AsDgsYzGMwh8EsCjE4zJGYQGICgQoUprBkgsZjBCITiExhUQpTSDSKwwoKSjis4EgUg2QMknFYxiARBQUU4jFIQAAOBigU4mCIh0EOBjkIYCGAnY1hkIVBDkNEHJVwVCJxBcckAlMw5PXCdxgsE5hMYDKOySQeJTBlFhgikVicxBKzwJEYBkdRUEFACQYEMMJCAAuE6UiIdNr9qWThu3//0nS25fMGhn7pS1/67Gc/+0//9E//bob+5Cc/eeGFF774xS/eXqs3Z4fsX5tOfzqdfvWvvvM7/8/f/M43v/v7f/fj//bdV373Oz/+3f/5w//3ten1L3yRglkJxGUIUqBIHIFjMByHoSgUiYGRJAymYDCDwFkUzsBQDkUKGJJDoBwM51Ekh0I5BMxhcI7E8iSWxZAChhYxtIShZQyr4GgRR8okVqbwIokWKKzCkC2eaXNMm2NaDN1kqDpJtBi6wZBNlmwxVIuhewI7kLihzA0FbsCxA47ts8xAEGc5/pjjxyw7YpkBTY85fkOJTpRYHcHqAc/dAvwbLen9Xe4D69KH9yTfMyAfK/kfyfpPoLqjsO4YYjgMaQ/DS0cRzUHU0fFbYobFzNLchlpzVK87Z9M8trr4hFf1zsDce8DF65T2U9zSdV51g5t7jlU9S6ueYVRPc3MfEfXvjq09nkOvVsQLVeV8VT5fUc73i+f2jk7vHZ3et3Fu9+T07uGV3aNjwcBdqrlTOvX9Fv09msV7F+bOLiycnps/pprfOz9/EPDti5K7ZGJbIiYKviFju+LSUOTlNWOXdT7YgC7UQvcWVw/HrYfi9v2Sda9g3S1YtljjLs68h7du06ZtxrxBGjZp0zppGKGaAbTchw0d2F4CnMyKIWRWu0w6u15nNxhtepNNp3fotG6DdtWk85qNPotpzaBb1WtX9VqXVuPQLnttlqDd5rda/Varz2rz2uw+u928tMTh+Hf+9m9vP5JvF7/b2fnyl7/8mc985hfX6i9n6HQ6/fKXv/z888//8Ic/fONdZjf9vS9+MeALOKzOgDcQ9PiDnkDwNj0jvlDEH4Z8YdgfQQIAGgTxMExEEDwEoQEICyJoAMEC6C2MRggijONBjAJICiCIME6ESSJMkRGSCOOzIMMEGSFogCJBEgeJO1KUAEksgt8JHCBmMzhAkBCJRwgCpEiQJkAWBxkC4gQqnk7UKoVBKdcvZjuFdCupFFYdt3So4+cZav5FhtpsK4yQTRUG/jC+5lkDwACKgiRFcbwsiSkSl60mj8vmc9m8WIiF1rDQajgcQDBM4pk0h8dZIsYQMYaIsWScxqMEIiEAB4dYJMyhYQ6NcGiExwCBgEQMFBCAQwAOh0UCEQlEuhMoyM/+hEECgUg4KOKgiAECDooYIKIRYTaDRngCEglQxEEBiXBIhEHBWwxFIB6Fhdsk5cAIC4M8gSoYrOBIFEcUFJIxWEYhBYUUDI6iUBQGJAQUUVhGYRlDFAyWUUia9QgkopCIwRKGyCgkIpAIATwYYYEwPaNnOIivuINeT+QLn//t6eslcG4tpH/8x3/87Gc/+6UvfemNj+p/U5utyT/8wz98/vnnv//9709njN65ubOzc3Nn52fT6d+9uvN/v/zTr7z0yldf+vFXX/qH/+ulH/zx93/wP2/e/IvvfKdSrPMhPI4ScQROwmg0AipAJAaEUjCURuA0BKVhKA1BORjOI0gWhrIwVECRDARmYSiHgBkESKJgGoczKJTH0CKOFhGkhKIVEq8QWIXEyxRRpogihVc5qsExFYqo0kSVIWsM1WCpGk02KLzFUG2GbjFUh6O7At0VqD7PDlimx9DrkjjihQHDdUi6xwkdhunRxIAmRjw1VoSBLNQZogSHaiH3EQn8tUn6k0eL10+kP3FQec8I/o0BeJrTHgyrjiNLx5CFI9jCcXjxZFh3FLZvks683yhqFqrq5XvdxscC2idW537NM//u0MLHiMUb7Pyn2IXn2KVPseob1NJz9OKn6IXr1NzHuaUnFdMTSedj+eDVInq+JJwbFM/v7T24d3B63/jc7vGZvcOruwdHA96Dqrl79LpTGvWxubn75hfPLqjvn1s4Oq/as6g6CHv2xpBtGdqtoBsxYFcSHnIsb3M1qLUHR8iF+tqFnOfu7OrRhP1o3HFIth8QbXcprj2CbZu3bEu2Dd6yzprGrGlEG3qkroOru+hyB1psAUtNxFBBLPGQkXRrIqYlj27ZpdE6tHqH3mDT6azaZadR5zYZVkyGVZPBrdc61ctekzFgswYsFr/Z7Ddb/Ra7z2q3abQOo/GFz3xmOp3evHnzDkOn0+mPf/zjz33uc7//+7//i2v1X2Toiy+++PTTT8/M/jv0vNOef+55BMYMOuOaay3kCczUKOAPA/4wEIiAgQgcBGZmKBwE0DAMh0AoAKIhBA2htyKMzQZYGMMjOB4h0BCKhjACIPEIgYYxLIJjYRyfJfgAMRObM/k567EIjoax2S/vMBSL4BiAoxEMA3EMIDCAICAaAygoSGAwLzDppFItpFrZWFViEi7LqtVospnNv6hD7SaLzWy1Gq2zTXmT0WRz+FmpwsdbEB5V4tlEqpDMlOOJUjbTTCXrCCRZDL5IkGHIBEcmQ2toxI/iiMQyWZ7NcWSSxqI4LCEAD4XZ28HAYRYOc3CYQyI8Erk1QAEeAXgE4FHwDQFxKEjDAIXc7jGIJRCegAUUZHGIxyAOBTkM4lCQRwEeBQQMFFBAgEIMFGJg4I4C5X4uMETCUQWFZAyaFbuTEEhEQGkGUBRSUEhCYQkBRRjgEVBAQAGBRAyWUFicQRkGOTDCzFQtEKaBMBkO4sEA6lkLW8wuFKFuPPvpNwB0evPm68nR008//R8xQ2f3+du//dvr16/PzP6dnZs7O69Nb+5Mb7423XntZ9Ppd1+9+bV/+Mc//8GPvv6jf/zmKz/561d++qOfTX82nd598jThRxQEVwBQDIWFQEiORGIgEAOBGBCJg0AcBOMAkIDABAAmQTANQykISkFAEowkoUgKBPIwMttrKiNYCULKIFIMg0UQqiJoDcWqCFZFsTpO1Ali9lZoBcMqKFoniAZONAmqS9JdkulRbIekOhTZY6gBR3dYpsMwPY7rMGyLpHoM16G5FiPUSapDk32GHHLkQCCbDFKBgxUwVAEi+TV3P+I+k4E+tC/51J7YO9vgO5rBM5z+Lr/qUGjxKLhwHNEeBXWHw4uHI6qj+OIBWjsi9AWfpmBVHVidvxpYfnxt7tfWVE+Cqk/gqudo1XV6/ml68ZP00ifpxWfoxevE3LOE6hO06iOM6r388q8orjcn0cvNzOWtzoWtztntwfmN/pmt7rXtwXH/2kGV6uTi/BGV6rhKdd+c6kHV3N0q1aF51a4l1V2od3cU3hSBTQnYTmIjGU547cqaPQM4WrT1cNJ9T8p9NGY7FrMeFgzHJMtxxXaAM20T2m1Gv4s3rtOaEame0LoxqemhS23Y0AT0zdBSO7TYCaubIXXZv5QJLCSDanZ1KWiac2hUFrXKop03ahYN6kW9etGkXbbpNVbNstug85pNHqPRazR5DGavyerSGbWquYB79eNPPTX95zbobPz1r3/9mWeemZmhPwfDf5GhP/3pT7/whS98/vOff+WVV974bzs7Ozdfe206nf7Zn/7Z8aMnCBh321xWg8VmtM7CbrTaTbZbYbTZjVaH2e4w2+0mm9PidJqdTovLaXY5zS6HyeUwu9y2FZfF7bK6XRa3y7qyYl9bsa+t2FZW7Ksr9tUV26xfcVnda07PbNJtW3FZ3bPeaXGv2FbdtpUV+6rLuuKyul1W94p9ddWxturwrDq8qw7PmsO/ave57Z4Vu9frCvvdYNgD+dyBRdWCSqVSqVRzKtX8G2JO9Uva3JwehGMQnsWZHC/laS6LkplghPd4iWCICQVp7xrq82B2W8BkXHPa/cE1KODB1law1RXY7QjYzWs2s8du9josXofV57T6HFaf0+Z3Wn1Oq89lD7hsfqfN77YH3fag2xFccQTddr/L7nPZfS671+3wuh0et8Oz4vS5HR6Xfc3t8LgdPpfd57R5nDaP2+GbXbod/hVH0O0IuuwBtz3gsHqdVr/LEXQ5Ag6b32kPOOz+2cBpD7gcgdWV8Ko74naGXY6wyxF2OyMrrvCKK7ziAlacEZcj7HIG11YiK66QyxFwOQJuZ9DtCrldIZcz6HL4XU6/3eqxWVbtNs9sYDWvmE1Oh30Vx+jDh4999at/Mls5swf7zs7OzBR65ZV/+q3f+q0XXnhhtsD+I+3VV1/97d/+7RdeeOHHP/7xdLqzs/Pazsx0vXlzunPzten0Rzs7L/30Zy/906t//7ObL7+28+qr0+l0+tGPP4uEEQoAyYCf8vvpQIAOBblwiAsE+GBQCIf5cEgCQQkChUhEikQUEFRAQAEjUQhQwIgCRlIInEaQFASnYTgeAZIAmIGRNALPIo9hOQTJQXAWglIQmILADIJkYDiPIDkEKeF4jWAqOF3CqDJBVWiyzpJlCi0zRIWmyhRVZegKSZVxokKQVRyvYViTIFsE2SCICgpngWA6EkyFQykAyETAtN+bXXOMieD5MvvWLvNoDzuT8kyC6lFQNwj+f+ydd1hUV8L/2dRNXGOKplliymbTNSYxGgug9I6giAoivfcOgmIBld57GYqUGYYpzDC90XuXooD0MgzD9Hbv/f0xQNxssknc7G/3fd/5POfhuczcOefcc7/3e8o9597nzr/34oX9286+/6LFR386+ze1cx+rXfzsxSuH37U8sPfIKy8YbPuT71sv3dz94p33/5z22Qu5B5/L/fqF3K9fyD70Yu43L2V//efcr/5c+NXLBQf+XHDgxZyvXkg9sO3Owddv6B6KtDELvmQeYGMZcNHS55J5mI3llX27L6ip2aqp2aip2ampOT3zjNszzzmrPefwzAtn1f508cN9F48csPr280uHvzpz+IujH777/f63jn7w7qG9b329d+d3e7ad/usrlt+9ffnEexcPv3Xp213WB1+z+HKHxZevWX35+tnPX7X44jXLL183//xV009eMfrwZb0Ptut+8KrO/u26H+zQ3f+K1t6Xtfa+pPH+yz/s//Ph/S99vX/73979yzs7nt/xgtpLzz3zwvPPvvD8sy88/6fnn1F75c/Pv7Vj+85tL+98+aVd217a9fJfXn952/5399jbXu7p6oYgCABAAACetEmpVEokEuvr67fM8Ekb/XkPVap8YmKiqqqqt7cX+vvu/NZlAEHQxMMJbB22uKC4pLBEGWCFJbDCkpLC4s1QUlJYAisq2dqAFcGUoaQQBiuElRaVlhaVwopKS4tLS4tKS4vLyorLSotLy4pLtzZKi0tLS0rLYGWlsDJYcWlpSSmspLSkCFZSDCsphsFKYCVFJT+GYlhpSdlGKC4rLS4rKy4vKy4vLd6IvLigBFZUWlZcmp+dm5uVnZudk5edk5uV/WPIzsrNzsnNysnJysnOysnOzsnOys7Lza+srIXX1sORWAQCXVmDul+DLi6tKoZVVlYha2pQ5eXVBQWwvPziwpKy8vLK+2VVZSWVJcUVxcXlxUWwkuJSWHEZrLgMVrIZip/YKC4rLSkvLSkvhVWUllSUlpSXlVSUwSrKYOWlsLJSWFkprFx5RGWl5RvbsHJYcVlJUWlp8UYkGzvAypVRPZFceWlJRSmsHFayEUpKymDKGGDlZaUVpbAKWMlGKIVthfulsPuwkgoYrLys7H5p6U++rYCVbGSgpLi0pKi0pAhWUlRaXAQrKoQVFZWg6jAPHz76sd4FFAAAbNkoBEFDQ4P3798fGxv7Fw1UydTUVGVlZU9PD6RcqQRCIKh8/shGFiAFCCkgKQRJQQhSACAIsNfX6XQmjUJmUohMMolJpjDIJCaF1EgmNZJJLDKJRSE10iiNNHIjjdxIITeSSY0UchOV3EyjNFPJjVTSxlc0chOd0kSnNNEozUxqI4PcxCQ3M8gtTGozndxCI7fQKU00chOV1EQlNdPILXRKM43cQiO30mmtDHoLnd7KpLc20ltZlBYmqY1OaadR22nUDjqtnUpto1DbqbQOKqmDSmqnUdtp9DYavZlCbiITm2iUJiqliUpuplBaKORmMpWBI7aT8GPtxIdduAet9Z1kdBsJ00quayVVtxFrW4moViKqpaG2lVjbTEG1k+u6mQ0tTCq1Ht2GgY801I4Sa8fJdY/IyAkKcoKKmKAiJqm1ExTkIwryIRX1kIp+REFNUGsnKDXj1JqxZvxId+NwT9NgX+tQb9tAX+twT3Mvob6zDtGJqu2sg3fVIbrrkL0oVC8K1YNCtqEQbRRcRzOls5HazaK0UgksEq6FSm0mU1lkMotKYhAJVHw9i4rpbiF2NeK7WNhOOrqDie1gYDto6E4GppOJ7WTh2hnYNhqmjYpupSFa6bUttLpmOraZhm6hoZtpdS0UbDMJ00iuY1HQLAqOSWqg4Boa6nF4XD0OX4/DYerr0SQCjkzAE/H1xAYcEY8n4nDEBvyD4Y3ZdSAAApvd+Ce0OlRVVTU+Pg49eL1MQgAAIABJREFU0cf/FQ9V7qRQKFgsFgKBmNscYf3HTr0KFb+RJ8WzuLiIQCCoVKpUKoX+oXP0FMjlchaLBYfDZ2ZmoJ8bfVKh4veilNDi4iISiaTRaHK5HPo5rf5iX165K5fLxWAwGAyGzWZvfa5Sp4rfy5MVMJfLra+vr6urW11dhX6uYn861tfXsVgsCoVSrq9TqfTfh3IW7q/s80T4lwF+c/hj+IlWUSjUlgH+I/+sHapkbm6utrYWh8NtTYxSqVPF72XLKFdWVvB4PAKBeLLB+EcpamFhAYlEYjCYhYUF5Scqrf6vAPzN4Y9IbFMzbDabQCDA4XDlbc9f0tIvtkOhjWEsAIKgubk5JBKJRCLHx8dVolTxdIAgODk5iUKhkEjk1hK4P1BOW/folVodGxvbGrX/YxNS8X+BiYkJNBpdW1urNFDlaP7P7vnPPBR6ovmwtLTU0NBQWVnZ2Ni4uLj4j4pUaVTFk/xED0tLS83NzVVVVXg8fquR+G9iZWWFQCBUV1czmcx/1KpKqCr+OWw2u6mpqbq6GofD/Rat/oqHKpuiStmJRKLu7u7a2lo4HM5gMB4+fLi6uiqRSFSiVPGPAAAglUq5XO7Dhw+Vd3sQCER3d7dAIID+/aPqIpGop6cHiURWV1fT6fTx8XGlVn+pKaHi/zhyuZzD4UxMTDQ3N8PhcDgc3tXVtaXVf/7bX/FQaFPuW+JbXV3t6urCYDDV1dV1dXUNDQ00Gq25ublFhYqWlpaWltbW1ubmZjqdTiAQkEhkVVUVGo3u6OjYejzdv9U9n9Qqm83e0mptbS0ej/+/qtXWXwj/yp7/s2ltbd36y2AwCARCXV1ddXU1Go1ub2/feuznb6l0f91DfxahUDgzM9PT00On04lEIh6Pr1ehor6+vr4eh8PhcDgSicRisXp6eqampvh8/tPJ7A9BKBQ+fvy4t7eXyWQSCATcE/yni0rFf4wtDeDxeDKZzGQye3p6Hj9+zOPxfq/AnsZDn2xHAAAgl8ulUqlEIpGqUCGVSqVSiUQik8n+G27p/ESr/+mCUfHfyE+0+nsn2z1lO/TJcVIVKn6J/+y6jCeX1anmNav45/xkKeZv/+FTeiikur+p4rfxH9fJfzwDKv4H8RRqeXoPVaFChQoVKg9VoUKFiqdH5aEqVKhQ8fSoPFSFChUqnh6Vh6pQoULF06PyUBUqVKh4elQeqkKFChVPj8pDVahQoeLpUXmoChUqVDw9Kg9VoUKFiqfn93moatGxiqfjyUfS/f9JTrVMXsXTsSWY36ic3+2hW9sSiYTNZk9NTY2MjAwNDQ2qULHJwMDAgwcPpqam2Gy2VCr9Wf38u3nStcVi8crKyuPHjx88eDAwMPCfLh4V/y0MDQ0NDQ09ePBgcnJyZWVF+fr438tv8tAnK3MQBBcXF7u6unA4HAKBgMPhtZsgVahAIrf0oHx2PR6P7+zsnJ+fVygUTyHQp2BLqwAALC0tdXd34/F4OBxeU1OjUqkKJU8qoba2tqamBoFA4HC4zs7Oubm539Vn+k0euhXj8vJyY2NjTU0NHA6n0Wj9/f3T09NsNnttbW1tbW1dhYpNVldXZ2ZmBgYGaDSa0k+ZTOa/9U1KP2nkrqysNDY2Kut4Op3e39+vbBf/pwtGxX8RXC6Xy+WurKxMT08PDg4yGIza2trq6moWi/XbXw37m94FAkGQXC7v7+9Xmnd3d/fKyorq1TQqfgsAAKyurvb09NTV1SEQiL6+PplMBv3R/fonu0pyuXxwcFDZvujs7GSz2f/fmsAq/kcDAACHw1FqFQ6H9/T0KEei/vmo+q+/kw6CILFYzGKxKioq6HT6k++qVw3Yq/jnPCmPtbU1JpNZWVnJZDL/8LeDbElRJBI1NTVVVlbS6fStt+JAKq2q+AV+9qHLa2trTU1N9+/fZzAYSq3+k0fO/8r75SEIEolEVCq1srKyr69PLpdDP970/N8qyv+VB/Uv8o9lAv6mggL/7p2GCoViYGCgqqqKTCYrX5r4h+Vvs7JnMBhVVVW9vb3K1u6G9MEf9/nfzn/nMf5MrsDfk9XfvCv4W5X5sz9+wk8VCmBwcLCmpoZEJCpt9Pd56BMRKZS1+tDQkDJjAAgC0NagPQSCAAAAIABuBQAAQFABgnJoIygg5S9ACAJACNjcBjc/29wEIRCAQACEfswqCEAQAIKKjS+hzbC1DYLKSwTc+LUCAhUQCAIgBCgTAbcKFoQgxUamITkEKOsABQgqQEgCQmIQUIAKCAQAAJKBTxYXCChjBiCF8gg3U1coMwCBkPLAQEgBQspSAEFliW+WozL9rfB3+vn787K580YRQQAEKTaPDwRBAIBAAAQUAAAqQEimLD0AUICAfCsJCIQAAAIUECiHIGXhQyC4UXbgk0LZOhblOYI2jlQBAlIIAkAIkoOQAgJAEITkIKgAIFAKQTIIAkE5BEkhUA5C4EaZQD8epQJUxgQCG2cclEMQCCo2yx8aHR2trq6mM+h/bKdeoVC0tLRUVlcNDQ1tyBOEgK18bchSAW6cR6VEwB/VDj7JE1fi5mFtSm5jY0MJAAACwNYJ24xpS91bBb+hZGX4UcYgCG1eOdBGYSo2pKX8iTIh5XkHtxJTQKB84+A2owFAAIRkECQDITkIAhuHuJkwCIIAqAAhYEtX4Nb3IAgBAASBckgBQMrUQeWpU4CQQlkAG5PEFMqjAEAFCAAb5QsoxQNunHZocz4ZuKU9EIJkyhIDIYVSS3JQIYWkEKDYyBEAQHJgIwEIhEBQASnkkEIBAQAIbEa0kVkFBCggAISATbOCwM3rHYLkoDKAGydl4/AB5Xn+sfy3Tg+4cba2FAGCEKi8niAIGhkbr6qqptPpEonkl7T6Kx46PDxcWVnZ09Oz9c2mFDZkBEBSaPNglEr++39/ArAZydbfH9P8aR42/oLQz9UsP9suUhobuJHQj6axmfTWj/4uhwCkkIMSBSD75Wz/Av9dVf4fODz98wX1u34MQqAIkssAOaiQK0AZuFHlbETY399fVVU1MDAA/XEeOjg4WHm/squna+PqAICNGhqEAACSQ5B8Ux7/vvP2b40cgCD5z8S/ccWBT6T/RG392wAhUAEpAKWrKiAIAKFN54YABbRReltXFPD3l9NmHH931QGbDQDFhldBG7a2YZKQAgIhAAJASAJBig3f/LFxoTRxCFRGoVC2vTbsUunSkGKzdaXs52zst5XVrSaa4ldOCriVnEJ5/JttC6UyBwYGKysre3t7oSeM8UnR/ryHKntebDYbiUTS6RvtBWCjhpRDgAwC5Vtnbk0gfPR4dnR84uGjxxyuYH6JPb+0us4Xs9eFi9z1ZT5/WSRaFAqXhMJFgWB2jTu/xmXzBesS6bpEsi4WrQuF60IhVyRcEwm5IjFXJOaIRRyx8q9oVSRY4vEWuesrQuGKSLwiEq+KxWyxmC2WrIolq3zh7NzS/CKbIxCuCkUciYQjla4IBCvra2wed5nHXeTzFgWCBaFwSSReFUlWxJJFsXhJJJxeWp2bXVqen11bWZTJFQoQUgAKAZ+9OD+5vDS7MD87M/N4cmpqamZ2anb28czs9OzsKo+3LpUuCQULAsGiQLjMF67whMsC4aJAsCQQLPL5SzzeCo8/z16dWlycWVqaW1peWF6eX1yamV+Ynp2fnpufnp+fUYa5jY3p+YXphYXZxcW5xcW5haWFpaX5xaWZxcXphYWZxcXZxcXH8/MLHM6KQLC8vr68zltY58/zeEvr6wvL82ucOc7K7OLiwvQqZ3Z1jbPOWebMTS/NPl5cml5eml5emllemllenl1eml1anl1anllanllanltemd8Mcysrcysr86ur86ucWfbqzMrq9Mrq3DJ7fpn9mL26tDixPNKy/KCdPTOxsjw/vbg0t7i4Mj2xMtLLmRhenRxnTz1aeTi8NNq/ONq/ONK/MDqwOD60MDY4P9LPfjgsWp1TQMqZoQAEysCNNs7GFa5QKJhMZm1trfKl8/+KjSp/u7q6ikQiqVSqRCaBIBAC5EqJKv7ualfIhVw+e259aXp96TGfPS9YXRJylkVrK2LOspCzzGcvcZemOUuTXPYMb3WWz5kTcOYFnDk+Z46/OsfnzPPYs7zVuXX2LJc9y2PPClbnBJx5wdoCnzOv3BCuL4h488L1eSF3XshdEKwtCriLgrVF/toCb22ez10QcBcF3EUeZ36dM8/jzPM5C7zVORF3UcRdXF+eWVt6LFpbEXHZ/JV5Pmeez5njs2cE7Fn+6qyAMy9dXxGvzotWZ0Vr8/y1JR5nUcCdFwlm+GuTPPa0eH1dLpTLRXKZSC6TyOUyOQRBEAgIOSuLjx8tPB5fnB5fnB5dfPxgeXpkeWaUPTPGnh5dmR7nLM4I19cAqQSUyUGFDASlAChVAGKFQqRQ8AA5Vy7jSaV8qYQnl/DlYr5ctC4XcOXCNbmIIxeuKoSrCsGqQrCmEK4rhFyFiKMQryvE63IJVy7hyKXrCikfkPIVMhEIygBQCAJ8UMEDpXxQIgSkApmcJ5WtKcQchXhVJuXIxSsK8apcvC6X8ORSnly6JpeuKSTrchlXquCKFWsyBReQrUNyPgSKQFAMACJAIQDkfEC+DsjX5PJ1uZwnk3LlolX5+rKEuyDizAnWZteWHs9OjD6eeDgzObEw84jLmeNxpvmcaf7aDH9tTipaU7oZAClbsJtNRYUCgkAAAFgsFgKBWFpa+lkF/mI7FIKg5uZmOBy+pXJl2x0CAUghhyBIDkAzS2tE+qCBqdt7H558b7/6hx+ddvOIu3Q5XF3zvK19kGdgTPTd9Pi8krT71fkoTBGOVEKkF+Op2QhsTg2qDEOoI9PRrEZsRyu6va22paW2paW2rRXZ2oJqacW1deHau7Ct7ajmlhxEXWY1EsFsrqE3wpnNdS3t2PYuXGdPfVcvtrWztK7+XnZBbEZOeklFFZ7Y0NyGb+mopjaVEmh5OHIOnppNZOZSWstb+2q7Byva+2Ht7SWMRhvvaDNzhyvW5+MivVbmJiAIgCBJAzo/KujK3etB5qaGRsZGWrq6JzRPH9M4fUxDS0Nb74Kz073CvFIqsYBKzCYRskmkLCIxm0jIIhGziMRMPCEVjU1FomJh5d4xt229/e28Auw8/GycvSwuORidvaRnYa1naa1ncV7vjJWBhZXRWWsTq4sm1jZmF+0s7RwvOLlddvVy9PJz9gm47Op17rLjOVvHc3aOlpcd7Lz9UopLs2oQKdWIhGrkvSpkyv3q8JhrcTcjc9Lu+YUGuERGOoZcT8orvJeVbO3kes7J67yrp5Wrh5Wrp5Wr5wU3L1sPXxsf/wsBgZcCg21DQu1DI+xDw+1Dw68Eh9kHhTiFhjuHRjqFRrldvekeFesdfc/9WmJAbNJtB5u7H7+T9Nm+fOcL0QHu5+3dwwIjoy2NQz7ZGXfw3dgDe+IO7L3x6e6rH70V8eGboR/uCn5/V9D7u/zee8N7z06/D3Z7H/smNymus69fOX0DAOQKUK4AFSAEKQAAgqDVFXYdEtnY2PivT/AAQbC1tRWBQCwuLkKboygQAACAsuMGQQB/abylq76YDovHZ0Shk0Nq4v3gif51yYHY9DBCzlVy/jUm7DYTFkstjMFlhaPSglCpQei0YGxGaENOZENuFDHvGjHven1mBC7rKio1FJUa2pATjcuJasi7hsu+WpsSQi6+RYHFkotv0cvj6BV36OV36eUJ9LJEWmkCDZZAKbpDyLtFyo8lF94hF8TVZ12vjg+BJ4fjcm815MeyypKx6dcq4wJJebFt99Mo+XGY1EhyznVi9lVSTiSj4FpjcVQzLGYUnTFSfbe/JLoLFtNYcqup5E4vPLvlfjqtKGkAXb3c2cXuf7g8PMmZnOU8nll4ONJOxpYm3Q6xOetsqO5ieMLD8Li/4fFQ45PRZqfuWBlme1gj4vxbETmTvTTO4gOJeEEqW5bKORIZVyRdFYqXhKI5IX9KsDbGX+rnP27jPmxaG2Vxh+ncASq3j7zeS+L2Ejm9BE4fYa2XuNZLWusnrw+Q+cNU/jCTP9rEe9QkeNwsnuuQLPYIVvv43BG5fFYkGRcIhkRrfcKVXuFSN2+hnTfXLHjEEo028saY7HEGZ5SxNkrnjlLWxyjccSp7krY8zVx7zOLONHLmW3jsXpFgTCKelkrmJNI5sWRWKJoWCafEwikxf1zIGRIv9Qhn29YfMdYHG1ab4ZMNeQ+QqT2V8dScmHQ/O1uNb8y+/8RK62BmnCeuLBaVfwOZH1NXEIspTW7EV0yPdgJyPgSBAKhQgCCw0cVXbNXQTCbzZ7X6i/eUVldXEQhEW1vblqWCTwTOurC0Gm/jEqFt6v3qW8dfee3oq28c3/WWxv4PDD762OT7oxcv2IS7eN++l1GZXFh7NSk3Mik3Jg92rxKRjsLl40mlJGpdY2MVCZ9eWZlZhy4m0ctZrTVtPYj2npq2jurWjprWLnhbd3VLZwWrPaEade9+3f3GzjJGM4zeWMZqqWztqGnvhnf11fb0YfsGUR09JQ2U+OKKmNTsO5kFedWoKnoLsq3nflNHAbU5k8jKIDUXNPcV9Y5ktvdltHekUloMrkRq6tiZ6pp4WBs/aMVD0KpkrS0v3tnFSuOiie4PRw5/8eXnh48ePaauefiY+qHvj33z/fFD3x89fOqUtbdXbEVZJoWUTCLEE/CJDQ1JBFJiAzkRT43Hku6h8PcQ2FvlNV53ki08A82dfc0cvI1sXPWsHU9Z2p40tT5mdPaYgcUxQ4sTRpYnDS1PGp/TNLfWsrxkeNHB7IqblauvrXewjUeQyUXn02YXtcwv6p611Ttvd9kvJK686jYCFVlZe7Wy7kZ5zc3MrNDw0Hu3rkaGudy4F3nZ28s9MDAuLtrJ0c7I4oK+tZ2u9RW9S476l10MLrsaXnY1tvc0dPY2dPIydvEx9wg44xVk7hV0xivgnH+gqYe3roOrgZOXdeDViyHXrUNvWEbedIuKuWuqV7h7W/lXe3MvGrtYmBpYXg70CL6hc/La62oJr6klvK6W+Kpa/Ktqd19Vi92hduMVtes71KK2q0VuVwvbphbwZzXrV59zsTBx9vRPSsznzK9t2CigADeH5yAI6urqQiAQykr6qd0TgiAOh7OpVfCJriAEAAoIAqT81Y6GckSyf12iT32CFznZl57qR0j2qo93x95xQ8W61N1yQt50RN12bkjwoqYFNOVGthZEsbLDqGmBDfHemDh3dKwLJs4Zd8+dmORNSfWjpvmRU3yo6f4NyZ7Ye674JA9Smm99ghs+yQMR60DI9KfmhZGyginZEbTcq7TcKHreNVrOVUJaCCkjlJAWAo91r73jiUsOxMb707OjaJmRyFue1ddcmFlRrfk3iPG+Dfe8qSl+lCRvWrJnY7pPW45fb0nwFDmP/7B9bZA1gs5py48YLLs2UBrZUhDBLLg9RapZacTPN5HWRvr4Yw+aqu6XxF677XHZ/vQ3F4/8zf7Yp+4an3tpfuqj+Wmg9uc3zh7L9z3Hyo5+zCgXPm6CBOMQsCSVLUkVKzJgVQZwpPJVsWxZKJsTSaek4nEJf0jK7pDNsMSPqOIxsmS4QdJfL+3FSrowki60qBPF76zjd9atd9YKepCivjpxP0Y80CAcIgrGyaIJiuwxXTHXKF5sFLDb5OIRkbBPsN4uXmuVrjSLFxjCWZJkkigfpQhHyOvjBN54vWScJBzF8ocR4iG4fBglfIDhjuJ5kwTRDE2x3A6tDymEYyLxI4HkkUgyKpGMiMQPRKIHEtGQmN8rWesEFptlj6mScZy0HyFuLmHjkmcQtyZLYwayI1mJoRnuVheOfqRzYGfAFQ1cfjA+yw+T7oNJ96tN8a9K9K9KCmZiikTcOQiSAxseCm2NBHR1ddXU1PxYSf8WD+3v79+q2DfWHW/eiGcLxXGZJRfcot7++NSre354Y6/6rt0ab76rvnuf1t73tHfv09I85RYaVhgZVezum2Bq5atj5nxEy/qo/jnXyBvXswrvFJXl1NbVtzR2jPXjW5pL6yn5dYRMJCEbTS4hMWubO1Cd/XXdg7VdfdVt3dWtPWko4r1KTE1bf2VTZymjpYzVWtnaVd3RC+8egPcM1PT0I3sHsf3D+L4hVEtXARJ/J7/kVnZOSvn9MiK5rq2jtq3zfmNbWWNnSfdwfkdfXntXOqnN1PW2jpm7mfE5OwuT+Gh3CjqhNM09yEHHxvj0GX0DYyNDLW2tg4e+/eyrQ4ePnNA4pXtSXUv9hMYPR098eei7I1o6LpFXU5HIPColg0RKJ5LTCLTUBkZyPTW1npKCIcSj8XG12PBc2OWImxYewZYewec8gs2dfPUuOGla2GiYX1Q3tVY3Oa9pan3K7MIps0unzlwyuuRi7uBl5R54yTv0sm/kOSd/LYvLumftDC84mtq5Gdo4OkbfuFuHjanFRCMwMXDUnfvVNzKyg4N9b/pawRIDQsM9bZ1sgpwsUkMdr1idMTpz3vDsJQPrKwY2LvqX3QwuuxvaeZrae5s6+p5x8bdwDbR0DzrrGXLWK9jSN+icf+hZvzCrgAirgEirwCjr0Gir8KteQSEpBpqFe5/POfhW2lkjT30TM7OL13wik3VPJb2plvHm88lvvpS+69nUnc8k73omYeczd3Y+e3vnMzGvP3PtjWfC3lALeVXNac/2IAcbj+AoYxObQCff1YUlCIIAQPHjTTMIYq+wEbW13d3d/6KHDg4OwuFw5aTorVE15bC4jL/Aqs6qvuuDTvHDZwQSMwJI6YGUjCBKRig5PZiYHkRKDyKkBeKS/bCJPnV33ZGxbqg7HvhEP3J6MDMnsqUopqU4hpkbSU4Pwif5Yu55oO+645N8iakBlIwgWlYIKc2fkOZPzAzAJnlhEjyImYF1iZ6YZN+q267opABKbhQhIwKXGkrNiaLmRKHi/eru+SDv+iDv+pAyI+j5MYT0iJrbnqi7fk35N+lZ0di7/g1J/tS0IHKKPzXVl5Xh35Id2J4XPIFJgDijykNeetA+iEgfKL3VURA1WJsxQameoVU1F8YQsyJYlSmlt4KdTx2+8O1Hjsf+5nv6qyC9Q0G6B8P0Dt60OJLnZU5OC3lIKeJN0iHBIKCYkgCLEpAjg4RihVAOiAFADAB8OcCVKjhixaJYOi2TPJQLh2XcXulyh3i2RTzFEo1ThcMkySBR3N8g6MPxe+r53Vh+F1rUjZL3oYAhrHgAKxwi8B9QeOMU/gRVNMWQzzeBiyzpYgsgGBLxegRrbRJ2i2yxRTrXKJ6lSSZpwnHG+iO6dLIBHKzg4G7x2nP5jzCc8QbucINwhCR5TJcuMSBBt4LXJ1rvE/L7xMJuibBTIuqViAdEkgGRZFAs7hPzuyTcDtlyq3iWJZ4giwfqxC3lPGrOEjZxpipuKP9aa2YkMTk02df6nPrHlw0P1qR4k/ODCNkBDVn+uAx/fEZQfXpQVZJ/Q0WKkDOjVBYAQpvjuhv1dEdHx9aQ6K94qFwuJ5FIZDJZJpMpB2whEIIUChAEAAjCt3Xk1BLSKql7vjTe/u7xN/aq79yj+faeU3ve09n3nu6+9/UOHbpgqOf/w1FbA0MvdQ27kLCs4PAsL9+7N2JLvIISDvxgqmtu7xVyPSO/pByNLSOQK2iNZbSWEkpjdj0hG4PLwxFKqUx4c3tdRw+qqy+zDp9YiUa199c2d1cx26pY7dXNndUtXYiOvtrugZruAUT3IKpvCN07iO0fbhgaxfcO1tCZ6VU1N3Pz7xTD8jC42ubO+q4hdOdwVUt3RWtHAan9jNMtTWNnI/OzVmcNbC9ou1zSdr9gbG9ubmlkbGCor6Onp6tvqKNndFJD6+DX3x888O3x4xqaWton1TWOHjl+6Nsjnx76VuOMRXByYgYRl8ukpZEpKURaMoGa0kBKwjfE43D30Ng7cGRMcbnn7fjz3kHn3P3PufmZXnbVtrTRNLU+ZWp1yviclqmVtsl5bRNrLTNrfSs7Y1tnC0fPi16Bdv6R9oHRxrYuWpaX9KwuG9s6GV92NLri5B+fHI9ExyDqriPrrlXVxFbCI+/c9TuvH2xx1Mnx3Dn7i762+lVxrjd8bM4YGJmYnNEzs9KxtDl91lbH+orOBQetC/balxx0bZ30r7jo27saOLgbOHoYOXoZOngaOngZOXgZOHgaOHoZO/kYO/nbO3knnTpxf/dzJQdeyzDT8NTQtDQ4E+sTmXLqeObbaplvP5v07gvpb/8p861n0t56NunNZ+N3PRu785kbb/zp+q7nwt94NvyVP3nseT3UycEtJPrCZTfdHzTuRV0DpLLNu/gb/RoAAKhUKpFIfHJN/e9FLpdTqVSlViEIgiAZBEmVN1RAUNJFvo+460ZI8SSl+xEz/QmZ/sTMQHJGMCUjlJoZSs0OJmcGbYSsIHJWMDkzkJLuj0v0xMS7Y+651Sd4ElJ9mblhLUXRrcXXmwqu0rNDian+9Qne6Lse6LseDcm+5IwgSmYwNSeUmB5ITA9sSPGtT/RqSPFD3/VoSPZH3/FE3HZrSAtEJ3jV3fOAx7qiE7xJmSH0vEhcasD9GIeG1MDWkhvE1CDMHU9aRiglLYCU6ktJ8aWn+TVnB7blBLdlB49is+RrjyBQCEmWltpQPbDbvSX35gkYyUCvYrx7DJPZmO7ZnhMQeea7C0fed9L40l/nUKThtzfMj9w5r5HndbYhIfAhJlfST4BmOiDOsII3LpVMiSSzUvmKAhAAoEyhkIKQHIQkECgGQJEc5IsVHLF8USp9LBeNy9cHpexu8UKbaLpJ+IgueEAWDZNEQ4T1ASyvHyvsQUu7kGAnXNZYzCFlCHvhkhGiaIwinaLL5xjAAguapUofIkVTBMV6h4jbymczREs08RxDPNMommcKpxm8KZZ0jiGmpj72PzFmuWsx6QIwWr/6qHl9qhNY6AQnMTOFtqvYUMkkQsxp4vO6JLxuBa9aWMYSAAAgAElEQVRHKuwRS/pEkkGRZEgkHhAL+sTcbslym3COJZokiwfqRC3lAlo+G586jbgzUBzZkh1ESfevu+d1y9nwivbnRXGuRNh1XH4ELie0PiMYlxFanxGKywquTPBhootBmXDTQzemWygUChqNRiAQlDfof91DeTweEons7OyEfmy4giAghSCoc+TRRd+IS4G3TR2iPj9uq23mr6nv5huSYXo2+O09mnv3672zW0tL1zU3H5eZg6pCNPkGJvkEJFtfuqqn662v5Xf02yvbXjj04nOfb9/+xcefnDplaHve3T8kPi2porYARyins2AMehmLWUig5tY3ZKEwRQ3E1GpkYhUK3TmI7eyva+5CNLZXNbZVNbfDW7uQnX3I7kFkzyCqZwjVM4zpeYDpfYDteYDrG2sYfIjpHSoiUuPLquLySzOrkEhWa0PvIG5gGNk+lFSGcwmMMzl7xcjQ0MzU8KyFqZWFhbmhqam+ibGhqa6RySldQw1t/dM6hjo6Rpontb89ePirr785euyE5imtY8fVv/n+6Nfff/+9prqZi0NMcV4+g5zJoCaSCYkkYjKRmFjfkIDB30Vh4uC1sRVVoakZNgGhlq6+lk4+ZjauhmevGFjaGpy11bO00TG3OW188bSZtZ6VjbGNo8llZ3N7DzN7H3N7P71zDjoWl4zO25nY2JtfcbVwdDN3dQ/OyorDoGNQyGtwxPWq2tsF94OcHaIcTIJDfcydPGyszsQHmGELI6oyk7xsnLV1LTXNL540t9Iwv6huaatuZaNhZaNx3kbzgp3mRftTl+w1bZxOX3bTvuymY+euZ++u6+Cu4+Cu7+ih5+B5xcUr/eTh6r3PFB3eWet7piTctqrwXkNGduqRwynvqKXtVkvf/XzWu2oZu9VS3nk+6a1nU3appbyhdue1Z669+VzUzmcid6h5vr8z2MPTM+Sak0eIrY3zGRPLtpaODXk9MXOor68PgUBwOJyn9lA+n19XV9fV1QVtzSeDFAoIhCBodXq4NiO4PtWbkOpLyfCnZgZSMwKpmUG0zEBGZjA9K4SWHfZECKVlh9CzQxlZobTMYFpGMDUriJTuV5/ogU/yxid6NyT6UNIDWbnhLYVXO2DXmwuuUjODGpJ90ffcsfEe9QmehFQ/UnogNSuYlhlITPElpvoQUryJqT6kNP+a2841sU7VsY71Kf7k7EhGfjQ81r3yhgs1O5KZH4WN98TGu9MyA2gZfpQUH3KyDz3Nn5kewMoMas4Jbc4JaS2OmabA+APEWVZVd3XKKLZQ0MsUPugbp+LvxwbDbzhPIO/UxVx003gvQOfzaJNvE221SgIuUDPCx7C5gj4CMNssX2qVLnfIuEMywbhU9FgqnZPKlmUKLgBKlNOiwI174iAEAgpILIV4YoAtls5IxGMS/pCU0yda7hTMt0knmsUjdOEYWTJMFAzhV4fxvAEC1ItZuWM/bP5+j9dR6UgF8AgNdFTLaLk8ZDQv1345+vSD8OP83gK5sFPMbhItEIXzVPFso3SGDsw3gNP1kgmK+CFR3lM45XGQq/fcnO2HstZswUq3jDMKjGA4CRZLdtsfub2zhAsFeO3S9S4pr0vKHxIJB3nSQYl0CJL0ykStUmmXhN8tWW4Vz7PEEyTpQK20tVTEKFhtyJypix8qi27NC2FmBRJS/CpvOEdeUi+46UApv9lQENmQG0bKjSDkROKyIvA54aiMkMrUsNnRTgiC5E9OWNvsmq+urv4mD11YWIDD4RMTE098BoKgTAGAqcXVntdTYwsx/reLr/gm38vC+YRnxqUizK1D39x9au/7Rrv36X1xwEpb10tTy+XoCduPPzE8euzKufPXjp+wvXA+ONA35cbV4pvXYNeiC4NC0zS1HNSe3bNt12ffnrQ67xjkE51yr7Q2E40ro7Lu0xtLiZQsJCodXhdfXpOHJVZQWHWsdkxLd11bN6KtC9HaWdvejezqQ/UMoLoH0T3D2N4H9f1jmN5RdO8opm8MOzhGePCQODiKau4sqK1PgVWk36+5T2QQe4Yaxx4T+8byUOSgG8lWdh6GxmdNjMxMTUxNTc2MTcwNjM10DE10DIy19YxPaxvq6Jjq6JgeP6l98NDRr7/+4YcfTh89qq6ufkpHW++E5qkfdHQu+fvcq6nMoVPSqZQkAiGJQL6HJdytw91DYu5WI2+VVYVlFzpei7N0C7Rw9DG95Gp20dn4goPWmYsnjc6dNDyrbmR5VMfkaw2DIwbnTez9bYNve8Sk2vhe1ba4ZGhla3LxipmNk6W9m5mji6mnZ0RJyT1c/S0kKqYGdbsUfu16THyUX25B1nmPAEPzM0k3XGXrQxAEFSQkntLU0T9np2VxRcPS7qSVvZaVk/Z5Z21rV50L7rqXPPRsvfTsvHXtffTsffSveBs5+ho5+Ro6+xo5+xu4BTl5BqQd/xq2V63M+ANBNwyYxULQ6gSJkHzwq7x31Ere/lPJrj/nvaGWs+uZ9DdeTHnzhcRdandfeybutWdv7VK7sfNPUa+qeX/8Zph/oFfoNRfvMFfPYJtLV7JzCp6YerOhqsnJyerq6tnZ2af20Pn5+ZqamrGxMWizD6+czAlBUB+1tjbJg5DhR0gPIKUHktIDyBmB1Kxgek4oPTuEmhVMyw5RWictO5SeE0rPCWXkhDKyQxnZIfSsEFpOMD0vmJ4XTM8NoWeFEJJ9G5J8GpJ8cAlepBQ/Upo/IzesuSiqpTiakRdGSg/AJnii77nX3XGvT/QipvlTMoMIaT6kTD9Sun9Dkh8+2Qef7E3PjSRnRSJueSDjPFn5Nxi50eh73vgkH0qGPzHFi5zqSU31ZqT5sjICmOkBjVnBjVnBTblh/aW3R6sTByoShhBZK6313D4aqzwzO9jT0/CE1eH9XrqfJDqoR5t9ddX0YJa7CSkl4CE+hzeIA2aawYVOcLFHstwp4XZLBAMS8ahYOiWWzkpkizI5V64QA6AcBBWbE2KVwyAAAIrk4LpUwZZIZiWiR1L+AzmnX8JuFy01KyaZ4kdU9iSJ85AoGCcIJnCiiQaoDbZs+RX34+f4Fw6uZzmuhOqv2X6zZLJ7Qecv7JPPzp98fsLpgKy/SMxpFs0zBXNE8SwNeNwGTjOnyt0X4owFsTb8ZCdemedasAZb/6Xly3vE950UzTny5mIBImjBaR/3/J/ZcT8oHsMAYRvIawEFLTJet4w7KBEPStebVzpzllsTlh/kSzkk2TJDPEMXjhMkg3XStjIRo4BDyJxHJQ+Vx7Tmh7OyQygZwagEn8wgq7I7rtTSa6Siq6SCCFJ+BCE3oj4rHJsdgckKq04Oam2ogED55tyjDbFOT0/D4fDp6enf5KFTU1MIBOIfnhABrgvEXuGxblcTPW9kWnvd/F73iqa5xyeHzfd8qvvOB3rv7jfes9/4nT3ah49evn6zPCm1LjMXk5haGRyeXABrqERQ7yQUeHrF+PredXW9bX0pVNvA+dNPDLa99Ldnn//rm2+eePvd4/v+qpVcjHW9etMxLOpGVl7a/eocBKoQhU8uh2dVoXJq0Dk1qHxkfRmJVtPYgmrvwnb3Y3v70T19qO5+TO8gpncY0/egvn8M1z+G7R9FD4xgBkbq+0eJQw9pI5Ok/gc11Kb8GnRmGbwYjUe2dVDGJ8gj01XU1ruZRc4eAUbm57UNzugbW5qaWBobm+sZmGrrm2rqmJw8Zah+2uiUnt5pXb3j6hrqGqdcXd309HS0Tmsa6Oion9A4+N2Ro7r6TlHRqRhMNo2aRCbF4/EJGFw8EnuvFnujqi76PiKiqNI7PsPKN8zAxsXA2tHUxtnw/JVTZue+0dTZ+8mBjw4c1TC1ueh3IzqvLg3XUtkxko2h6l9yOm1ubWB5ycTaztzG6cwVFzMHl/P+QXeqahLrcbdqUTGV8DuFpTfj4koqisJiY4zPWVRWZEOQfKynxVL71GktXX0re+0zjqctHTTOO54673La2lXroruWjae2nZfOFR9dBz99J399R399Rz8j5wAj5wBDF38jl0BjtxA3d7+0Hz4vfV/tvulfp/BJTYibvR1oYmFu2ndflb6jVvv2n2Dv/CXjk73pBw8kH/g67uAX1775IvrQ1zc/3h/75rNxO5+J2aHm/8m7kUGhPhHRHr4hHu4+jja21yIjhWKR0unAzamn8/PzcDh8fHz8qT10cnISDof/6MIbY6EgKBPTa7KxqR7kDC9yuj85I4CSFUTOCiJnB1Fzw2h5EbTcUEZeMCMvhJEXwsgN2wyhzNwQRk4wMzeEmR/KzA9lFoQw88JYOeHMnDB6Vgg9M4SeFUJOC8AneWMTPHFJ3rgkb3JGYFPh1eaiqOaiKGZeOCk9AJfkjb7njrrrVp/kiU/2IqcF0LNDGDnBDUneNbecGlICW4pvktNCMHe9GxJ9qWn+5BRvcoo3LdWbnu7JSvNqTPdpSvdvTA9szQvvK73VWxzfVZQwiS3htNT3wHMTvC9eUv/C5vDHjj985qrxubvGh+HGnxf6m3eVxbL7scBKJ8QbhPiDMt6AlDck4z+QiUYkohGReFQknZTIZqXyZamcA8jFkAKAAGWNo5wDKoUgBQCBACgFAL5ctioTz8mEUxLBKMjpA5Y6JEstwEqrdLFRNkkGBtGSxjxxbQw33XXBR31VfQf01Xbp17sWD+6YOfjy8pGXl7Rf5Vi8v2Z3eMFLZzbeFey6r3hMFk1SpRNU0QRJMEWT9VY/uvLRkpbamu5LPO0XVnVeFuq+K9PZxTPfsWD1+vqZfWvWf2W7fCC/sEtk9Rrv6idrudq8Mgsh6sIa2Yv/sALgD0G83nl64kzplZVqm4U6x1V6NDSLlUwTBeMNwgG0oKVMSMvlETOWsCkjlTc7CiMbc0LpWWGEjNDiqCvwJF8aLIZaHE0ujCTkhdfnhqGzQ7E5EbicMGR6SENFuly8/uSUWwiCVlZWEAiEsrb+dQ8dGxv7yQ3TjZsAa/zLnhEOIfGRqZU3suCOQfFBtwu/17Xfse/kOx8Y737ffPc+k3f36Hxx6JxXYIZvSLqVbajFBb8Dh42+OKT3t6903tn3w+s7v9v+yqEXXvzyuRe/evbFr156+Yvt2z9+6eVP9+zR2vfe6Q8+1a3AN59xct/31XefHVU/dcbK1iswKjEzsbgqFVZdgECXYBvyUdjMmtrMmtpcFAZGIiPb2vB9/fj+IVz/MLZvCNM7XN8/gusfqR8YwQ6MYPtH6wfG8UMTuMEJ3MgEaWyKOjKJ6+wvw5MzK+FZ1YhKCp00ONT4aArb0ZdZgfIJuWtu6aqjf1ZL30LXyFLHyOK0vqmmtuFpHQMNXW0NHS0tfT0DY2NbW9sTJ459c+iA+vFjOqe11U9oHjj0/UcHvz1uftY3ITkDj8uhkhJx2DtYzK069I2auutVddH3kVFl8JDsYmv/yBNmF7UsbYys7U9bXPzymPb7nx8+bXLxvFuofVRiSCEiFscsaB9KxVA0z9lpGJ/TP3PB7Pxl80uOlvbu5509Ta442YVfTaxDxaLR12qRMRXo6JTChJR75eXp2VkJCbevMeoK6BUplw0N1U8bHze9dNr8ioGlk66Vs/ZFR+2Ljro2LrqX3fXsPPSveBo4+Bo6BRk5B5s6h5i6hJq6hJi4Bpu6Bp1x8w9y88j77uPaD56pPPW3gism4edO+l4xLYyKKDh58P4+tZo9almfvlHi5xzhGxruFxYZHBoUFBnsHXXL8nz03m133nzm2mtqAV/ujw6PDLp63c3J3fHs+cuGhj72dutr7A1ZbqKcgzw8PPzUHjo+Pv5380w3FsYACtE6vSqDmOnLyPKlZfiR05XdeX9qdiA9N5iWF8rIC2bmBzHzg5n5m3aZG87MDWXlhjTmh7LyQhl5Icz8UEZeKCM3lJkbzsqLYOWGM3PCWLnhrNxwZm44My+ckRtGTPMnpPrhkrzrE70omUGM3DClnzYWRFCzghtSfNH33NF3XRqSvOvvucKv29Cz/FsKIshpgfh4b3KSLzXFl5LkTUnxoaV6M9J8GBnejHRvZpofPdW/LS+yryy2o+hGX1X6Q0xJfXxYsoul2+kv7Y791UnzM5eTn7qf/PzamRO1UU4PUenicTIkGAIlDyXican0kUT6SCh5KJQ+EkomhNIJvuSRQDIlks2IZfNS+apMwQcBGQQoVxVtLeoDFRAkgyAFAAEKqUyyJpPMS0SPxYJH8rVh+XK3bIYqYuXwyoM4t6yWnY4tmny4eHTH4oFt7K9elH7zZ+7hHexT+3lWB9c8NATRZ3jxtqIEV25q4Co8aR6ZKWuplA7WyR6SZQ8o/AGsYLyey8iZcj8usPuMZ/tXzoUPFqw+4Fh8LNZ/W6i/bdXoL+s6O3i6L6+bviAy275mvYtv85zY5i9rbu9yInfOxu9f77mlkPSJZ0gLmDBu8dmVNPWVbIPFYtv1jkzFNE44huMPYNaby3jUbH5D6nJ9ylh1bGfx1abcUFpWGCUnsuyGMyLJj1l6i1Z8nVgYgc8Lq8+PwOZH1OddxeeGozND62GJ4vUlCII21juBEARBHA6ntrZ2axXcr3tobW3tTx7ZAEHQ8irfI+RuYgkpC9GcUEKw8bp1xiH6k6NW7/zNYPdfzfZ9aLH3fdO97xvs/cjonQ8Nd+3VfmP3qR1vnnztLfVXd5185fWjO5ThtSPbdxz+yyvfbX/lu22vfL1tx+cvbvty9x79fe/rvvepfgG28Zy7z8eHfvjo4JGPDh797IjGZc+Q/Bpc6+hkIao+Fga7W1GRg0SX1hOKsfhsZF0Wsq6ogVjJaMJ09hIHR8jDY8TBUVz/MK7/Aa5/BDcwhht8iBucaBicJA5O4YensGOPceNT5PEp5oNHaFZHEQqfWYMsxpMw7T2skUnW4GQFjhlxJ/usvc8pY6vThha6RmcMjcz09Y219M20DSy09c21dUy1Txvp6Bipnzj99TffHvr2+yNHTh49qvH14ZOffHPsk+81TC5fuZ6TnUHExZPxt7Ho24jaO9XImzWomBpUTDkiICnb2N7zB8OzGqbWpy3tTxhcOHjMSPuMvaVL0OWrcSElVbcbaPkd/clo0skzNpqGZ/XMzhtbXjS2tjO3dT7n4HbBzdvY3sn+2vV4DPoWChNdibtViLxx93Z+ehSlJheWdDvG63Jd2rVhEio57lbUzYQLl/2NLF31L7jrXXLTu+Suf9nT0M7L0N7H0MHXwNHXwMnXyMnf1CXAzDXQ1C3Q1D3Q1DPI3CMwzMU9/9AHyA+fr1D/NP2cbnG4Q3nadfTduNKjn6H3qWH2qeUdeDM3OuSSR4Stb7RT0HX7wFgHj5hoi4u3d/8l4e1nr+9UC/rmw+tR0aFXr3vaOniYmjvpaAdctuWvrkDQj2tO/3APhSBlOxSAIBAQ8Zrg+aSsIHpWEDMzlJkVyMoOYuUGM3OCGNmBjOxAenYAI9efmRfIzA1i5gQxc0OYOaGs3NDGfGUIYxWEMfPDWPkRjQVXmwqvNhVebSyIZOaF/ySw8iOYeeH0nFBKZhAxzX+rZUrPCWPlRzYXRbcUR7Pyw6kZwejbToR4R1KSIzbWDnfHlZriS032oaX4UJO9qcnejDQfZrovLd2HkurDSA/sKLzWDbvdXnyzryqxqSQ21fusp9bnXpqf+mp95q35sbfG3+KsT9XHBcxQ7kPTbdD6ECAeFcsmxbJZsWxOJJsVymaF8lmRfE4kmxFIZwTSGaFsViSbE8uWpHIuAIoBSAps3nwDlGtWFTIFIFRAEuUcXomUK1UsiKQT65JH64IRkNchIMVNmO/lHn9x9dgL80deZJ/YztZ9e9Xm0LrRZ7zPt7OPvSu8ek6Y5Ci+embd/QTX8rO14/vGL33Po2Zwm+vWu2vWe6rEQ/W8oQZeDwroQa5RCjmltxX3HNfsvxVGn18vuSpIdlozf0eg/QrH4aDghtmaw6c8422rZ99ZDlTnhn8vjTzGi9VdTtJYzDMERnJBdtNSe9EsMphXbjt/88hsvPYy3GuWcgeaqheNYPl9KF5zGZ+avY5PXqlPGauO7SqJas4PZ+ZGMAquVcW5I5MDmWW3abAYYvHVhuKrhJJrhOJofNG1hoJIbHYYrjRexJ3f0BP0dx76j1r97R4KQBDE4YovuUYfNXT/Wsf502MX9h8w3vOZ8b4vzPZ/Ybr3Y9P3/mqx70PT3ft19/3VeP8n5u++b/DOPr239ui++Y7WrrdOv77z2OtvHH5953c7Xju0fceBv2z/cvv2L7e9fPDFl7969rnPX331xGuvH3nn/VNF2JZznn5/O/TDp4eOf/6dxqGThk7+0UUI8qwY7FhcquzqzKGQI9OzQuMSk4orsqqRRVgirIFSSqDCCJRyEh3OaMJ19pEGRinD4+TBMcLAKL5/BD8wShx4SO+fJA9ONIxMYsYm6kcfkcYmGY9mWeMLlL6HVcTG/BpMQS22mkEnDQ41Dk+hG7vv5pbZe4fomVppaBlp65pq65tp65mf1jXV1jXV0jbU0jHQ1NTR0jM8rnH6wMHvP/3su8+/+uHQYe0Dh7W+OHT80Ents15+12GlKTjcXURtXFXNbXhtLAJ1swIempFvE3zV0sXP0tnP7Iqv0SXPb09b6lo5W3qE2EbeioJVJhAosM6+tLqGk6bWJ3TMThtYaJucNTxra3bB8exl54suXtZuXoZ29v7xCYlo7O0azK1S+K2czGsRntddrGD3rttZnbU7Y1gU5yeY6YLk0iCv6B80zY+fuah+wVH9vKPmRVfNS65adp6nrnho2Xvp2PvqXvHVd/A1dPI3cPI3dAkwdAsyc/O/6uBScPA9xMfPF5z8oP6Gk2yJCkkmekryKw98QN77LGWPWs3Bt2BRV+3cQ64EXncOvekcctPJJ+KalWXcnhcz3nkmbpda1NHPbsXcCL8W42Nn72du7qGnE2x3mc/ebIduLGWG2OzVf4OHKiAIAMTCHnx1a8XdjrL41uI7rIJoZv5VZl4kKze8KTe8KTe8MTeUmRfEzA1m5ATRswPp2UGMnCBmbjArP7i5MKy5MLypMLyxMELpnlse2lgQqTRNZVCOACg3WPkRysDIDaNlh5DSg0jpwYTUAEJ6ICU3tKU4pjU/suHuZVa6fUume02EFTXJsykzgJ7qS070oCZ70lK86Gk+tFRfVmZQd3F0Dyymo/AaPSOkKNDqmvUPoaZfXzX7Lkz/y0ijg5kuhozUEA7tPjjKlC/1iYVjYvmkWDYjlS/LFWsyOVciWxXJV8SKZbF8SSxbFMsXRPJ5iXxeKluQyVZkinW5QqwApQAkUz7YAAJFgGxWzO2Q8lpB+RgE8hSAVCRbEynmRNKJNfkoT9QHrTbN5nuMnftgzeEAJ0iPe/OiKOGKKNlRGu/Mtf5h9cA24eHX1jT2Tn+3k/PZtvkvn5v69qW5b99kB1tBj+qBBw289kpuM0zWjZAMYHj9GH4/WtgNF5TGzll8wT350urlb8S1t3mlQcsmu9Y1X+OGWcrq4tb8NdZ1ti/Zfc6BhfNggfOxuuuZZmsVAeKOCnCeCs6Q5rApkwWBSzA3QZnjSqnjYn3EAi0JGEeLhzDCnlp+YzGPnMnBJSvbod2w6JaCCFZeZGNRDOKed31WBKPsNr38Fv3+Ldr9W9T7N8llMcTSGCLsWn1+BKEiUbT+7/HQNZ7Yyj7i02O2n510/NtR279+a/3x1zYfH7T+8Euz/Z+avP+J2b4PjXfv133vI/33PtB7+13NXbuO7XrzyGuvHXptx4EdO756ZcdX2/7y2bZtn+145eBrO7599S9f79zx/Wcf62qpXz5vERwdmQkrI1G6RyycXD8+dOyTQyc++1bz8Clz99DYjPL67vk1+vwceXkhk0HVuGj7tYau4UX7G5kFsbmldwvLC9EEOK0JTmVVkqjlBOp9MquW1Y7r6KcOjNKGH5IHx0iDY6ThccrwOGVonDL8kPLgEWV0kjI2RRt/TH84zZqcZ4xPY9v6YRhKUS2usoFIbO9qGXlE7xktgjf4Rd4zOetyWsdSS9vilNYZjVOm6qdM1DWN1NX1T6nraZzQPn5M5/uj2sdOGn9xQOPQd7rfHTP+f7y9VXBcZ9b366HMJE4cJ5OZJG8YJxOYgB0z27LQsmzLzCBbBlmyJYtbzC01qJmZWdRiaJAaxYwWs9RSM6j3d2HP+82pOjenanJ2rbtd+7la9XsW7PVfP+08/s8fDxwMOHc3ISOHyc0ViXMEwjyBMJvNi0fhbySm30nMBEGJTzIhZ+9F7/A/53vlwbnHSbdTwZk0YXFlHVtnRAlLj4ZcOuR75mhgqO+pi0GhV0+fv33u6t2LN+/fuB95Kez+qau3QGgMVCzK5XAymIyM/CxwzANcQVbI+XPHjx95cvusZ21krN/46MatIL+A40FBl26GXQt7cPXuo+vhEbcjntyKeHo3Kvrhk6dPnsU9fRb39Fls1LPYp3FxTxLjn4ES0Q/DmN/+rfwfr3COfdvLyt2wqNbWWptxUOFPn9Z9/ueazzaJdn3Azs4Kfwq6lwJ+lFIYlZj7LDYl71Io5KPXqO/+vvjvv8s/+FNBbl5SZvbj27cfh55+GBTw7OaN9ZUl4MUw9ss55t+AoQCw8WJuz27XlvBVTIiejTHyCa0ilFGA0HEgWmZBCzVLRUhTEpKVhHgVMb6ZnKgmJaiI8UpCnILwTEGMURJjVaQEJSlBSU58AU0VKfl/SaokJimIiQri/41D/9dUpGQlIVFBePFVsoqUoiAk12LiK9DPqpEJ9cXRNeBrGvSNUV6CHh3Zgn7ajHmiwjxpwcWoME8b4BENxREGYnwfK7OdlKxBR5ek38A/9EeGHUXfPoa4erj4yiF+zOVOWq65RejpqnIP1dmntA7zsMM97fIuuj2rbrdlw2PzuK0ut9npMTk8K3bXkt216HQtOF1zLtfMhmfWu7EMALYXdU+vF9jwbAAbVo9jZGVSsDwKXh7Lty+Jve4Rtye5ZH0AACAASURBVGfN5lq2OSedjjGbrdtu0rvmDCYN10yNt0CvWbPPmZ74mi7/snr0o+mdb6/99Kbrp80rP78+t/3vc4c/Xzi3YzUi0JR12QJ/4GClrYpyVmVFNi3L1ETd0PMcvdK1/gpbb7W9s9Srpi5HH1s5+OrkkbdWcPfM9JhJ37fmjv3NUnTfIgXP3Nq2cuTVhfjDG/WY9eSTczfeGY34cIUZ4x1psk03ecdrl2rJHahnfYjwNUbUKvXREO6u1Uhz9smsHWKbgWdWkFarEYsVsIUKxJAgr52RpiWDVESQgpwmg0XXUTKbWLlNnHwFP6+Jn9fIzaljZlQzMqsZGRXEpBou7EUc+h/Vof8CQ70AACxbHBfvJvx08PovB8K+//XK1z+c/vLbkC++Dvj088MffLz3/U/2/vWD3X/9YPf7H+78+ONfP/9sx9efb//n19t+/tfefbt99uwOOnz00pWbcVAERyRpEAkbWKyaSlnzaO/0wrJ93fryf1bl0Ij/7bCvft337a8Hvt126OjJ6ylFJChFonk+o19a4Or0h6/f+ueB49uOntwdeBnMLs2g8oPDIi89evYsu7CIzCSKS3g1DaImJb++iVPbwKtrkqo0lcau2u6B+oGRhoGR+t6h+r6Rhv6xxoHnisEJ5dB409BY4+h449i0anxBO7qg7hktU2u5FdWCyrqqZoOmb0Q7NC5t1GQWYu9GJt9/kvooOi0iJu1hNCg6KTM1I/9ZQmpULCgfhiaxBKAcaHRS7jNQ3jNQTmJ6QXoeNCYjJw2FhvK4UC4TzmEWc1hQKiUfiylAozE0OpnBgiKJyQXwHBgSjMaByRQUm4MR80llUgKXnVcAycsFFxZBi2CIAnBeETivCAKDFCOg8EIoHJxXlF9QXIgho1EkRBGuGAorQOYkCQgwCioLD4lnIlL1NZwyVjENnsZEZDAQWSxkAROdy8BlMwh5LDxYTITxENkiXEYlE9zAK1IKIE38QoWgqF4Mb5TiGtMjBF+/Uf2PV0vP7GolZFZgEgiwuNLsVPmOfyi//H3lP/4g3vWJPPEuOS2GlJpITkykxMeyYx+Tgw9jPt7Cfe+PxPc2wX1+LS6Ap+ZAQXGJ8Y+iHt+6lRgdZTKtAv8r3/Tb5fJe7wuGtteWaQVEvYCq5ZP1AkKrhNQuI3VIie0SnFGA1nGgWma+mpqpIqc3U1LU5MRmSqKOlqylJLWQE1tI8WpivIoUryTEKfAJSnySipisooBUFJCClKgkJahICQpCopKYrCSClMQUFQmkIoIUhKQmYrKCmPTvV0kqYrKSmKwggxTEtBYSqBFxvwF1d1JJWO2uGpETmxBPGmH3lYjHSmyMhhTXRk3oosRNl+Y3YyMYMYH8hFOSlHOipNPSxEsNhdFjMqyrrdzbXenoKrP2V9lnta71Po9j0u1c9nocGx6P2+MG3F6vx+bwWh1em9Oz5nSu2lzzdteMyzHitrXY5nlrI1jTMNm5UAl4p7wA4HUDgNtsWVAs9uTPqi8stT00T5OsS+oN94LDvWBzjNutIw5Lu3OpxTFtBOZ0C8XhUwfeNm97Zf6nPy799Nrinrfnjn5g3f43yzdbTBf2OwsfO6CRZtgjS8ZlS9Sxhas/TAR92rn77dm8604NY7kGZ9ewLX1Va90ltiq0swK50VjsIt6fDPxo6dbPLkHccu7Vhf1b54I+8bDSHJKCqdBPF479eRV20cwBzZz6cPHy23OoC0BPqXNUYRmrdQ5VO3vk3dz8FviTlpw7zelXJjjpG72l9q4SR6vIqeVYGghLcvhcadF8GWxUmNfBStdQQSoySEFOqyOlq9gFTewCJa9QKShUCsBN/IJGbl49O7eBlVNHz6wToqxrs//m3svG/P+Dof9R0///yNB1a+DZO5/889g/vg/+7Euf9z/c/f7/7PrgvR0fv7/9gw9+/mmH/0H/K/t9r/ieuX3u1sNr9yOjkkGxWVmZKEQyHJYCRxaR2czKRkXP4PjqyrLdtuL2WDeAFbtn2GTqX14cN5nGzZaS9g7fuw++3nnwu52Hvt9+2O/MnSwEq4gsHjE76/r7A++Ef3/Ab/uR4F8On9rhfz2HVZnGkh2/HnHo1HW/i2Gh96LCEtPjC1GFVC5WVMaobuA3qfgNCkGDUtiklrboq9u6GnsGFMOjyuHnisEx5eBz5fCkenSyeWxSNTalGJ1pHpnWj04bpuaNY1Oa7oGaZq2soaFCrVZ1djYY9JLaGmGVXFZXLa2plNbKMQwSmUuTVpZwZXwih0RgE4pJaCydSmCxCWwOkcfFcVlYDhPJpCIYFCSDjGKQsUwKhkbCUvAQBASGhNFoBBKdQBazOGwmk0Ul8cg0BpnCIBCZWBodz2USuXQ8i45jMLB0OopNRbDJCDodSaNAGEQwk5BPxmQRUZkERBoWnlIMToRkPYGD7nFh0Rz4EwEqkQNP4MITeYgkCTZVQkjn41OE+EQpMUFGSi4hpVZS0iTI6ApirIqbquGn6IQgnQCkE6S0CNJ0ohxl4hXBF38p//RP0jM7penh2Gc3s2IfVEDAVTu/bf9yk+abTbXf/rl0+2bpr2+X/Pw38Y9/5/z4Dutfb/K/ekX2yR8kH/6B+tEmzIldOEhxZgE8MzMjLS0rKT6hMDfHalkHgBfahC+f/z5DX7b9gQ2Hvaepqk3G7ikXdJbw9HyiUUhsl5JbxYQ2CbFDRu6UkbrEhE4xtkOEbOND9Ow8LSNDS0vXUlI1FJCOlqKlgrS0FA0luYWcrCYlqkiJSnJSEympEZ+gJCaqSYkKYryCmKgkJisIyS+I2YRPUBBBLxiqIiapCEkqfLISn6gmJWqpaS0kUBMuekJJBNyTAGCbay1tQD5phD5ogDxSYOKaScnNxNhBeZ6rj1ENuVSREapFPtIQYjrEWcs6nnekyTOmtPfX2rprHENq51SHY23Y6hizembsnlWPx+nd8Gx4XF7Phtdj83jXXV6X0+12u1acG2NmT8eas96yzrBOJK21np2p3DcnP7jSHrPh6AM2AI/bsjhVsTIEndZGLBqTTH2YlaFKl2XS6Z6zOMZs9iGHpcez2O5caLNPVQ+lhi6EfGu+vWch7oQl/6YN9cCRdm55z99Wfnpt6fQ/l67+Ouv7+eTOd6Z+eNX05R/WvvzDwrevDu5610pPtqvoCxWw9Waau7vWWUsauPbT3KlP5i5/abr6jdnvA/u1702Ru9fOfOnc+4bJ9x1zUsB6kv9q4JZVv83rKYFW1OXF6x9MR33tUed5u3nONq61R2QblLsGq22dJWPl6B4BeKy02GEQOrrKLG1Sh17gbGGu12IXSyFzUvB8CWRUmNPBTtdQk5WUJBUto5lT0CyAqHiFLUKoRgJvEcNUQohKBFEKICoeuImT3yDGWNfnXrrTf4uhL6pXptX1Qz6n//r+jz6Bt8HFbCxNiiDL+DK1sERB5VUQBGXFbHEOnpmOYUTlI68npMUUo+MJ5CQmJ5bFiWcxUjjsRBYnmc3K5nNy+dw8voCkbGYbW4WdnbxWQ9XIYMv8PEer87/z8Jtdx37YdeznXb4+p24lgQkoTln7zOLF6Gf/OHDsF5+T2w8F/7gvaOfxK9m0imR6yfFb0UfP3fO/9vhkeOy5JynX4/MfpKOSUexcugjKk2FkFZTKar5CKVSppCq1TKmuaNHWd3SoBwa048+bJ6a04xP65xP659Oa0Wnd8LRhdEYzOd06OT04Mz82tzA4OWXo6K6ormUI2cJyiVguEZaLRGVCroSFwEFobDyNRUBgirILU/LhGTAsGElEwok4KAFfiEMX4JC56OJcNDwXDc9HIfJRiHwkLL8Ymg+HpudmF8KhMBwcgs0vxBYgihFFCBgYXQCFFUEhUAQkHwEtgkNzYEVZsKJMODStCAouAoOL81Ih4GQwOBWaDUJkxsIzn0Ezo4vSIgvTowoznoJBjwqe3cSl36PmPaSDo5iFMfT8aGZhDL84gY+OY6OfCFAxJaiEcgyokpBaQU4Sox7XkmN0gjQ9D6TnJxv4yQZ+qo6b0s3Nanh0lvLuXySfvl19OYQbex/+8Hpe1ON6PKlk/271Z68ovvhd02e/r/9kU80nm2o+3FT50SbpJ5u4n2wSfrJJ8uHveB++ivngd9iQQ7RiZAEUnp2XlZ6bk5qUAs0H2yxmAAC8wAsZp/+rDfbfY6j3pcYkAGw47O215ToBvU3MNgoZrQKyjo1pZhSrGTAdB90pJneKya18gpGHMXJR7QJMhxDTLcZ2ClGtPIiRU6Bn5egYWRpahpaSoaWn6ZjJelaKlpHSTE1uwMbVoWLr0bGN+OhG/DMFMV5BiFMQ45WkBCUxXklMUhCTlIRENRGkIiQr8clKfHILMVlHyVATkxuwT2c0dK910DTVZhAX1CAeKZFPtPjkFkJ6CzlTnHdXyYpdbsXp6JG9nOSJauz6QJV3vd2z3m2b15knmhxjDa7xZtdsl8v03OUYt7mnzBsrVsDuBjaAjQ3A43IDTq/HAbgsbo9nA/AAnl6XpdZuE5vXybYlhGcC5G4956z/1S7/YlH8yao+wuuedHtdS/NNy0Mk6wRrvRNrasEtdVZ6LJN215TZMWxzDKzbhl2mYWCl3T1TY66CWWlxFuyjtZwrK5F+ixe2rx/8yPHtn83/+v30t5umv9w0+8Of5359Z/HAV1M+P46fPTRxN2Qo8c5CGXm1gTVfUrhUj3G1llgp6WOH3lne88f5/a8s797s2vH26s6tS7s3u379i3vPZuv+15b2/WVl7yu2Q6/aj2yxHHvHfOItZ8gW24X3TA+/XY/8YSZm52o5yDlabh4stw9WuAcqXH3lG/0Vzu4Sc4fUbBDYtByHmm6qQi5IwfPi/HkZeESQ3cFO09KSVZQkNSNTKyzSiWAaIVQvLTbIkFopokVY3CwqbpYUq0UQBQ/cKMH/Fgz1AgCwZjL7nbjw4Zc7Tly4PzRvWQGAvtX1OTew4gFWPN4Ft3vCahleXu6eWVQPPKeV1wgULVylllirhJfX5UnLMsTSVHFpqrgkQypN5guvQxEpslKkWo1RqWD1tThDC7uvC9vU5H/74be7fH/a47t9f9CBgMsPkwoKCMzbscnfHDz28/GT246d2nH01C8HT+70vVLAqgZRpb43o4+ee+B/NepkeOL5mOzrydD7ecR4nCiHW5UvrILKqmGySmRpJb5CTqupEzWpSxXNZSp1maa5qt2o7OvuGB/pn5ronphufT5tHJtqG58yTk31zsxOzC/MLi3MLMxNz852d/eKZaXllVVVNTXyKnlNjby6poLJpIjFfDabTaFQiRQSmUGhc5gUNhvPYqLpVBSNgqJRUFQykkZCUckoChn9wsgEJB6bDS6Ao5FYGhlLxlOIGBYBjSMisXg4GQchYYoZxWgaqpiALCQhCxiwHEZRBrW4AIuA4ZF5NGgKMT+RBk0nFWTictMJeYmE3Hh8XjwBnIzOiUWkPKDlRXEhT/mwWGFxkhCRJEEll+FSKojJ5WRQFQtWL6Y3yjjKMo6iglEpwijKiPpahraaZqhmGKqZ+mqWppJuqGRVFeXyr14pv3unIjePg0DS4FAqFtcor6vOKagOv13z4E7tvbs14Tcqwq/J712tCr9afv+q7P51yb1bkrA7kns3WfcuMbPTGGwRis5DEcnFeHIRAo8jMyw227/v45eSDr8FQ73/l6FlWh7VKGR0SDjdJbwuGdsoJBuFJB2PoGHjNGx8m5jeIaZ1iWldElq7gNzOJ7XxCe0ibIcY0yFCdgjhbdwiAwtsYOVpGGkaeqqOmaZnpCrxcbXwyGr4w8ri8GrEw1p0ZAPmaSPumQIfqyDEqokJKkKCmpCkJoKU+GQlHqTEparx2RpyrhKfXFP8UEV60i7LU3EymzDRzbg4NSFJTU5rpmQwEy4VXdsnTjilp8YONeJNz5Ve+7hnY9rqHF6zDJhNHdZ5lXOmybmgcax1WV0jdve40zXrdq97PR7AA3i9gAMAnIAb8Lg33BtuwLVha3cM5rv6kz2D8a6BaNdAnLvrkbUp2FGz21H2T5f4gwXhN+ZRAgC4PdaZFSN/SYWZb0LPNNLNI5oNx4zNNWF1DtltfWZ7v3OxeVWcuJzua3q0a+HU10sH3l7e/orpp1fWvv/L8g+vr+7+n5nAf85d3rf+4IQp5aIl64YtJ3yFnv5cCB3hFw/wUQtyrknOnmblT5dCLFrBNDF18K7PWNjhhXsH7Xf2O2/sN9/ev3Zzh/3cd+vn/rEa+s/VU1+snvp06eSXK0EfWf3eMvl/uHTi/cWgd+aDX1898cepC3+3lSTahmTm/hJrf6mtr8zeW2btKbN0lpjbxFY9397Cdiqoa3LEgiBvjp87LwWPCLM6OWl6BqiZBmpmZhplsNYSZGsJ0liC0kuROilKJ8VoJehmKUotgir5RYpSsu2/ztAXfrm2bvM7efmjb3YfDrlJrqiv6O2t6usaWF1edDkt3g3Xf2j2egFgbmXR4XEDALBqsz+fX5xZW++cmm3sG67p7qvs6hZotOk0RrG8mqEzMrR6klaDN+qoXW1oRaN/2MPvd/v+vMd/x8GQPb4Xw2Kz4/NgO3yDfzgc+IvP6e3Hzvx6+NQvB0N2+F0Fc6pTKMLj1yOOnbsbeC0yJDz+/NPMa8ngsAJsDFGYyq/OkTXBa/XYxjayso3U1IKqbkCV1VDL6oQ1ColCJVMr1Abt4urC9NKMvq/HMDLSPjXRMzs9PDM9OTe7srywblpYWZ2bnpvs6e2qralVKZpaVE2qpmqNqnZ5dmx9capZWS+TiEtkpQKRiC3gMfk8pkBE5fHJHDaRzSKy2UQ2m8jmENkcEotFZjKpbCaFySBSKQWQQjQOy+IwaRwOFwlBXfbFxlypxBcQw4KwYb6VefHYa0d5yTcFMaHYEz9ig7eRzm0vBT8RFz4mnt2G9PmcfmuvJPNx0dN7TGiiEJ3CQyZzMak0WDw6/S4PGiNBJZZiU8txmXJCRjU5s5acXk/PquRASst4/NpaTl0jt6aeK69myauY1ZXMajlDXs4oL6dXVNAqKsgV5QS5nFpeJ6io5ldU0OQ15Mp6SmUlrrIcW1FFlVfRK8rZpVWcklpaaTVNVseU1bJlVQxpOU1STpbICaJykqiEJJHBhSXZvLJctrSIwSuicXNJDBRHtGxzvLyP//3n8m+Ry79cLeCwdtSWGIXUDgmjXcJul3I6SjhdpdzuMk5XKbdNwjIKaV1SZreM1SNj9co4PTJOu5Bu5JPbxaR2Ea5DhGsXojqEyDYuvJ2HMHJhBnaBgZlpZKQ2IB/LwXdqYOHlkLDSwrBS8N0K6EM57FEVPKIW9bgJ80SJfabCJ6jwSSp8sgKXqMAlNhFT1NTUJlx0NSSsAXqvAfFQjYtuwyQ0o5JU1Mw6ckphuA/o1A+0yEAdLm7RKN2wTgKAy7HhsLgWzc5Ri23QZupwLutci3rnaq/dOmp3TTocC263GQDcgNcOAA4A8Li9LzWTHRuA1zM2r364KvrVWbLLVrbPXn3MqQi01R+xyre7Kn5wSL/yCP7Hyt26UHfG65j3bnhcM13rrcIlY9namMZrH3e4Ji2OUbt90GXu8Th6HZ2soesfzR7ftHhw0/L+res+H1sOvGv/afPKr1vXHhy0g+9Ycu6tp4fNR4Uu3jywHPDdwJ6PJjOvTctRvTLskJxoVvDW5OxxBmRSBFlVMcfE2D46bJyDmC8In722bfXWL8sRe1Yj91se77dFH3M+C7TH+ljjfWwJZy1J5yzJvpaEwJV435lnfmNP/IfvH3yeHGprJlt7pLYeqa1Hau2WWTtl1naZuU1iNQhtOq6jheVoIpnK4TO87Cl25qysYESc08lO1dGTNbQUDTurrQzRXo5uL8cYZCitFKWToQ3leF0pTi1FtUiKVSK4qpxqM8//JgxdNVuPB1/6+Nt9+4Ov30nLD4dCE+hkEJ0MEwmoVfISraapt6ttYnR0ZXnOaptYXF53uAAA8HgBq+2lSvya02HxuL0A4ALc43OzA9PzfcumupERWX9f2fBg2fAgVdsSeO/Rv/b4bt8fuPvImX3+V8JishLy4AeCQn8+dPKXI2e2Hzmz4+iZfx0I3nXyVpGwPonA9b322OdsWOD1iFPhsReepl9Pzr+bj3qK44L41VkliqIaPaqxg6jqpGjasS1GgtrIqG9RdY/oh0ZrDXpdW9vg2Iiup6OuVV/T1qro7mobGRqbGDUtzbgsC871Gcva9OL885HBTrWiytBS066rNjaXGFTSXkPVRJ/a0FzSVCuukYvLSvkCMYMtoHNFHLaAR+ewKSwGmc0ksRhEFpPIZJGYdDKTRmHRyQwaiUqGQMB4PJrLorD4DGbS/eIvf8c+801D4mX8D39mB39ZnXgTsevdqujTjMBvKny+UFzdj/z+D2XhQbTgn5lfbhJ/uYny9Sbh5YOsjFh2cZoImcZDpHBRGdSiJETSPT4sXoZOKkGDyrBplfi0alJaLTmlnp4loheQhXS0XF4sr0SWlyNLyotl5ciyClSZHFVSgS6pRJVWIkvliNJyZEkVuqwBI69BV1Zg5LX48lpCeQW2rAxTWgovLy0qL0XIKlCyclhJOVJSjZBUwaWVEElZkaQsXyLLFUkhvHIIV57PKc9myTLognQqK43GTsFT4Szesv0/GAr85gztqpfp+dg2AcEoIBkEZKOQ3CamdEhpXTJGVwmrU0rrFFPaRaQOEblTTG0TkNoEpA4hRc/FaNjFeg6ylYdqF2BaeSgDB2XgoFo5MAM9qxrykJ9yoaH4YSc7TU9PVeLjaxFP5ZBHpQX3SgvuloHD5IV3qiAP6uBRDYjoJvSzRkxMA/ZJA+FJE/lJPS5CDr5TX/iwGflMg0lsQSR2sqD1+PTkS3sf+30FDTumJKetPtcCgAkANjY8gMftdbjWrK5xu6PfZel2r3U5TUOO9Wm3dQZwTQHeCdd6s2mgeE7zeLU7A3AYNrzuDQ/g8QIAsG5uLZrEfGhFb3Xj/m7Bf2xhfGfl/mDmfO3kfurlfrTB+sDLecvDfHWB+S/7TKMDcDu9Jo/1udu+4PHMO1yTVteo1THotPW517o8tk5zI+F52KGlyKMroMvm4mcu5LPl4H+t/vDa+rY3TcFfL/h9OfnLX59/86elr/5k/+LV9c9eGfjlnZmc8OVG1lKj2KKWWDTctTp2PwsyLoJZFOzlWmG3jDktwU9HBq38+hfHjj8s7HhlcdtrSzs2z+39s2nv5rX9f14+9Mq6z/ur/l8th3y6fvrdyVvfziIf95DzuwjZpnqKrafU0iaytgptHRJru9jaLrG3SmwGoU3Hc+l4diVttQq5IC2Y4GSOMFOnJAWjkrxuboaRkaqjp2k4ue3l6PZKfLsc31qGM5ThDOU4fTlBW4bTlOE1MvS/Gbr42zB0fd3/1KVPvt23N+jqrdS8e1B4JJl8GwIPhxSHF8LCYfD7SMRTIi6ZQctgs3PYXKK8WtzSUt3VqRga6FucH1lfHVozzdpfAnVjA3C6ARsAtK0sNC/MDtht/RazuN0YcOfej3uPb9vvv/vImWOnwh6DIEl5xYdOnN92MGTb4dBfj579+dDJn46eSUByMDXGpxj2setRh8+G+199fPJe7Pmn6TeTCyPycM8wvFROVY5MAanRopoMZHUbRdOB1rRhNK3s5tbxVYd5A5izWCdWzW1jY+U6LbOuVtKsaWzt1Hd29g92Tj3vWZ8fcqyM2lfHzAsjU/1temV1l6Gu21Ddq6/o1pZ0qiRtTaJ2tdCgEDfXSurlwopStkzCEku4AiGbxaExWBQ6h0ZhUclsKpFFJbKoJCaVwqJRmVQKhQiDgMlELIvBFLFonNvBrH/+XhD4vuDU96yfXq24s7vi8Rnykc8U8WcJRz4uOfCR+PgXGL/PyqOuEbb9T8k/flf+xe+Fn2xiBn8vQ2ewEen8YpAAmcpHpVOLkhBJ4XxYvAybXIIGlWJSK3Cp1cTUOjKokZ5WScuFglOzIAXZsPx8eHYOPCcDnp8Dz8+B5WdD8rIheVmQ3PTCzJTCjBRwNig3JyE3JS4vMTY7LSYrPTozJSY9LTIz8X5m4qOM1EdpaQ8zUh+lgx6lJIanJoelpYSBUu4lpdxNTLqTEH83PulWfMqdZ8l3o+PuRD+78eTZlahn5x9ERianrqyvA8CLZvDLttLyb8hQc1eDRC9Ad4pxbUJcKx9t4CINHISBizBwkQYOqpWP6RDhO8SENiHuhXWKid1SSoeI0C7EGbkoIw+lYyN0bKSWXaxlwTS0PGlOODvxQgPscQs2roud2y+EDQjhA0J4N7fAQEtrxifUF0dWFd2tKLhbkhtWkhtWXnCvHHK3En6/DhFVh31SiXpUBr7XUBzdiIypR8e0S+DVuLSngTse7vuq4MpRLRfmWh4EXizMermmzGX3rK5tTNldw057r93Wa7EOO+wjXnuHfU683BI1I9g1T9xsoWyaZbxn7s7dAMwvckHXVM0CZpsjb7MV/IYt/3UX+HU3/G+24vetiPccqHfs6K127FYbcbMLt2UR9claD8QDmBwuq9MzZ3Uv2VxLVueE3TnosPe7LL0OU7tjWe/qrzKVE1dKKau1Ak8DeyX2zNL2rc6ft1i+f3X6H38e//Gd8UNfLAZ/b939nuWrV8a+f30m4qRdQlxWlCw08dYbWTaVwFxN7eGBR0vRjhaBRymcr2dZayhTYYfM219bP/iW+c4uy/3jy2EHFm/uXL6wc+XMr4tnvls89YXJ/yPrwbfN+/84f+lbMyu/n4cb4iMseo61TWQ1iiwGodUosraJbG1iu0Fo1/LtOu66grJciZwvKZoV54+wUgfoyZOSghFJXg8vq5WZpqOnazh57XJcVzW5vZLcJica5US9nGCoIugrCXo5SVuKVUsQ6grGS4b+1/vyK2ZLQOjVL77f5xN8I6mQmEpgppJZUUXoKAj2USHqEQwTgSZG4ihR3+zEKgAAIABJREFUJGI4CnE5J+cpkZTIZoFEvPRSUVZ5CbS+Fq1ooms15T09ipERxdBw69RM95qpcW5KOTs5tL4673aV9bQfvx32r33Ht+0L3H34bOD5h0lgfCIYcTDk4s+HT/169OKvB8/vOByaBCdVDDxH1jc/xbKP3ow8cP6ez/XHQffjzkWn3wIVPS4gxuL4qdzKbFkDpEaDbjIQ1a0kbRtO245VG4WGrhm7e33Du2CxLrjckx5H/fgwUa3A1TdQqpskjc0trc0jQ0bTdKdrsds+32Yaa5npburWVA8aawb0ZQM6Wb9WOqIvfa4vG9ZJ+pslXY1ifY1IVSWsrRCUlXJlEo6AT+dw6SwuncGmMTh0KotOZtBeGpNCpOCh0AIKhchg0kuJSGzwbtHRzyn73+X7f809+lH9kxDpxT284O+VUcG4fX/jXtjHuRsszYsshYBwh79ifrFJ/Pkm8ld/5N47JsAkMRGJPGQCH53MRafQIPHolDABLK4Em1KKTS3FpFRgQVXE5DpKspKRquUV0fKexd85nxJ5Jf3p1YyYm9nRt/Ojb+XH3MqNvpkRdQ306HJC+MXoO2cjrp8Ov3Dy9jn/a6G+l04FhAb7nwn2OxPsF3LKN+SUX0hIUMjpk8FngkNOhQSfCgk6HeJ/6qT/yZCAEyGBQSH+gSePBAYeDAw47Bdw5KjPoYNH9+09snv3ke+37fU/eXpldQUAAMDrAf69Wem3mVMCvACw4TB31ksMQnSnGNchwHbwUB08ZBuv2MiBG9hQLaNQwyjUsIq07CItu0jPgRp58FY+ol2I6hDhusSEThGhlY/RMOEaVrGeBVUT04UZYaL0mypMbAs+oQWXaKSmtTKyOjl5vXxwvxgyKIMOlUD7xOAufo6enqbAxtfCnpSDH5bk35Xk3hFl360ofFCWd7ckJ7wS+qyJnNEvJ1ai0x8G/HBr/ye51453y3CAuc8LLDi9bo8H2PB6XIDL491wbFjWNiYcnhG7c3DNNWhxDTqtWttzxFRl0DLxIyd+i4v0J4D6Jxv1zcW62173pAfwAsDiatl9U/oWV/rr1rS3ralvujJedWZttme94cx5y5G/1QF+w170uqVoq7NwyyL47dWWJMA753St2F2TVvekxTFjdYzZbP1Oa59zrdu+ZLTNttjm1Kt9lbO1QotCuAq5P7X3TctPm+3fvWXa//Fa0nUTMmeDiXJmR8zs/GDkm1cmbvqsceFLNdzlJv68grKkpNpVAnM1pY+dOyyB2zV8m5JtUrI81fjnl36c3fHq4tEPnQmnHZlXHDlX7Xm3bHlh1sJHNugDB+SmGxS8GvD+2r4/Lt87BCi41hbJuopt1nCdWqFNz7fqeRYd36oT2nUip1Zob+as1xMW5cVzJdAZSdG0EDzISOmmxo+Kc4ZEeV2cbCMjXUtL13Dyu6rJvfXM7hpGZzW1rZrSWkMx1pKNNWR9FUknx7WUorXVHPu/41Dvf5WhG8vm9eOh1z/+9mDI2YjegdmlNVvr4KSub0zZ0V+m1HKqGgnSymK+LI/NTyAQw/IK4kkUEIebKhanlsrSystzamrza2vBdbWF9XUFtdWxXBastoak05FbDYJ2Y/fszCqwUdbV5nf3/o8Hg349ELL3yIUTFx+BivCJhcjDIZd3HA7deeTigWNXKOzK5ybHsMNJUqjv5qMOX3m4P/SOz9WIgLsxZyJB15MKwnPRT9DMBGZJmqSmoFKNqNfh1K0EjRGrbsM3t9PVeuPc3Kh1fci0PLq2MuhYr5gYonYaCQY9uqG5uLweISmllcrqVVWDfYqlCc3ySMNkR1mfrnzIUDrQzOtTs4Z0wvFW6XSrdMIoea6XjDZL+ppE7Q1iVa2gppItL+PIxEyBgMHh0plsBpPNZLAYNAaDyqCT6VQSnYwn4yGwAiqNyGLShKii7JDDvDunCCH7S++dIZ/eW5n2iHT1iPBRiCAqFBXyr9LiFDEFzsEWCLAFwrjbxCPfUXZ+yr10pBQSw0IlMZFJXGQCFwPiYNLpkARsargInlCKSyvDpZfjUuU4UDURVE8FqVjpBmGBillQGHUpO+piftyNotib8Nib8NjrsPgbRfHXc2OupkVeTrp/PvZOaNTVk/cvBNwJ9b9+2v/KKf8LJ/3PnQgIDfEPDQk4d/rE6ZCgUydPhJwMPhF0ItD/ZIBfkK+v3zFfn0NHju4/eOTAoWN7DhzfsefIC/t195Ede47v2hewbdexk6EXV0yr/+t/v01PCXgZOQDAhsPSWSc1CNCdYlynANfFw3TxMW08ZCsXYeBA9SyIjlmoY4G1zPxmWo6alt1Cz2lh5GkY+S30fC2zyMgp1rNgOmaRjl3UhAMJQFdLsu8042JV2JhaWERlYXhl4T05+G5l4X154f0a+GM1IU5LT27nZ/VIivqlsH4JvE8EbePk6eiZjfjEctjT8oIH4tSbnISbCnzuUBVHjsyKOLbzxq73IeFHhytJwHwrYBvzeNbcXivg9gAer8fr2fC4N9wOh2fZ4Rq3uUZMrmGLp9tprnANJFlqDrqFX7nZ71rpr7mpmx34Py3KQzesfQDgci4o5mA/W5Jfsye9bo/baot/05r4hiVxqzVxiwO01ZG61Z6+xZ75piPrr56s1xezt5gaU72ucat72uoct7yYr7cP2az9TnOvc7XDPq+3TavsEyrHtME92mylp437fri0bcv6L29bvv/z3K53rcXx7mapGZ4wsefDkS/+NH756DwfMVrLX2oQrdazVhTsVTXf0iJYraP10nOGeUW2Fv6aimNS8hwC6Iz/55Zf/2z75fW5XzfP7vzLwp7XZg+8Pn/gjcXDf13y/Xg58PO1gI/MR7as7//Taswpl0Zg0wjsBpHFILZpBTYd16Llmpu59haBs4VnUzJXqrBLJZB5adGsDDYnLZ4RQfrpqW3k2CFB5rA4v5uX28rI1NEzdDxwbwNjUMEbaOT0NjC76hkddfS2Opq+hqKrIuurCJpynK6W63jJ0JfLYf8LDAW8GwDgXLGsHj9384PvjgaeejA1uQIAgMnicP/HcR4vYLU7F8yWsYWlWp2xob2zobOrxKhnKZvo6mZikxpT14iub0Q2NEHq6h6TSXllZYQWDUmvb5wYn3bYFzfcFR0dAXcf/HgoYMehk/uOnQ+8cP9ZDgpUhPUJub7zYOhPB05lohgzjo1R09qQaR0prbgUn+N79fHxCw8CbzwJuRd7MSrtTgr0USEhBsdLYpdlSOvy5CpIXQtaoccp9Rh1G0bVhm5QV44MVY/2lXa3amcm9CsL5RMj1M42vMGAVmuhtcpcuTpXWpPLEUBYdJKAIi2hN1Zy2hSyHrWou5Hep2KOGoQTRvG0UThlFE8ZZVO6kpFmSa9SZGgSqOq4tXJOeQlTIqbz+HQOj8li05lMOoNBozNoFDqFRCXiiBgoDEyjEVlMGpeE48DzpJhCEaKgFA0tg+ZJ0VBRcXoJKkcEy5LCkriYQioOzsTkslE5IkyBpDC9JC+lDJHBxqXSMclcFEiATuZhU3i4DDokgZDxUFScUIpNK8OlynGpVYSUWhKokZbSwk4zirK7ShH07MeZDy/kx94sjL0BjbsOi78Bjb9RFHc9N+ZKeuTFxPvno2+fengl6M55vyunfS6EHD8T7BsS7Bcc6BcY4O/n6+vnF3DMx+/QEd/DRwMPHA7Yd/D4noM+e48c233k6O7DR/ce9dnv47/3+Mm9x0P2+Z/eF3B6n//pg0HnDgVd2HM05OzVO0umtf/wv9+IoS9XHm84LJ114he5fIcA187HtPMxrVxkGw/Zyi02smE65guMFrTQczWMHC0zt4WeraKkKYnJCiJIQUxREFNUpFQlKaUk/15V0f0WQmwjKkKafYUHOitOv1ied7Oi4HZ5/u3y/Dvl+WEluTclOdfkkHuVsIgGzDMDM7Odl98jhfSWwHtliD4xxsgA62m5VYjkGmw2N/tpZMDOW7s+Qz4InK4hePvrgTkDYJ3acLm8Gx7A4/JuAC4A8ABuwGt2OaftjnGHa9TqaLe5GzccHGAy06G6aC3dZeN/bmW+5qa8YcZtXqq6ubHWB3hXTCrYLOg9a+IWV8xm55PXrE+32p5utTzZao3eao99yxa31Rr/pjXpLVvSW+7ENxZAf19T5rmsg07Hc6t9xGwfsNoGbdZ+u7nXudbtWml3zuvMs82uaS0wpbGwEqd93xve+8ZqwgXzneCV795c/+b1pf2frj44OLr37eFvX5m+5eMSE6cVwtnmEqta4tBI7NoSs0q83ixcrmP0UHIGOYU2tcCs4FnVIislc2bf/5i3vWrz/dR06efliz8tnP1x4dQ3S0FfLPt+uujzyeKR99YPvunc9xfT/q3mrLtmnXhVI3DoRHadyKbl27R8q5Zva+HZ1Oz1evKyHLlQCl0sKZovhc6XIZYrMLNiWA8ZZMTHDvIyhyXgHn5+OyvbwMrSC4p665nDatGwUjCg4PU2crsb2Z0NrNY6uqGG1lpN0cmJulq+w7L8X2eoFwC8q+sWv3PXP/nhwLGg6w3KtrmV9b6JyQWL1f3/dojFbHO7NgAAcHuBlXWzfcO7YHEMzy31zy70Lyy1TUxKlM1ijU7S0SUfHBpzO+fcjjmXvbqv90T4o5+PBO48GnIw4PLxM3fuJ+SnQUlHQ259uzfkRgpYNjQi7O/gtGsqhgdxtU2Pwdjg2zEBVx8H34458wh05VlOeAYyCk5PosmyxPXgymZEUytO00lr7aG39ZKM/UR9L1nbWj89WTXaz9Gpmqenmufm5M/H2N09pLZ2tEYPa1JDa5sKymuypfJUniyRxk7EEFKKIBI2rq2W3V5F7FfSRrXcCQN/2sCb0gun9OJpvXhCKx5SCzoVPF09u7GSVVPGKJMxxEK6UMDksuksJpXJoNIZFBqdRKER8HgUDFrAoBGYDCyLgeHQMSwaisXEshlYPg3NIyGEVIiQBBXgIAJ8Lg8HZmHy+OgUPhLEwmSysPlsbD4bmc5GJ7HRSTx0ihAD4mFTeLh0OiSekh0hQcSX4VIrcKmV+JQaYmo9JUVJT9VyU1tFaf1yeCMtNy/ycn7M9cLYa9C4q7D4a7D4a0WxV/OeXkqPOJ8Qfib61qn7lwNvn/O9cPLwCZ+9Pkf2HD2y/9jRgz4+x3yO+/r6BR7xCTxy/MQxvzPH/M8eCzh79MTZYydDDwWdPnTizLGTZ31OnvM5cdbnxNljwaE+J0OPnTx7/NR5n5CLe3zPnrt5f/FlPfSlqjfwmzEUAIAN53pnncggQHWKcR1CXBsf08ZDv2BoG6e4lQU1MIr0DLCOkW9g5RnZuVp6Zgs1TUUCqUiJSlJCEyGuER/bhI9TEOJVhHgNMaEBGVmWd6uq6E4DIlyFiWjGPdWR4vSkBCMluZ2e1kpPMdKSdZTEJkxMdfFjKfheOSKqkZys4eS0CqBqfHYDKmVYTppS8VVMSFTgrrC9X5KjTs3I8U59qXug1rticLtHXS8Lmi4X4PYCZu9a27IRPq7KMS/rHGttrnmpa4XsXii09adZVPGOugiH2M/OeMdN2TKPe2NJFe1Y63M7hpYZV9fjXjfHbfU8ft316FVrxF/tD/9qv7/V/vAte8Rbtsitlsg3rU+22p5usT/aMpf4tcOAc671bFiGbOYBs7XXZum1m3sc691OU6dzweic1TrmW+0jDc+ht0eObZ7Y9/oy6KazmuPko+dPH1z75m3LPzavfva79c9+P7f/Yxs0al0MsUngLgnMzsmdxCWvlhBtzSVratFiNaOTlNPPLLQoBKYGnlPNXykIW9y+ZWX7q6vXdlhyrllz7ljzIxy5D5z5952F9+2Fd525N0w3d8zve2tx/99ssMh1HX9Zw3FpRE6N2KLj2bQCWzPP3ERfrsQulhUvlUEXZOD5UshSJWqpCrNShZ8WQjtwSQbMs35e9qAY3Cso6OTkGjm5BhG0v5EzopYMq8QDCmFvE7+7kdfdyG2vZxtrGG31dF0VRVvLd1hWAADw/rcY+r/7Q1bN9hPnbn/1/ZEDx69EZsASCZQkIj6LTsXKSti1tWXNmqbOTv3IcN/M9KRpZWRxYWZtzQ54zS7nqmUdAAA3AJjdTtu/d+M5ne55i2XSZh9dX5t2WKZtpgn7OlfTcuLB45+OBO3yOX0k+Jrv2bv34nLSCon7/C6df5DCN/QLhgZhzbX5deX03k5wZV14PtLvZpTvlYiA2zEhD5MvxeaHZaAioPREijRTWJsvVxU3GXGaTkpbD7Wjj9jaT2kb5HX06RcX25fmm5+P9Kytdq6t1z6f5HX1Uls7cVojokmFqK2GVVbnyipTxfJEjjSewo+FY/kMnLaCrivD9NaThtSM5xr2pI47qRNM6oSTOsG4ljfUzO1RcAy1dHUVvaGCXimjlYioIgFNwKGymWQmncSgEek0Ao1KIBFQsKIcBgXHZGAYNBSXguWR0FwygkWGMCkQDhnKpRRxCVAuFsLG5gmx+UJ0lgCVwkemsFEgNjaVi07no9JEyFQBMpWPSRFhQUJsqgCXTit6Rs+LFBfHVeDT5LjUKnxKLTG1kZKiYqTp+ekd4rS+svye8mJcSlhu1OWiuGuQ+MvQhGuwuKuQ2MsFTy9mRpxLvHvq6Y0TDy8F3A49fjXk6LnAwyF+h074HT7hdywgwCcwyPfEicDAoKDAEyeDToYGhZwLOHXJ//Ql/zOX/c5c8T1zxT/0mv+ZqwGnr/qfvuJ3+pLv6UvHT1/xPXPNN/TGgaCLl+9FvGToSxf8zXL5F4Unp7mzTmjgIdv56DYeupWLauUiW7nFrSxYGxtmZEEMDLCRATYy8ltZeUZmZgs5pYUMUhOT1cRkFTFJSYhX4OMU+DglIUlNTG4mJNbAHlcV3a+FPlCiI9XYqBZ8zAuAdjIzu1hZXazsTlZWJzOzk51pYKY1EePlqCf8/HtliGe8nIeEpxeZSTea6dl6ITTjtl/YgS/JUWdnS3FWBd+ulzjGahzrXXb3gsvr2vC+2LjjtI1wpxkHx3P/tsAIdi002MZLrcpYh/6xzfDY2l5oaWWa9UxH1TMr40sr/rVp3N9XDfnOpX7Xkm4Rus/x9BVz9Nvuh2+6HrxuCX/HdudtZ9ibzjtv2sO22O9tsd9/0/HoLceDLea7f59O2+9o53jWerzrfQ5Tj3W9y7HebTd1OVc7XcvtjlmDY1Ljmmp19zaMJV3t8P9yqeDRRkOJtUFkr0QtPgxY+Odry1/9ZfXzzdYvX1/47o3xbX8b3ffRxIEPJva827ntb/V+389ywAtq4YpKuFDN6CDl9tAL1xp5S7Vcu4I7m3Bm6cfXbNtfnd/9xtTuN5Z2b1088P7C0fcWj76/7Pvp6olv1oO/sx75yLbjzdlDfzfjox061moLw9UscLVILBr+upK1VEmYL0HOS2FLMtiSrGhOBl6Uo1bqiMs1hCU5bkoAaccmthQ/7WVnDooLewX5ndzsNl6uXgjtV/BGNCXDzbJ+laRPIepuFHQ08NrruK31nNY6pq6KoqsTOSyrLxi68d9j6It5eZt/6O3Pvzu+y+f67dTChxj0bUjR5cysMHBReCE0AlocAS2ORKBiiYR4CjGJRoKVSWnKBq5GJdSqGwd7mydGtNPPO5dmJm3mJZdzwWqeNK1MrJueryzN2dYtAECQSe7ngkMfx/9y5ORev3PHT9/yvxh+Pz43pQAHykHp+ic14ws1w2MsfQu6vprX3Q2pbAjLgR2/Gel3PTIwLPZkROqlBPCdLMxjODOZVpopqgPLWxCKNqymk9TaQ+3oI7X1U9oG+O19xoXFMbt11Lw2vG4asjvqJ6Y4HX201m6Stg3V1AKrU0CrG/PLanKk8kyeNI3GSYYjhWyCuozSIkN21eD6GinDKuZYM/t5C29Cy3+u5Y22cAbVnG4Fp7WOpatmqeTM2hJGhYQuFdJEPCqPTeIwCGw6gUHFMqhYKhEJA2fRCCguncihkHhEkhCPExMQfAKEQ4SySDAWCcYiwlk4OBtbxMOCeehcDjqHhcpmozK46FQeKpWPyhQgs/moLD4m9QVDhfgMKjialhshLY6T41LkuJRqQmoDOVVJS21hpRkFmV3ijP7SrJFaWBk2Pufx2aK4K5D4S9CEK/D4q7DYK0Uxl7Ifn0u6G/L0RtDDSwFhoT7XQ45cDj56PvDwGb/DIb4HT/gfPBFwKOSEz+kQvzOng86dO3XufOiZc+dDzl4IDr144szlE6FXgs9ePRF6NeDsjYBzt/zO3fQ7d9vvwj2/iw8CLkf4n78TFvVs+f8fhr6MQ80dtUIdF9HGRbbyUEY+opVb3MqBGVkQI6vQyCw0MAtaWflGZo6ekaGhglooyc3kZBUxWUUAKfFJSnyCkpCoIiSpiSlaSoaWlKrExtXCIppQkSpMVAvuaQv2iRIdqSHEGshJWkJiGz2tn5c3wMvv4ea2c7Oa6SAFDSSFROWFBUWf2JF5+UBp/gM1JQUcHnD70Jf4qNDJEtRqDduiENg7RJapGqt5xOOwABtOr23eZTN5gfXl2ojFzDfWkjabuDeAFY29DbeK32ehHTSJLrgG+KaRFvO0xqHNWSV8YUVtnsf/y9HDck11Oyfq57K+d0b+xfr4HceDtx33ttruvG27sdVx403njTed19903NjivLnFeWer4/YbMzfeX0LdXteLXEvtTlOHc7nTsdzmWO10LHc4Ftqcc63OKb3judY2oXWPtwBtNZZSGtBS7qogm8ARk2d+Gf/p9eF/vTbu893z4zuHf3hv6qs/Tn/2u/FP/jj58e9n3vtd++evD8dfXq4izddz5hs5s5W0dnJuOzVvqZ692MC11rEHwgKHfnl3dNf7o4c/Gz784fND7w0feHd039vPd22d2PHm5I6t09vfWP35Ffv2VwaCPrbxM5xq2rqG4WzmO5SC5VrSXBlyWgKbE8OWpNDlEvhCCWyhDGGqoyzXk+er8Yty3AS/sBUVp4ZFdTMzB4TgXkF+Jz+njZ9rFMMHlYJRnXxIW9HfUtarlnUrJO31gvZ6QUejoK2era+itTbKHBYT8FvEoYtW65nwh98eCtwTfC0qH5PFlqUy+bE4SjyBHounxeBo0XjGUzwjlsR4jMRezs6NY7HSJOJkIe8JlQjiczOl0tzyMkhNFaaxjqJUVA3095iW+lcXhk3LK4CHV1O1MyjkRkLuhccpvxw5tcfvvM/pWwGXwu8+y4DiOKMLawuA57nNPm51DK+t6cbHjcsrmOrGO5kQvxuRflcenwiLPf047XJ84b1sfCSCnUwrzxLWFcpbkIpWrLaD3NpNa+8hGXsprX2ctm7N3EzrwrRhamxwZaHfvFY7OcHq6qW195K17ZgmLaRBW1SjKiitzZPIM/nSVDovsRgr5BJVFdSWEmRHNa6nntzfxBhSsIZUrOEW9lALe7CZ1adkdzVy2+q4hhpecwW7voRRKWGUiuhiPkXAIfKYeC4Dz6RiGVQMhVAMzU+nYuACCppHwjBJGCa5mEMGc8gFLCKMRYBw8UUcfCEbV8BFF3AwuRx0DgeVw0Vm8VFZfGQ6B5XKxqTy0Gk8dCofnSrCgkS4NCE+gwJ+Ssl+IC1+JseBqvAptaS0Bkqqip6mYacZ+dndouzB0vTR2gKDtAAadxkcfR4SfxGacKU4/io87go05nJu5Pnkeyef3AgKvxRwO9TnWsiRy8GHLwQdPO9/8PTxfSHH957yOxAadOTCqeMXQ/0unw+8ciH40qWQixfPnL9w9tzFS+cuXDl3/vKZs5dCzp4PPhMacDo04PT5wNCrwRfCgi+F+4Veu/4wYmV97T+87DeMQwHg//B2V9GNXmff8PO0YU6btHnaNG3acDLJZBg9Y2ZZZpk9Y4+Z2ZYFZrYYLVssyyIz25JlgW2ZmZmZBIaZ8XcwTfq87/re7+RNvrWuU91He/10Xfe99/5fPDs96m/idZWi+rjovjJMLw/dy0X2cgt7WHk9zNxeZm4PK6ubnd7FSOmgQ5T0ZCUtWV6cLKcky0jJ7aREWVG8nJLQUQLppKZ00VIVlGQJLlpGjG7DhFRnejTmPmrKfyxG+7XhgtvxYQpilAwfIcOFdxcndFLAPawUJQPaVgIW5oYEGv0Qb3NHlO7fQ4dXZwdGmF3KfWw+Wlqw1Ujeaik6VpZpRqo0a4qzo9mL00nNOnu+LeRoofbpyeIOz1md9MZGzPtbzbCLo9HdprQdyJ80GZ/vEq2frUnPL/YuTrr2KpyOER9r8988ZgFOpxqPVwe1M/WryV+cBb1z6v+hxv8DzeM/nnm8p/N4T+vxgc79fZ3rezq3907c3j91/0Dj+sZqwJdb9PhVCffZ7vDRfo9us+98q0e3PXCy1X+y3nuy1nu23H220HM61aaRM7RVqCNC0nqo1ZrV54uX31n++oMZvS8nwpyXich1Omk1O2Yp2GnC2XTM+u646fVhgysqV7MlVuF6a9lmK3+thbVSV9xTlNpLTd9oZW6I2av1tJG82NEEr2FY8FwefCo3cSInejQjagwaOp7kP5LgMxzrNR7mOGh/fdT8y37f++p6zEk761DBOJAwtquJm6L8jfKCzQrETgVyvwp91EDaqSFs1RJ3m+mbTdT1BvJ2PWGBm9ONjpYVhg4zUyf4uaP8nBFB9gAvq0+EnmwXzPY2TXU3Tqnqx5TVw7KKEXnlsKxiWFY+0s4faOUMyWt/A0OfX1xcXGxpjz3hwff8TE1D7fwzoLGFRUkYRiGnlt7YwWhRMCQyjqyD065iSToI1eJYDC1XUIOsbcmrak0XVmVW1mZUNabXNafVNqdXNZTIVV0bB6NHh2NHW6tPT3jNLXo2TpcNgV5JuY4RkKtGgHumzka2vuYufr5RsHwKX7mwpNpa7NvZGNnfndUejR3sTqpPSQ1Sn9R8U+9wU/cIgG+CQ2iae3yefwYpHF0KplenCVrz6pWY9l5S11BJ3xh9YKy4d6y4Z4TdN9S5syWxQhvMAAAgAElEQVRZmWmYHJrY3x4+2mteXWSNjVEHx8jdAwS5Ct3WUdAsza1pzq5sSONVQhn8RGxRuYDeVVvSWYHpaSD1NRcNi0vGJKwxKXOmjTotZU7IGENSWo+ktLeZ3d3AUtSyxFWMRhG9RlBSUUYRlBbxmWQenVRKI7BLcDQiCpEFpxGQXAqmlIJmlqAZtEImLZdNzWEW53HIuXxiThkxu5SQycVllOLTuYR0LjaNh03j49LKsHAuFsrFQXl4KBcP5eFhQhJURIaXk1NpuVEl6YFCdFwdCdpcBGsthkuoMBkzpas0pY+fMVKeOVGdNtOYNdOCKc0Pzgl3LIx3K0xyQSe5oRNcEbGu2REgiD8wyss6wNXisYOxB9DQxVrf0eKBnZmerck9oPE9W1M9RysDENDExd7MzcnKHQRwAwE8QLburo7urs5uri5ubi5uriAXJztbgIWluYm1hSnQysLowf27N64/uHsvMMD/6HD/Nzb0+cXF05/Peh721Zd2sAr6ShF9XEQPF9FdWqBi53WzcnpYOb3sbBUzo4uR2kGDK6lQBTVZXgyWF4FlRUkycmI7KV5OSeigJnfRIJ0lEEVRkgQf3YwKa8NG1GR7V6a6NuY+akcHyPB+LYXeUox/V1GkDB+iJId3UKIV5FhZUXwbJaEBG5P5yARsd5+d6FOd6c9PfZzieLPAQ7+HmjZTiV1roOyIaccqgWayQbPV91Q7dKiCzDI+XxJcOlsvP99Q7qP1tbGvrcT+8UBFODse3WQE7vu+ro58dxVnfXE4+lQ7vNcUsJ/zt6dZ7+9lf3xWBz4ekWl2x05n61aSLh0Fvql+8uGp58dat490oD+cgP6ocflAB3r31PFdjfP7+y7valze2rF/YwtiMkyI21IInm92H2+otOv9Jxv9uvVe7XqvbrXndKn7dKHzZL7rpLtyxE9/5d5761dfWfv2d6vfvzZl+MVkqPsCLmetnDFby5uoYc3U0pZqSpfL2StcwiobvchGznKxizX0tRbeWit3s5W9Wl/SSYZ3FaetNNHWWpiLDbTZyqJZIWGqvHhaRJ8qp05XFE+WF08Ki6cExRMiyqSwaLKMMFKUNY2H7fLzNVLGVh1xpRa9VIlYExZuCfO3KlDbNZj9eoK6pVgtpm3VEteqCduNtPUm6mp90WYdcaE0twsVKckLGGTCJ/g5Y7ycUX52Pz+3uwI7IRPO9TROqxqmVA3jnfWjHbXjXfXjXQ3jnXWTnTXjiqpxVeupdv/i4vmzi6cvQuH/bw395Tdb2nXrKNMvXP/0k+/nl4DXfjC0uXTH8fIdp5/0gO6RYWGI2BhyXFZZDq6uiNFeSarj8TqbxNMjrVOzjROTyuVl8cxc1fhEad+gaGhkYGdnXn04d3yw/PSE1y7Wd3S9Zmx/3czVKznPIRJyxcjygSnI1C7Q0tXPLwqaTmDjGhtRLXWYlnqyrLm4s5XZIysfHcqvqHmUkmfyKNzUI9LGB+wYkuYel+eXQQzHcMCM6jRha269AtPeW9Q5TOsdow2MF/eNUbtHuH1Dvbs7XVsrkrnJkZ3N4aOdxvkp7sgId2SCPTBKVfWSFZ2YNnlhsyS/vjlHVJXB4cFIlOpqYV9jqYJPlFfTeprpw00lI82cIQlropky2swaFtMHJUWdrcyeenpXHV1WQ2+toDYKKbX8okpukYhDFjBJPDqBW4LjFGPpRAQyC0bFF7IoWCYFzS5GsykIdnEei5LLpGSxiVmlhOxSfBYbl8HBpXFwqaW4VA42tRSXysWnlOHgZVgYDwfn4VLLcCl8IkxAhAoIyRVEOD07oiQ9SICJqyNDWsgwMQUupsLbWSmq0tR+fvpgRfpETeZMQ/ZcM1LBSUVGuyITPFFgdxzYC5vkiYrzyo3whPqDoryAgSDzx/ZGnkADV4C+o+VDO/MHtmZ6tqZ6duYPHKwMnIHGIDszVwcrNyegm5Odm5Odi5MtyBHo4mQLcrRzcbJzBFpbm5tYmhhaGD7Qu/bjT59/cuOrvxlc/T7c1/t4/39mIv5Whl5c/GIou4OZ28vO6+Hk95Tmq1i5HYysLnZ2Dzurm5XRSU/toKUoSuDyYoi8CPxzwkeirChBWQLupEO6aNBOSpKMGNeKjmjDRXdQEqW4yJps75oM94Zsz3aUnwwT0EkIU2JDOvDhHaRoOTFKTopSUeNbceFN+CgW3DvXx4QQbIf3syYHmGd6PYA73uzCx00J8qaq0Ost9B0ZX9dfcz4v1h2MnO40bhXfOEC+vFdudLrfoZvm7ab8cBz+1mrC30+GeWdbHVs5gAO3d4+evLKfe/u0Gr6G19tMef855H0t+IMdnOm5nHEwKD8/nn2+Jl1NvHfo+cqh97tnLn/SOb975PyexvFDrcMHZ8C3zoBvqu3eO7L/QA14Z9Pji52i6AFqlmaw/nRZpl7s0q72azf6tWs92pVu7VLHyYJSNyvXTMueDzUu+FsufP/GyoO/zDreXI73WC3KWq8uXWrgLdayF6qZC9XM5QbOakvZUiNnvo4zV8eaq2PO1dFXmlnrreyNFtaOmLPRxOwsSlWQ4Iv1JavNjJVG2nxV0XxV0VJNyUJ1yWI1daGWOldLna8pma+jztWVzNUUTVUQpsvxc5XE3WbaUgVqsjRjXpC1WpG3UYHYqsTuNZCPxVS1mK6WMA/E9LVq/HIlZrOxeLWBslpH3qghzZfmdiAjmrOf9NMhU4LcCV7OaFl2Pz+vuwI3rahY6muZ72me622e6W2d7hPP9LdN9Ymne1pne1qmVY2TfW1nuv2Li2fPLp7+kuv5f39/6MXFxcXO6bZDotlXbh9cefKvH+xuXTZy1LMIeGDq89FnVy+Z6BkEm9wMvnE1+OpVvx/vBv9kGH3TLOGhY5rNo3yPUEJ4VlkWqZFIlXHYqqqKEXHbYk/31sisbrOqR2Hs7X7VwvaOlcd1E5cAWL5LJPiygcV9E5CpfaC1W0BABCwLSytqFWPbZWhJK1bSChfwk/lcfJcELij1AGcae4aYekTY+CY5hqS4x+X5ZRDCMZwkenWaqDW3Xo6W9hZ1DFF7Rqn9YyW9Y/SuYWHP8Nj+wbz6eGx7c2p/Z1Z7SG9uiC5ERuZjIgswEfnIiDxERB4qsgAbXYiNyUfH5iBiMnJzkWh8QQ4hP4tFJwtK8S1VZHkzRyXlDEjYvWJhv5gz0FzU3UBT1TCUNQxpNa2lvKRRUFTLK6ooJQvZxDImoZSO41CxrBIMjVSIzIYW4/NYxWhmMZJFQbCK8pnkbBYpk0VMZ+MzOPhMDj6djUvj4FI5uBQOFs7BwEtxcC4ezsNDeThoGQ7Kw6Xw8XA+ASoggPn4JBEBQs+OpGYGCTAxdUXJLUVQMQUmocFkbJiKkzLATxsqT5+ozpyuzZyuyx2rRdHS/BFxbliIBwHiSUh+hE7wzo5yTw5yjngE8HMxe+Rk7Glv6GZr4GZrBAIYOlrrO1obOlkbOdsYu9iZuthZuNpZudpbO9sDnOysHWyt7G0sHYHWjkBrBxsrG0szU8OHD+7cvPLtV5f+9enVbz57cPVbg1s/eDnbHuxt/28r7Te5++7fhh711XGUjJxuZk43M6eLldXJyuxiZahYGSpmeicdrqTClFSovDhZRklqJyVKiQnt5Hg5JbGDmtxJg3RSIR1Fie342BZUeBsuWkWFdhWDW1EhNVlejbleEsTjNoSPDBXcRYjsJsV1k+K6yAmqEnA3NbmHniTGhjdiwnnpj7HBloXehrmgu0gPvRTn6xVpvstVmDFe7lwNdkdM1XaXnskoezLG87P5k0naZv4nR3mv7lU6Pz3uPezDbMb9RRP42hrsh6fzjU+nmtai9Xad31d7vqF58q7a989HYS+fxL6mi3p/M+nSOiVus6VMPdd1dr5wdjS0kud8bP/GOehtDegdrcNrGtu3tMD3ngI+OLf8QGf97hngfa3FhxvWfzvI9NmqJK40sbXDjceLsqPFrtMV1emaSreq0i51aubl2jm5Zrr9eEpyPtG2Tc2bj320gUpZLqMs1bOX6zmrtaWr9ZytVt5um3BPWr7fXr4nFe1I+Jst/LWm0tVG1nozZ1vC2xKXbos5e21lm83MDnKanABbaaRvSDhbktKtVs62uHRXwt1r4x22Cw/lwkO58EguOpQLjpXCIzn/UFq63UBZLsfMcXOn2BlzvJzl8vyNGvRuHfGoiappY+qkbLWYddTKOGilrVVjlyuQm/Xk9fqitVryejVxrjRXjoxoyPLtpYKnBLmT/NwxXs6gsKCnEj+lqFgZbFsalCwNSReGpAvD7fND7TP9kpk+8Wxv63R3y1S//Ex38O8N9r+ioc8uLrbO9pzjAZ/b/fGyxxffWd787r7NTVP/2+aBP+m7Gri6W0U5u+R5uKLcjZMfXgn+563Iby1TTIyT9Uxhd+/H3roVeu126NXbITf1Ih7qRxuYgc3ss4ABOF+fXH8zP1cDJx9rt2iAV0RYTpYnPF4P5GTk6G7pFQh4FPgkLC2XWCqenJPMrzdOzNSPTFNbVPmiZlZvfzKD5RiRbOQebOoeZuMb7xiS4h6X75dOCkOxEmmVacKW7DoZStJDUgyVqEapvSPFPaPUziFe9+DA9vb00cHI7tb4wd7Gs3NGda3j4yALZx8rdz9rd19bNz87j0BHrxDQ4zA333AP3zAvvwgPvwhXTx9ISiaxmJaVnoTKjsYjwBwCvJJW0MSnKmqZfU1UVQNdXkVvr6JJKktaRMUNfHI1lyTiEARMXBkdW0pFc0pQ7GIkjViAyoEW43JZJShmcSGTks8k5bCImWxCeikhlY1LZePTWLgUFgbGwkDZGCgHC2VjoKU4GBcP4+GhPDykDAfh4aECAlyAhwoISeVEsIiQzMqPYuSEvDC0uShZXAyR0KEyNkxVCh/gpw6J0sYq0yeq0qdqc6Yb0TX4uJxwu/Qwm7QQQEqwDTQQGOsLCPa08HUz9wZZejtbujuYudiautibO9mYONiY2APN7YHm9jZm9gAze4C5PcDSDmAJsDaztjaztjSxNDUCmJsAzIwtjA0M9O7euPLjpa8+//5f/7hx6Zv7V38wvHvN4O4VT1e7w/3/Xw3trmHJaVmdtMwOeoaSkapkpKmYaV30fw/vsuIXUUiJ7eQEKSm+jRArK0roKAF306HdNIiCHN+KDhejwxWkOCU5Xk6KkxNjpLjwVkRAc65PS56PuMBHXPBYXPC4DeHXjgqUooNkhPA2bKiyKKaXCZVTEvipXggfgxyX2wUut1EeeuQwy4my7KUK1Bg/b6meoG2lnHLjJ4OvTZKiLi42D9rSNqB/2E39YL8+4kLTv1YXsxX6tubR7zcKTJ7t9qqV9HWvr3XA9zQu76o93tJ5/EHt95Em6M+70d8vFXh1YlNWlfXPjyY1p7Pak+nduoxlp4+f2f7h2OE9te27OsCfzy0/emr5ocbqjzrAW6dmr25Y/Hk9wW6/nLwpKT/qKFf3Vh8vKDXLveeLnafLSu1Sh3ZRqZmTa2ek2imJZrz1YKxZO968285fbxSs1Fcs1Jat1LP2xGWH8nJtV+2Jqk7XWaNRVqsVlWpF5bG86rC98qBddCQTHcnKD9uFB1L+vpS30cTsIKXJ8LC1FtZOO29PLtiT8Y4UwiO54EguOFII1UqRWilSy4W6jnJdp/BQytppLFqvwqzwC5Z4eSvCwrVK1E4D4VBM07VzTtq56jb2kYR1KGYetNL3WkpWq9CL5QWbNcSNWvJaDWm1Ej/DyWlHhNdk+XRTk6cEeZP83HFB7pCosKcSN62sWB+WrQ7LV0cVS2OKhRH53FD77KB0dkA639822yeZGew40x1e/JwE8isY+m+NL56pTzYKcJGhYLOgRAt3X0sLM2MDYyc9Q7e7ho7mnq6mIZb3Q2/ej7xyJ/zrm6Gf3g35wirRyBps7pQHtMt3BGQ7OBQ4gwrc3Qq97DPtgRkA8xSjG9Ff3I/58WvLK59+d/8fX5jcMHewTfQ2AwMdoc6uyZ6ucB/v1JAnCdA0fLF8YWzseH3ubHvluXruVNu3tde9uZeIKwb4RhmA/EzcggE+sQ6hcPf4fL90YhiKlUAtT+E3ZtZIEa0qkmKouGukpHuIrBou6hqkq3rbVhbFc5N1owODO9vrz56xqhsS05HgdHxiBi4hExufhY3LwsVl4hKycAlZ2KQsVGIWKiEHGwFOS8lEiWtbGfBkVqRvSZgPIsC5MMwLFRuAhoRRCpNry/CttQxJJVVcTmkSFtXzSFUcgpCJ5dPRXBqSQ0WwSwpZlEIqIRedm1yCz2W9AJScwyJlsQkZHHwqBwtn4VJY2BeAwlgYGBsD4WChpThYKQ5WioPw8L8UlI+HCfBQEQFcQUwuJ0BY+VHsvDABJqaWDG4ig8WUZDEtuZ0F6SqF9fHgA8LU0fLU8cr0yeqs8Zp8KQOSH+WU5Gsf6wkIdTbzdzDzBpq6Ac1BQAsnWwtnOysnoJUdwNIWYAGwNLe0NLOwMrOwMje3MDU1NTYzNTE3szAzNTM2NjAx1jc21jcyeGj4QM9A7/7Du3evX/3p0rffXLv0/a3LPz64ef3hnZsG9+88vH/T3dXx4GD3f1tpv+H+0JPDriqajJrRQU1T0lOVTHgnA66kQmTFie2UBOmLLM+ifychS0lxUnKcsiSpmwbpKk6SEWNbUGESbGRHUUI3FdyGjVCQoobYUAUxSoIIaUeGdePjugkx/cXRw7S4YXriMAM8QEvsKooVo0MaCp5I8GFSciwryTnT5Waa7eVC55s4r4dyQsxiVeG8CDEhRGy3UE5E+fOu38zqv7FaHHPxfHaN7rEX89Y+9JPD9uyLvc7lYscd31cOXF/dJj+6OBzarUpfs/vwHPCm2uFdtdNbWqe3D1w/2oq8tU+IXhJiB6pIJ2s9TzXTGs3k6d74s4XGRbDJjtkHasB7Wpu3TyzeOzN/78TyXY3l21rTVzct31mJNt1jE9abqg976o/lbF1PhXaxS7vUczrfqVtQ6uYV2jm5ZqZdO92mnZKox1o0Iy26UcleV+12C29XItxTVB6rqrTdVbru6pPuGl1XlbazUttRre2o1nbUaBRVx/KKI1n5kaz8qL38SFa+L+XvS3mbzSwlKbUNk7zSxNxp5+3J+Acy3qFCcKjgH8rLjhV8jVKg7RBq5fwDMWuthrBUgdqoxi4LC5d5+WvlyN164mFrsVbG1spLNe2lGin3WFJ6JOYctDD3W2h7zcXLlch5Yd5mDX69hrRaQ1qtxE+xstoKQyvTH6lKwJP83Imy3HFB/nB5QU8lbq6ramu8Y2O8c32ic3Wic3FUMT8smxtsnxlonxuUzvVL50a6zrRHFz+/9vx1+tAXT3p2vDnZRp1XIJf7EVOKrE5RPBsdkhn/OCr0cVBcqHtSEAgW4pIa7ZT+BJQGcofYucSYOUYbWkc/MIx5aBB92yDqmkncPUuokQXMyDzF0CrT8F78F3pR331n+ZOJrY+Bmd+PRmY2EBAIY2uXed8k9idj8FXbFFMfeEQCOvtJnr9HnkcQMTCpLC6vIZvQWkxprojKRQO8I4yd/UzdgywfR9oGJ7vH5z5JJ4QgaHHFAmhZXUZ1W2FLF0E2WNw5UqwaJHQMEDv6OX2D3bvbbfPTtYN9cxrN9vMLWmU9JJ8IK6BCC2hQBBWOosKR1FQENRVBTUMUpyGK0hBF6ejixPSClGyUtKZeBI2pCHGrTwzihHoyQ9yJfrZFkAhMXiabimquZUiqqK2ionoeqaYUX8nCiugoPhXBLSksLSnkUApYRXkluExsLphOyGaR81ikbBYxm03MYuMz2Ng0FhrGxMCYGDgbm8LBpXKwcA4W+r8aCn0BKA8P5eOgIhxUhAeL8EkifDIjJ5KTFyHAxNSQwI0kcCsFIqZBpMzkTja0hwvr5cOHhPCxirTxqozhykwpI4me9QSR4I1O8kEm+OREP4YEu4c9cnjiCvRysnZ3sHa1B4DsgY52tnZAW1ugLcDGxhpgbWltZWFlZW5pZWkNtLQCWliYW1iY6evr37t339jQ2MjQ6IGe3s2bt25cu3bn+vV7N248uHP3oZ6ekaGRvv5DT0+Pw5+/Kf189d1vauiBQkSWUGBKKlxJhSppyf/Wk/wiUP4FnbFtxJgXUXTKkkQVFdxZnNiGjWxBhsoIMd00SBclsR0f3UMFDzAhHeRoKTpYiQ1VEaMGKfEj1MRxJni6FD5blj7Ly5wV5syI8iaF2YNcaBcjsQkTSgyzTHO8mgL4Pt/xhiDRda4if74yb06EmBSiNBLaMTV5wfSTXYM/bDIhz48619Jun4W8up/0qaaX8GyleSPj3oHXa+tO7x6K4Bf7g1uUyFXLd3WA3x8A395w+tu6/83tdNcjdsZ2PWtDVXs01/r8sO9MM3GqnjjdGz/d6z2R4Rd8r66av6czfeO58csnpi+pTV/Z1/9w2/rHzWTvDRFuqUm029VyNtqgUbLOBmp188qTGbluWqGeU2pn5JppmWZSqpmUaifa1GMtJ0Pi08H28772876Go9G6w5GWk75mXW+dtqdGo6rSdFVpu6p0nTUvGFUrKo5komN5xS+SHkgFB+387VZOBylVjEpaaWLsyvh7Mv6hnH+o4B0oyo6VPE0nT9fBP2ilr1fjF0Wo9Rr8gbjkuI2+WoHcqsVp2ugncrZWwVHLStXtpep2rrqdeyzlHko4B62svWbaXjN1qRw5x89br8atVRNWq4krFbhJZoY4L1iU4tlJSZzg5Yxzc0Z5uUPlhb1VuNnOyt2p7p2Z3s2ZntVJ1eKYcn5YNjMonR5onxuSzQ/JFsd7znVH/zkN8uvM8hcX5xcX58drU40FG+IkdT98qxMyVRfTzgwS4cKIuYlJyUle4dEeEclXDFxumbs6evoKS/EDbehecba0sUAgTCfREhDkODg67DHE1Q3m6pXt5ZXr6ZoKcEywum1v9MUNo3/8aPCDsYFdgqNNhql5yh2TxMsGkC+BGXpPMiLjUFkhhFA3tKsdwkEffusB+FvjqBvfGF118o+xfRRl5PTE2DXA4tG/DfVNwwcVlsQW8SHc2vQqSUFzF146WNQxUtQ1QOgYIMl6qocnty8utnVnCzv76zrN7vOnjJraxHx8ckFJUkEJuJCSjCAnF5KghWR4ITmlkJRSgE8pIGQWUhJS82DZBdJqETfak/fYvDH+SU2EZ7k/sMjxRm1BShmLzygmNpUXNwtITXxiLZdQycJUMNEiOpJXUsil5JcW5XHIuSxidgk6FZudSMNmsgm5bEIWC5/FxmWysOksTCoDBWOgYAwUnIlOYWNTORg4BwvnoGGlWHgpLqUU92KWf1FwARYuwsFE+ORyAkSAS6ZlR3AKovmYmBpSUjMZKqZAJTSYlAnpYEFUpdBuHmxAABspTxmtSBsQpTSXRFfhw4gQZyIYRAK7EcGehXHusEDbKC+rQJCZr6OxB9AIZGPsCDC1tTIFWlkAra1sAFYAgJW1taWFpYWVNcAKALS2BlhaAW7fvnfl2k0TM0tjU4sH+oZ37+nduX333u3bD+/eNXyob2hsZmppY2pu5ePrd3h49Bsb+vzi4ukvhsqEhBZSkqIEoihJlhUnSkixElJcGzFeSkyQ4ONacdGtuCgJIVpKipNT4ruoiQpKbCs6TIwKV5DiOimJckKMHB/TR4OpipMUhJguSryqKLKLGNJNChooCRplhI6xIqfK4mb5SfPl0IXK1Pmq1Jmq9Knq7JHyjL6yVDbEBQr8IcP2CsFLv5uUNFeVt1CZM1+BmhZhTiWMDWTIvNEf9w3/sCvKPJ8QrQf/6zTgnfXU70+mmGfj/NXQL/ZBb6yCPlY34y/WulZhdrtG72jMX91y+VyNit0vL9ltFK618LcHG85Xe56tdD/dH9Bph87U4ycHo5qN3otlmboRtQq23QZd3rb914r9P1Y8Lq9G2W3gUraqOCtNos2OGt2Y9HS8+bCLdzzYpJmVPZ1o1k1JD6cVmkmZZlKmnZBqJ6TacYlmVHwy1qQeaVEPtWuHGvZHqk/6m8/6Go8HqjU9NWpV1XFXpaarStv1wtAqtbL8WCFSK8r/h6HCfSlvR1zaQUprRSauNjP3FMI9Gf9QzjvqEBwpeftyznpj0XIVZqUSvVWLOxJTtTKWTsk5bmes1+KP2ugnHWUaBfdYwT2Sc49kpUftpcdS9lEb+1DCOmhl7bfQ91toS+WoeX7+ahVupRq3Uo1bLsdO0DJas4NEEA8lKWG8LGesNGeMnzckKuitxs52VezN9OzN9W/N9q5NqZYmOxcnOubHFHOjisUx+dKofHmy91x39PzXNPT582fPL84vnp9pFwdr0mZrIzfbwYvitKGKVBkDJsJCcVnQZHDyk7AoD9+QLz6/+v0/b5vfNJVRs6ao7qNIa1mOnygrigoNR8aHpiWEGRvdfWBi4Obnk4vLliq4YhknLisB8MTPxifEPy42LjXcP8ExINkWFGXgBjN1hdq6J0dFoxE+hQFOhSDHAmfTVD2zjCuWYL1v9G/Ye0VaeQTr2z82dAmwehxlFwR2j8v1TcUHI+gxFD6UXZtZ3lbQ3I1pHyIq+skdvSTFIEHSWzEwsv5Ue3yhO3qq3n1+qL4451TXgQtwEHQxFEGFoorAKDIYRYagiBAEEYokQlFEGJKcjaQnwvMzMvOVIgHDD1ThY9sS5cvxtq8KdSXaXqvJg3DppcUEdC2vqIaLry3FV3Nw5QyUiI4UUAvLKPml5FwOKYdNzGIRMouRKZiMOBomg4PP5uAzWdgMJjadiU5loFIZKDgD+aJgTDSMjYZzMNBSFLQUAyvFwbn/MRTGw8EEOJgQDxPiIRVEuAgHLU4P4xRGCTCxNSRwMwXWSoGKaVAZE9rBhqrKYD18eB8PPsCHDQpTeoWpjaRwGRPCyw0kJLmQkj3xSd6F0Z6QJ3aRnlYBLma+TiaedkauQCMngLG9pZGtlaE9wMQZaA6ys3Kws+vbMHUAACAASURBVLQBWgAB5kBrcxsrSwdLCxtrcwtLM4ClpamZuYGxxe0HZnfv6xvoGRkbA00sHcysHM2sQYYmQE+vJ/v7h78syd+0D31+cfHsZE8uxDUT4tspSe2UhDZyrIQUIyHEiPExYny0GBfdiosSEyKlpBhZUZyCHCsjRDUjgyWY8K7iRFUJuBUVJidEDzCgXUVx7diI7hJwLy2xnxajKnrSU+TZS3HrLXIboHqOcZ5MlQVO8UIm+aGTwojpivjpauhkNXxYBG9EBKU738gBXefHu04Jchaq8hZqchfKCxeqCKcy1maq58rDN7bM3zmuKdA25G67/0Hr+4flLL1nSxWniuJ1z08ObF5bevzlWb/g6XTrYti9Y4PXDoxe34qzOZaVL0tr1+S1OxPtT3f7L3Z6TuY7zrb7T9SDusOR8/3hp2t9p4sq7ZRE3cbScFHH9Kx9au4+G7NZTVpsZSy28nZlNacj7eczHScT4i0577CvXjfZdj7RejIpVU/KNJPtmsl27bhUNybVjkq0I5KT0UbtSJ16qFk9UKsZqD7vqdP2Vx0MVqp7ajSqao2qStNZpems1rzoQ5VVamWVWlF9LK86lFUcysr320V77fxtCVdOSmlGxK+3sA6UwkOF4LiduydmL9eQZ0To+Qrsei3pSMLQKbhaBfdEydUpuep21noN4UjC0CrLtMoytbzsBaMH7ZzDNs6BhLkvZuy10ndbqDtNxYsVqJmy3JUq7FIVbrESu1SOmWRktGQGCMCuMnzseGn2WGn2SFnWsCh/oBIz1yHaX+jfWxjamR/YnOtfn+tfm+1ZmVYtjncsjXcsjimXpvrOTo4uLp69iJb5tbKRLy4uLs7V6x2i7AFhzGwDdLw+rVuU2kiFshAJiIyEBHCCd1Ckp0/0gztAg2uOFnfta3FgOexanddfOI+MC/290aEhEQ4OP3752Wu/f+nl/3r5d797808fvAsJdF4cbAiL8frjV//9yXdfhwQHRz155G2qF+lkYmN41QloBLAydg+JAhei3QOdHodbx8EciJwoX6iVbQhQ3xro6B5i7vLkgf0jA9dAy8cRDoGJHrE5fimEoAJqFKUMyqzJEbTlNalQ7X20nkHW4DCjd4LRP5FZUxaEj05ixOTwU5C1GLqcn4MjJWUjorIL4zLR0Vl5sZmIhExkQmZBYkYBOBMBzkJBsrGpuYRISGZKRo6wiESJCRUkhTGjn9RmgGWozEJnwzpcFpdOJaPzBGyiiIUX0JAiOvIFoLzifG5Rbik5h03MYuIzmPjMYmQKKi2ehs5g4TJY2HQWJo2JTmWgUl4UEwlnImFMJIyFhnKw8FIsrAwL5eJgXCysDPs/+1AoHwcV4KFCPLSCkCLEwCipIZz8SAE6poaU3FgMaymGiqnJMkaykgXp4sK7y1J6uSn9vNQ+QXoPP7WtKLabk9pKScImgbIj7OD+trEeliEgM18nUy8HUw8HMxc7Mxc7cydbM3uAsT3AyN7GyAlgDAKa2dmZA4AmNhZGQFMDiwc3TX76zvDeVTOj+1aGhqam5kbmtgZWbmYAZ1uAu6WNn7GtjxnA3dTS64Ghk6uH397BwcXFL/fe/TaGPv+PoQohppUY20aOF5NiWwmRrYTIVkJUMyaiGRPego2QEKOkRdEySoycHCPGhDYVBrZhwlWUBAUpph0f2U1N6qUlygkRXUUx/UxwPyu5jxo/worpozzqJjlJERbiPPOWPFMZGtBNdu4kOMgwth1E5wGGz7gwbEwUMciL5cFd0E8MyMH3WvICF+sQq9WIxTrEUnnBUg1JLaWth1vuPHhrw+Z9TXX+HtH3APTavvtbWwjgxUbzHj91zfaPx1avLkfcejrTqusSLbldPtF/bdfwrX1M2PFU+9GY8nxt4ORo7Pxg+GxdeTTberLRfbI3pN0bON0bOtvs1yx26mYU6iHxjqJqSyLYbBWuN/NXG8vWWvl73fUnUwrtbIdurkM32rop4RyrKk7HxNoJ6clEu268TT0u0YyJNSOt2uFWzXCzdrhZO9ysG2zUDtRrBmrVfTXqvhpNb5W6u0rdXaXrrtZ2VWo7KrSdlZrOSk1nlbqjSq2o1Mirj+XVR7LKQ3n5Xjt/p523L+d3UNJaELGbzfQ9KXu9nrwoRE9zCxcrcFtN1GN5mU4pOFEKNB0CtYKnU/BP5GWaNtZmDf5YTDtVlJ3Iy7TyUq2Cq5ZxDqWsQyl7v421J2Hsiek7LdTt5pKFCuQEN2upErdQiZ+vwCyIkOPMjKZM/zKwSzsuZoKdOcLJGOJnjQpzR8tRC53lx2sjBytje8ujO0tj24sjG/OD63N9a1O9q1N9S9PdK3PD578Y+uvlyz9/enFxpt2V8POkzJgeQXInH9bChAhJ8ZTCqJz06JikeA//CGePyBtXre9csTF5AKTnRDQk3+a6fpptfiPU2CLK3kH/x8uvv/rGK6/81yuv/e7lV9985aWXX3/pJUcLc89Hrn/6518/+vSv/k98ve1tgLdv2N65DrIwNrp58/Y3Pzz2Cs/KRgcAreAO+mXJdtWFnnFehgCjB0BLGxd3X3MX/4eOfvqgIHPvCLvARLfYLF84JrCAFFHEhjArsgQthc1KklwFKSo2cve4bmWfRCzKqaYBM9yscoCWmQDrNIcfPG7bens89gsxtHM0cXQzd3aycHGxdnEHunk5efq6eD5x9/L3fBzo4R9o6/0oFg7PzUorgMSiING5ieFoSCw9C4yM8CjD5VCIOHxhVlkxSkhHlxUX8Irzyyh5L+oXQxm4dAYug1wILUyJpqLSGdg0BjqVgU5lIOH0F4VKYSLhDASUiYQxURAWGsrFwMuwsP8PQ0V4aCUxVYiGFcGDSwuj+eiYGmJyQxGkiQJpKQa30cByJrSDDeviwLs58D5uSg8vVVWWIi1OULFg3dxUWooHNgGEinNLC7SP9bYKcjV77GDiZW/q7mDu5mDubGfuADS1B5rZ2ljZWVvYAyyAAAtLC2NT/Qc2hgbWd6/rff/1nSuXASbmlua2RkAXS8dH1o6PrRy8LR18zG19zYBepgB3EyufO8YuTl6BOy9m+f/Eev4mhr74x396siflFjaiw1rxUU3YiEZMWBM2vAkb3ogOaUKHtODCpeRoOSW2DR/RWBjYWBjQjo/qpMS34yKluAhVSWJHUawMH95DTehnJPXSkgaYkHEurIcc3JRtJUMC5EirPoprDwU0SHcfYXr3l7gOUN37StyURIcuipuM6NaC9WaD7QTJTlVgkz5M8GotarkKtViPWqxErNSRdM3EGa9bO/ff3rb6UM0DL4ItDkHvbbi9vUPyu9iWrmN9Nqzf3jJ/dQ0CuFjsPa4vXrH65/MHb28YfXjMy7rYHHm2PPJ0Z0y9O3S2069blh1MN5+ud59sD2q3B3Sbfaeb/brVHu18p3ZKoR5tO+hr3utq2O2sPext1I1Iz6c7TmY71DMK7YxCM9y03sI46hSejrVoxsXaMbF6tPV4tFU7ItYOt+iGm7XDjdqhRs1go2agUd1Xf9xXq+6tUffWqHuqNd1VWpVI2yXUdQp1nUJtp0jTIVR3CDQdQl2nSKss1ykrNcoKdUfFcUe5WlWhUVV0UVLrc8OnBMjZcvSsCDVfjj1s45z1Vj3tr3k+UPusr/pZX/Xz/pqLgZqL/pqLvsqzLv5OE0Wn4D7rFp118s+6+DplqU7B0cpZx230/Tb2noR1IGbttzB2m0qWRMgJVsZiOWahEj8nQs8LkSP09IbMwNJEVzEmcoyTOVaaOSjIGhHmjpSjFrsrtdvjhxvj+6vju8vjO8vj20vjW0sjW3MjG3PDq7MD6wtjT0/Uv7xy+tXy5Z9eXJzpDurZ+VXEqGZaYgMNWk5MZmJi8HmRGfCo2IRYt8eBDi5+7qCgmFDoI/dHeLg/M/QnssOfCB7Xs7wMoI8NzO9/+/LvX3n1lddeef2Vl19/881X3nvtpTffeeejh0bW7/75s3f/9E//gLAgH28QwPz+tct3bl69+sOl699ecnMPSM8tjHA1xzw2YQSackMtsl30fE3vetvYg5x9zJwDHjr46YOCzb0jbAMT3GKzHsPQAYXkiCIWhFWeLWomtHUmEClvf/in37/00tsvvfa3P/53cPQTMD4qCOntW+DqluN8L8jAxsfVxevxHXPL2+ZWD0z0DSwMDCzM7hmZ3NQzvHpb7+bd+/cePjQwNjYwNYsDgxMTYqICfWJCnkSHB4QG+kYGeoNDvZIiAxLiopA5qWxCHrcon0PO4ZCyWYRMFiGTTcxiE7PYxGwmPoOGSaWiUwm5SbmQUAoihYZKoSNTaEg4DQGjI+F0BJyBgDORMAYCykBCmSgICwnhYmBcDLQUC/1/NVSIh5UTYC8MpaSG8FGxAmRMLSG5ngRpLII0U5IlJWAZA6pgwzrYMBUb1sOBq7gpSjZMTE7opEOG+KmVSP8iCKgI4oWJ80wNdoh9DAhwMX/kaOJhb+ZiZ+Zsa+YENHUAmtvbABxsrJxsLEFAC4CJvvGdWw4mxsCHekb39cxNrJ1sva2c/AxdA8xB/laOPibOfgbOgab2/mb23kb2j4wBAbdN3RwehWz/29CLnzfL/YaGPjvZk5bm1xYGNaFC61GhdcjgOmRwPTKoARXUgguVEMPayRFibGhtnk8jIkCKC1eQotuwYTJCZDcVLCdGKUhR/Qzwz5U8yIQOM8EKjI8Maa/C2w8Vu0ywfSZ5AdO8wKmywCluwGp15Fp99IIoZIYf1FXsVVvgXJHhWp/m1Jh0f74oeKcOt1qDW2rALlQj1xpIZ1WIOYfvd+6/v2P9ySHSbcnv1qHnX1dc3jtkQS5mWzcTHh6avrpp9PoW8snF+uAeNXnJ9H2d/hsrwM+0MurT9cHzlcHj7SH1zuDTrX7dnHR/rOF0petko1+72a9d79Wt9+rWek5We05XerUL3Zp51clc1/l819l85+mcUjsrV8/I1LMKzYxMPVi/1lRypOSdjjSqR5u0o82a4Ub1cJN2qEk31KAbatAN1WuG6tT9tdq+GnVPlbqnUtNTqVGVa1UirUqoVfG1XbwTlfCst+K8v+p8oOZsoPZsqPZ8oEGnqjtUVG1JhCvNZTN1rAEBWUzOoCb6EqLcWRA/QUZIZW6UMC2sAZHUhIHWo8D1KHALFtqKg7XhoHIivLM4vYee2c/KUZJhg+zc+WriSkPxtph5KCvVdfLPuoVn3UJdV7mmQ6SW8/cl7L1m6pIIMcFMXRAhFyrQsyLkgggxSk9tyPDjxDu3osNHOemjpZlDgswRYe6wCD3XXandnTjenjramj5YnzrYmNlbn9lbm95ZmtpenNxYGNtann56qvs1DX3+83GnM+1+eUkOOz9CgI3n4SAsZDI5Px6RFp2WHB0fG+3h7e0Ccg3wehzl9wQaHYKH+uU5f5lt9hra88+okE8xcd8ZXX/vjd/97o3fv/Xqq2/8/vU3X3/1zdd//+rfPvnE2MAEAHAwMgFERsR5OTvZPHzgoP/w4dUf9K9ccjR84Ovlm5OXE+nxAO7wQw7werbZD1G3/up96zPQvbvuDo9NHZ88sPPVdw580Ye6xmT5wLCB+cWR5LJkZnV2uYQk6bptDXzppZc+evNd4+9/crlzKzXISVqdJ65MljekMVjgfGJiHAzs5Pbo0k09I1Ogv4dngJ+XqaXZQ1MrPTMbU1tHgKvzLYO7l3+6fO3qjcS4BB9PV2cbU3dHS1cngDvIwd3e2tnGzMpc3w1kn5+dQkGnMwmZdFwGA5dOx6YxcOkvio5NpWFSS5DwYiQMn52QkxxCLoDQEHA6AkYrhNIKoLRCGL0QxkDAGQjYiz6UjYJykBAuBl72fzBUgIOK8NByAqwSnyJEQ0vSwwSoOCEyppYAaSTDmikvxnlIOx0mY0KVLGgnC9bJgilZ8HYGtIkQr6QmDXCSlIwEZppHEdgDHeOaEmgX7W3l62DoBnjgamPgamvqZmfmam/uamfhBDB1sjZ0snzgCnjoBTRxtTC2NzYCWtlaOXrYOD2xcw4xBwWau/jbuvhaOj8xcA0yBgVZ2vuYOngbOjy2sPV/YObq8iho9+DF3XcXPx8outjZ2f31Z/nnF88vLp7pdhQ8RAsmVIwJbUSF1iOCawsDaxH+TeggCT5USgxrQvjVZD9qyH+iIEfJiZEtyEAFKUpVEi8jRHRSYvsY4AEWZIAJGWBCh1jwQQZ0iJHYRXjSQ3IbLHYZo7mPMR5PcALnBBELwqjl8tjlypilyqjVmtjVmujlurh+dkh5ql0V2FQKubVNCzlsIKzVE1YaCQs1mO2WEi07dcr877smn+zafbYTfmvF46eDx58vgz4+rSM876te9flaa/jytsE7+0zwxYZqO9N97/6rar1XFzx/OBur0K1261Z7NZuD2s3Bs7Ue9WTz/nDdyYJSt9KtWenWrHRpV1SaFZV6WaVZ7j5e6j5eVOmWunWLneo5mXpWqp5pO56SHE+1aackmoGa1XrSoZxzMlSrGa7XDtdrB+u0Q/XawXptf62uv1Y7UK0eqNb0lut6BNpugbZboOsVnPeJng2UPx2sOh+qO+mrPlDyl5poQzyUgpZZXhBLgQRioh5nP3FJdLIOtTTwN33gZXDH/u4V4M1LwJvf21z/Fnj9a5trXwCvfml35SvbK18Cr3wBvPKF3dUv7a995XjtS9fr/3K/+bnXnS+97331SO9rn4ff+Op/G2j8Y7j51VjALbDj/VxfK3yEMxv6pK4wRlmSPsZHrTZR92Xs9UbiND93qQqzUImdESLmBPlj9JSGDF92vGMTKnSInTrCTh/iZYwIc4fLMbOqKt3BjO5wXru/oN5ZPNpZPNpePNxa2F9b2Fme2Vye3Fqde3p68sLQ5xe/zv7Qfz/lTLPLwWcR0yJpBcklhSnkvBRsTkouPBkeHxcfHe3l5eEOsvf3cAr3dkwO9y5M8MkE3Yx98DbU4f384L9g4r+3uvfRm7/73Zu/e/ONV9589fXXXnvlv/7+h3dNfrrkZHA9yNMKj0nPy4DZ6Olf/eSfNz759P43/7J/cNX5wfUA70fZOdkxXuYxFt9CrC7HGnz1+Npf7a5+Bnhw3cXV1djW64HtI0Nnf0vvCPuARLfoLB8oNiiPGkkWJLPqsyrb82tavvjp6ruvvPzRW2/qf/ON882rgbYGhIyQagqkW5DbREjg5MWnQKFGlvafffnD9Sv3Ip74+T/y/PLLbz/++3effHntlpGVT3ioq6+rpY3lw4cPE2Nj/H3dQU5mzs4mIJCFt6udj7ONp4s9wNLY2d4sJwuOLYBSMalUTBoNk0rDpFLRKS+KjobRUNCSQmhJIRSfGZedEETJh1ALobSC5BdFzQfT8sEsBJSJgDIQUBYCykZCS9EwLgZehoWWYv+XWZ5PgPEJMCEOJnrRh+JThGgYNS1MgIoTIKJrccmNJGhTEaylGNZaAhNTYRI6VMaEdLBgCgZUxoKLadBKZJSEHN/DiOvhQoX5AQXhtilPrGPcTUJcTX0djT1s9UHWD52sHrrYGLrbm3g7WngAjd2B+s4Wtzyt7/kATRxNDRysbexAvuZuQRagEEvnYKCTt72RmbO+gbU1yBL02NHC3tnEygrgZGMNsjcFWBoBH3n57e8f/LzEfjH01/4u//zpi7dXz3TbLbSMuvwnLcjAJmRQCzqkGRXcjA5qQga0ooNqc7yrMj2bEQEyQoQEEyJGB3cUxSjJ0e348K7iuD4GuJeeNMCEDLNTBhmwASZshJs2zoUO08OGaI+GaG6jNPdJpu90acgkO2SWGzHLjZrihE3zwufLo+dEYXMV4UOcgPpMgCjmbmvij8dlUcetpPUW8noTaakKc9TG3CPGjDz8cBf0/T7wH1sOn+4GPtz2+GrZ86tnSq5OUjJv9yedwcsbZh9rqpAXs+KFYNPtq+9s3P9oIR54PtWoXu48WVOdr/SfLPeer3SpxxoOB2tO5+TahU7NYqd2qUP3c2kXOzSLHZrFTu1ch3ZGpp6RHE23HE+2qCda1KNNJ+PNmh7RSjX2UErX9VdoBmu0AzWa/grtQLWmr0rTXaHpqdD2VeoGa84Gq54PVT4bqj4bqDzsKltqpgxy8xrQCZzUkIJAB7CzYbD5dU+97xxufm55+TOjS58Zff8vk++/Mvn+G5NL35n8eMnkpx+Mrlw2uXbF7PoVixtXzG9ctrjxo/XNy3Y3rtjevAy89aPtrct2t360v/mD0+0fXe5853LnW5c737rf/c7t7jdud752vfWly80vna9/7nD1n7Y//R1w+VOrS59Y/fCJzeWP7a7+xe32P0Msrmb4mOOjnXlZgSpm9kxd0UJ90WINYZSVWZPmQ4uxq0cGDbFShpmpA6VpI/yc0XLMfHfN6dHC6fGy7nBFu7+i3l3W7K0c7y0fbC/tri9srU9vbSycn59c/KcN/bX2h15cnGoPihAZWYlhqXGRKQlxsLi4+OgIODgpORYcExnv5ent6uT4xB0U4g2KC/XKiPFO8TCItv5nesBldOLDwkQT4/ufvvLyS2+8/Mqbr7z+2qtvv/X7V7/+w4fGX34Z5mAe5GGJxqZn5aQ6W1rd/e7a3//w5ytff2Z6+1uLW9/6ePtkZCP8ne3iXazD7PQBVz4z/vazu19/de2H723sHYwBoIdAD0OnJ9be4Q4BiW5R2b4QbFB+STSZD2Y1pFdJs6vqLt289v1fPrr0ycc3P/nvK3/+483vvjQ2eRgZFtTCK6EGWedY3oX6Bhg+ML1/+a75PZMgH68gf7/vvr9556HD15fNvr380Bpg5+3p4gmydbI0SYkOh8cFB/s5PfK2fuRt6+Nl5+lg4uXp5O3l/MTLLisTispNJhckU5DwYiSsBAUvQcGp6JRiJKykMJlamFxSAC4phGBTozOi/Si5ydQCCDUf/KJo+WBGPphZCGEhoC+Kg4JyMXAuBlaGgXL/D4YKcdByAqyKkCpAQalpYSJMgggRU41OrCdAG0jQRjK0mQJrLYGJaTAJEyJjQNrpEDEd2kABl+WGtRDiO4pjFIzEBlJcXqhdnJtJkL3+Y1t9T6C+u62+C+AhyOqBs6UeyPq+k+ltkJkeyOq+i/U9T+uHrubGrvaOTqBHNi5B5qAQK6dQG1c/kIUV6LP/dvnbe64Gxo7WFm7//NTlH391MjJwuHrN5vOPbW/c8wQ67m1tXFxcPPt55/JvauhT7VYzNU2Y6laX+7gy06s251FFuntdzuPa7EfVGZ512Y8k6OB2fHgzIkCCCVGSo6W4MBkhUlUS30tPfNGEDrFgQyz4MDtllJsxVJo+xEoaZoYP0DwHaaBhuvs4y3eC4dueZ9OFchmmPBljBk0LIyYFERP80NEyPxUFJEi8yw66pMq+f1qdfCQlr0koW81Fa9U4jZS9ke03pP/hXuCdI/O/bFp/fBhrvWH3z5WgWxfj1fvCtB3jd87v/m7J6etTJf+kt3ogzG7W3+ooP2y7Anvc06ybVWpWlWfLvecr/c9Xu46Hao/6q85m27VzCs2CUreoPF1Q6OZluvn2F6Wdk+qmpNpx8fF4s3qi6Xi0QTNSrxmq1Q7WHivLViqQh63FOhVf01uh66s46Ss/Hax4OlT9fLj26VCttq9yS8aZrMB1UNKEmSHYMCe4h2mw+Q3P+5ccr39le+Vz4JUv7K59bXvjW5ubl6xuXjK78Z3Fre+tb1+2vHHZ4vpP5jeumN34yfT6T2bXr5pdv2p+/SeLG1csb/xkefMn6xs//j+8vVVUm9sW/k2BeILWS3epAMXdg4Ugwd0hhAgeDwnu7lCsuDuUIjVoS70UKA51dwOKtUi+C/be55zPrvb+z/FcvFcZ7xhZ72+sOddc83HQUnTQUrDTlrfTkrXXknHQlHbWlnHRkXPRkXXXlfXSlfXSkfbRlfHRkfbSkfbQkXbTlnbRknbUlLbXOG2nIW2ldhKjLG6mcAwlfUjvlIjeKWG07H4nTYkAK+3UQIdzWczbFQm9acE1HLeBvKDp+rjZ+oSp5qS59vTZ7qIXD/o3V95urn3aXPm4sfxxden96vL71eW3yz/e/fj29tvXF1++vtnc+pOhO/9QPfTPwsDaynJmcnwIAYcxRqsoqEtLKqso6+CwJE5YFIPKxuMCvd28iZ7eQTgvJhnPCfGiuppG+1rHB7qm0fxL0+IVZKV4eHkgYCAEwA8HweB7AHt5gFbqer01DR1NDTUtdVFJsWgjY3kJhROHTiqflsLoK7iYIwMIoYnJ2f4+LkFuVo6GOgpHDhiryBsoK2rKKjnZexhbuRnZeKFdiFZYilNAuAc9jRBXHJJVSTvbGtHYl953Na6uQVFNReX4Ua1TRzX/OCx7YK+Rtpr4sYNHxfZlxNHKyfax5jpsL5yDpbOuiqGWmp6vH84XH6CPcrGwC5SUN5GVN5U4oezp7EglePhYoZMopFgqkRbkRcQ54Lxs/XFO/jgHXz93dw8HAtYxPSUqNzWiOCOiPDe2PDe2Ii+mIjemIjuqIjuqMjuiKjuyMiuiKjsyP56WzCD8zdCqzIiqjPCarMhd1WZH7ZK0KT+2uSCuKT+6uSCmpfD/jaHFsd3Fsd3FsT1F8a05kVUJIZ0F7PZc5vnCyAul0RfLoi+djblSHjtYETNYHTVYE321KvpaVeRgTUz/2eiG1JDLpezhctbVCtbFUlYW2SHUSZ9gq++B0XEx13Qx13bD6LphdJzQ6g4oVXtDFXuUpoOJtqulPt7F2tPR0cubZOcRaOkWhHEJsnENdPEgYXW0A/cCSGIgkqG+l6I0UQSMPX4Aa4h0ET/kelzYVVvby8Dk+/s3uwz9syL6L/U27WxzudzttW/XapLOp+IuZhMvZuF707DnU7zbY1074twH0vHXCkOuF4ZcySFdLwy5UUwdLqLcLKXeq2COVLPG6jgTDdGTjXET9XGzLYnzbYlTTdHjDWHzbezZxtCJauxkledMtc+jBvzLCnRciQAAIABJREFUtoC5Gt/nHezVeyVLt7LfXop8dZHzaoDzrIdxPsW0lqJyJwPzrML+99Wk1TsVX25Uf71a/uF8ydr1xmd0+1kTsa8U42/ofV+cpVejnD+aHXobhuE+vfA52++bFmxRHfKIaLgycWV1dnjjStO3CzVfrza9u9m1Onb996Nb6+/urr9/sPF2ZOvV7cWHPcsPz/16MrT29PrqsxtrT4fXn1xffzy8/uTa+uOrG0+GVhYurc5dWp+9sjZzcXWmf2Xy/M+HPWvj59ce9vy40/CqJ2/lZuPORP/vyYG1sfM/bjU/7ysca0y+mMeoj8Rl4K05tvqBxqpeSDkXTSlHdUknLWlnbTkXHTkXHXkXXQUXPSUHXQVbXUUbXWVLLSWMhhJGU8VCUwWjqWquoWqqoWyioWSqoWKhrmmtoWmjrmGvoeGoqeGqreWmo+mlq+apo+atp+6tp+ajp+aNVPVGKnvrK/kYKPkaqeIMVX0NlLH6Sj668lhdOR9dOXctWSd1aUd1GXtVaTvV01ZqUmbKp8wUT5opnDSRFTeWFTOQPoiUPKh5Yq/mCVGj0/tddSVC7TSjcabtKYFzzZnzTSkzjfFzzckzHfkv7/Vurb3f3Pj6e/3rxuqX9ZVP6z8/rC1/WFn8uPTjw/fvb799f7+1tbHzpyHdP3Auv7Ozs7Wzs8XlcpeWlsjBoTYYS10N3X2iR3l4EIf2yzk74umMcDo9LMifjPf0C8H5BeN9w6iB1AAvX3tTqqcTx8+vKqvwy7svdXVNBihDKAwEBgCgeyCKEmqONu6piVmdHQMNbW3t/R0R8eEoI9PTEvKS4vI6chqWeiq6qoq+nqEJSVkO9vqeNkg/O3uknIqOiqKetpqqtKqbEwll5W5o7YN2IllhKY6BHHdGCiG+OCSrmlraFNHUnddzEWlpBwRCju/fL7NfWPGImMThY3bmFgpHjyqIi+FcrJszY8tio+KZka4uBB2UjbSSlheO4O5L1DP2OC6D3C8uo4V0Ej+uSWNS8rMS/N1tooK981PYMZEhvt62Pi7mZIInwdcNh/d0drX39XFNTwrPTg0vTI8sy44py44uy44qy4g8m8E5m8mpyORUZIaXZ7DLMzh5sZRUFqk8PaIqK7IyI3xX/7MhzY5q+Cudb8yLbsqPbSmMbT0T23omtrUoehegfzK0KK6rKPZccXxzNrs8PrCzILw9N+z8megLpVEXyiIvlkVdLosZPBsxVBk+WBl9tTx2sJwzWBXdWxpfnxraX8y8XMq8VELvLaAUcdxp7gZEe30PjI4TWs3BSNlJX8nZQNkZpeqK1rA1UHZAa3nbmgb5uLDI/t4+3vZeRCuPIEu3ICvnQGtXoquTj5eMdNBBXj8JBF5dmngYQdrP76km46ur4n4Y6qUiba+u6qemvfzh3e6C2uL+mSb94wzd4e5wd7a4XO72+o+hytjOZGxvhl9fOrYvw28gk3A+Bduf7nc5N/Bilv+lHOKN0pDrZ0KvFYbeKWOOVLEf1LBHa9njDZGTjbGTjfEzLYkzLXETjZzpZuajTsrjdspsfcBkJW660neuxu9ZU8DbDvLHS8mrT4a4a683Xlx6N5j86kLEi76wx51hF/NcLmTaj5+xeVHv8nskd32kfulW47ebVR8Hzv4cqnqKN3psI/eNYffeUORroOFKpN17Q+FPid7chctPo91nHWV+0K2/nY39dufi6qOR3w8Hv1/r+DTU/vPBhV/z1zeeDm+8vLX66ubK85sbT4a/PehcHG3/9eji2qMrK/NDa/NDa3ODa/ND6/ND6wuDa/MXV2Z7f073rkz3r02d35js2Zzq3Zke4E5f5k73f7tRM1GfPFGXdqs4piMuID/ANs7VkGauTETJeulJeeie9tCW89JUwOoqeSEVPHSV3HSV3ZDKrkglN6SCM1LBHqlsi1Sy0VWy1VV00FVy1lFx1lF30tF21dV2R2p5IjWwemo4fTUCUj1AWyNYW4OspU7VUKWqKVKV5ajKMjQFCYrcSbr8KYaCBFX+VIjciUCZYwGyRwMVxIOUTgYpnQpUlghQlvJXlAhUPh2sIR+go4xHquINtbz11Tx0lZ015OzUpK2VpMxlT6BP/2EkcwQpdxgpK6Yne1xX5oSu9B9IyQM6p0T0ZQ66IGUS8db9ubS5tqRH7clT7VkvbnbsrL/b3Pz+69fyxvri+vq39dXP6z+/rC59WVn6vPzj89Lil63Njd3Jof/IPvQ/DF388d3Lzc1YT19XQ9NAx0hVSV9d1djYxD6IGkYNi3Rxx3q6edH8iSEB+DBmKIcZSCN5s4i46FDa9f6rXC53a3vdzcMJDgWKQOFHRY9dODf8/N1idVefO5HMScnovTkUnhyjpKZ54OAfspKqRuqGxuoq0n+cdLX1T0rItzTTsTRSMNfVRmsh9TQ1VJWUMMZ2ASS2AcbJwNoL7UywwoY4BrDcGYn42DPBGVW00qbE9l5SYjpAQBQAAMEBwP0Igf3wfXpIMw4nQfWUopGshr+Hn5OVg58HgRISbmnrjrK0c/H2CaWHeuCwf5xQhAsfgggIwRBH9x+QYYQx0+LDic7WEf4+efGs+LAAGsHV18EU52rjZG/u7uno5GyL83ZJT+Bkp4Tnp4WXZEaVZEaWZESUpHNK09ml6WFlaX+qNDUsOyo4NYxYlsb+E6CZEZWZEf/F0Ii67Mj6nKj6nMjGvMjGvKim/OiWwpiWwphdhv7nTKk4tqsotqsotqc0oTGTVRrj31UY3pYbdq4wqrcksq8kor8k8kJp1OWzkZcrOFfKowbLYq6c5VyujOotjmtIJfeeoQ+cofcX0s7lUuoSSVF4y1A3NMERjbXVdzfTcjZScUQq2Osp2ugpOKBUiW7WZJw7O5gYFUb39Pa2dyfauIfaOQfaOQU4uPq5mZk6HT/of0qYIAHFnhDyOw7yPQbA62lhFY65iEE89XWcTp8gKSsufXr9F+f+rR773fOkXYbeqE3qzSAO5JD6M3Dn03zPpfh0JXh2xnt0xntczCLdKCYPFfhfOxN0s5Ryt5z1oDriQXXkaG3Mw8b4qeaE6eaYyUbOZANjtoX5qJ3xqIPyqJU81xAwXYOfqfKdr8O/bA742MVYHqnkbr7b4a6uvrnzfjD9XX/4q4Hwp12sO9W+F/NsrmUavu7A7sxU/BxvXbrbtnir/tNQzc/+kll75ec+Ol84jh91hZajrX6GYZ7riSwWM7gzVz905L9qTvp2sfj7YOPSrYGN6ZurU0MrDy9tTF3dWrjx69H1tcfXVp5c/fl46Oeja+tzg19utyyOtK3P9q/NXVqdubw6d3Fl7sLK7IWfMwOrs/2rs71rc71bj/q5Ty5yH/VvTvZ8H65/0lFwpyimO8a/0M8yxlqbZaISbCBD1JP005fA60uSjOQIKAU/tLIvSglrqIgzVMQZyPnoynjqyHoilT2Qau5IDTekhoe+hreBlh9Kh2igFaCrRtZWpWooMzUUWCqSLEVxjtzhWOl9yVLCaZKILAlY/ml4oRT8jAS0+BSkRAJUJgkplwRXSAArTwGqJIDVkqAKCUC5JKD0JKDkBKRIHJx3FJgjBsg8Akg/zJ92GJh0GBJzGBYmJhhyTMT/5AHC6SNEOXF/hVP+ytJENXlfdUVPTSV7LQW0upS+griuzDEdmeN60uJGUmLo00eNpY/pyoppy+y30Tqa7G88dJYx1Zv75GbD5urb7e21zd/rv3+v/fq9/OvXj4317+sr39dXvq8sf1te/r619es/7on/IEOXFr8TsL52FpZ2FpY+bt6+HgQ/PMWHSCXSIoI58aY2ru4e3qEkQjCJEBhA9Cd4R4WRU6I4uckpZUVnHz9+0tTSKClxUhAEE+ZHyByTz0wtOXfhZmFlq4cPjROV2XtpKCYh0UAfLSElLy2taKCpY6anoSAhaW/hmZiQZm1poKkkpSIlh9JGYUwtUCgTextPf1KYLtpO39ID7USw9A5xILHcaIm+UQVBGdXM0uaYmlZJXUMePiAUDIEAQWCAgI4upqzhfFphjYczyd0CGxOWgQ/ieGEpgSERxhgnQ3NbJ3esvKLqKQkpAeg+AYiAAAgK5RU9sl+WHMJMj49kELFhJN+saHpGVGhkkGewu00w3t2f6OXl7eLgYO3n5ZKRwMlK4mQnhxWmhZ9J45xJ4xSnskvSwkpSmcXJjJIU5q6yIgPT2MTSVFZFOqcqnVOdGVGTGVH9H3Fqszj1OeENuRENuRGNeZFNBZFNBVHNBdGtZ2L+p7epOLarJK6zKPZccVx9OqM0xr+zMLw1h9VZEHmuOOJ8cfj54oi+4sgLZyMvnOVcLI24Uhp1uYxz8WxEz5mY+qSQ8wX0vkLG+TxaZ1ZofUpgJtWd7GpCcjT2c0D52RthLZHeplquxmr2hspuGN1gXxc6CcsJDQpn0rBYnIunv61rsL1riK1zoKsL3l1D1evYQaq8lP8hUMCp/XiJ/V6n9uH1jXzE97pLHMEambodEg1Slfnx5cUu5/6C3b/L0OvVCV0pvt2p2POpPn0ZhP5MYm+a3/kUXH86YSgvaDAv4HpR0K2z5Dvl1JEq1oOayLGa2In65Imm5Knm2IcNjImGkIV2ypN26kIreb6d/LidMtcYMFXjN1eDm6/1e9Ea8KGbsnw9bf1R689n3V/vl3y6FPPpYsTbi9Evejj367FXzlgPZRu8HQjcftz4Y6J9aaT15826T9eqf3ZkTKLE31DNPkQ6vjDYv5Lt+5iEeuqq/r4hYW3i4uLtrrdXml9ebnk/3LU8PrAxd3V17tr6wvD6wvDawrXV+cHVhcHVR4Orj66szV36NdX/+Xrt0t3mjame9en+takLq9O9a7Pnf833bz2+yH1y8ddsz4+RpmcDBXeqItvifYtCbOLd9JhWqmS0PMFQ1s9YgYRWDkSrBqFVg9FqwWjVAJS8P0qeYKTsZ6SBNdDwNtDAGqljUZo+KB08SsffSDPEQI2irUjTkGWrS8aoHItXOpokdzBNSiTvlFDRKaFqSeF2CYHu0wIDcoKDSgI3VeB31GAjWohRHaFxpOi4rtA4UmhcR3BcR2BCR3BSR3BSW2BCEzGhiZjQFnioJTCmhRjXQoxqIkY0EPfUEXc1BG+qCtxQQQwrwgdloQOyiHMygo0S8KoTkJI/wDnHhJKOCkaJCbKOilKOHwyVOxGsIU1Ayvgg5Vx1FKyVpYxljunJiOvKShjISRrKnTRVPm6nfcwPI1Uc7zU6WPZr9d3Ozub21tbvzd8bv1d/by5v/FrcWF9aX1teXVlc+bm4tfX7n2To3/36y0uLWC9fQ6SRsQFKXUVDW0PfBONs5Ua08w4lR2Y6Y4Mcnb3dXdxtzG3M0Bh9XR0Xe6sgvFc0m8ZiUJMSUxUVtCAAIWGgqOAeIWHQ/j/EpDU0TDAmnjbmuOT4otqGjvCYOIyFg4aO2Wl5DTnp0xqKknAIPwplnpSajDLWkz4hJ3tCRfKYooaanoKyGsoI4+pG0DayQ2I8UQ5EC89QBxLbjZbsG10YmF4ZWd7qxYreIyDKB4KAgUAQEMS7B3rkD7m8ug5OTokHjhoaHB8ZU8yJLfXyDcPi6HpGFipaSHklNSA/WBgGOya67+Re4VOiwqcPHj+x94S+qjYjyI/i78sKIQX4OETRcLEMP04IluTn4u3t5ObhYGtt7ufpnB7HzkwMy4hnZCex8pNZecnMMymsomTmmUTamUTqmQRKURK1OJmWFemfEU4qSWWVp4ZVprGrM8JrMiN2VZsZUZPJqc1i/83QhrzwpsKI5j8Z+r/9ocUxHcWxnUWx3cVxdWn0slj/zsLw5mxGe354d3FEdzHnXFHE+eKogbLIgTJ2f0n4xeKoiyXsgdLwzrzIqtiAnjx6TwGzO5fWnhVanxJYHIlnYy0DnNBER2O8PQpvY+Bnqedtoetmru1thyITPZjB+Cg6JYrFCAkKJpEoto54a9dgK7cQe0eCg4qaj6IiXl3X49jBAE0ZV7GjXgrSXrqaLgdg3iqKOB2kgzA8RF/j59L7vxn6r3mBcP9m6Ehr1uAZ8lBRyFBB4KXcwIvZgX3ppN5UwoVM4mBewHBx6O2z1DvltPtVjNHasNGaiIf18VNNyeMNMaN1zMlmymxb8EJ74OO2oCft5Eed1CcdlPlG/5kq37la3/k636ct/m86GD96OD8usr9f4SwORCwOxH+4GP/uYvyr8+GjjdirRdbXco0+DNG3nrYvTXT8fNC8fqvm+/Wq75Xs+zp738e6vAt3mLCS+dmc/LYq6WNN8ofLlYuj3Z+v1i1e71i7e3F14tLyXP/y/IW1mcGVuaHl+cGfs5dXZi6uzl5cnRlYm+lbnzq3Ptr+afDsz3sNm9Pntuf7uQuXtmcHNia6Pw7XTLWmXcolVzIcUzyRETbKVFPpILRUoIlsgJlSgIVqkIWGv7ky0UTe31TRH61MMlIiGSkHoFQC0OqBJtqhpvpUtCHD2CDc1JBtpB2hqxKvqZCofjpV4WiB3P5KWeFGaYE2GcQ5OdiAAmJICX5TCTqqiphUg0+pwmbVEPOaAnNa8Hld2BwSPIMELuhDH+shHunDFwzgc3qwOT3oPBK6oAtd0IXNaUPntKFz2pDdh1kt8Jw2YE4XOK0NnNICTOmAJ7QhuxrXBI9rQMfVEWNq8AeqsBEV2B0V4WEV0cvKIt2ygo2nBc5KCuRKwJMlBKJO72UrH2Mh5cgoVW8DVTM1OWPZUwbSJ1CqUrZGCraGks6mUlFUu9cvxrlc7tbW5ubW9u+t31vbG5tba5uba5u/13/9WltfX9na+o9b8T/IUO7i8rKzs5eSkraWjpG8ooaUtKqEMlIBaWlojcUFR1k7YU+cktfWMtJUM9TTRZuamltZmDtYmzvZWdraYCRPyQD3CEOB++B8ewV5RWF7BKFAISCvqIwEEmPqFZdcmFdVQ09IUNU3O/iHspiY/OlTx2UlDh85uNfSyj4mORWL85c4pnj6mKqavL66mp6cgoqBgbGVtbO2oa2umYeRPcHSi2xPCHOjJWOjCwLTz0aV1KmaWPHwAkBACAgIBIHAQACMZw+EyAyPzC9GW7s5OAeEMHOCyAUu7mHWdngzK3tVTRUVZUkFqSOyx/ZKHYKfEOU/JQJQEtunfPSQ7GFhNWkxpIYiJYTkZId2sdPzdDF2cTBxcDC1skXb2GMwZihfN8eM2LD0OGZqHDUzkZGbzMxLZBQkMgsTaIXxlIL4kPyEoMLEkMIEcjqHmBkRUJLCLE8Nq0pjV+3uRjPCd/W/DA2vzw1vzI9oyo9sLohuKYxpLYpuORO1m9G3noluLYzqKIrtKo6rz2CejQvsKOA0ZdFbc9ldReGdZ9jdhZHniqJ6iyLOl4SdL+b0FUX0FbF6SzhNGWFno0hdebTOXHp7Frk1I6g2kVgajU8OcQlxQRMd0UQ7FNHWCG9t4Guj72Gp621vTA/04VBISZGMaBaFFhqQnJCEx4daOBEx7sE2bgFuDh7uDi6Odm7OljaO1jb2GqbOZtaWpiY2qsqO5g42uvomR48Sra2Wlr9xudyt3fb6f5+h91szB8+Qr5dSb5ZRbpTSh4vp187QhwqpV8+QrxeF3Cqj3K2g369ijlSzRqpZY3Xhk01R4/VhDxsYk02U2daQudbA+Rb/Ry3BT9rJjztpz7po842k6UqfmSrvR3XYp82EV+2hn9rpH3qony8xf16K/Xk5+ctQ4scriW/6IscbcDeK7W/mm34YYm4/61yZ6FgZbVi5VflzuOZDBvG63t5vxfRnSYQxltvKYP3a6KUXlxvf327/Ntb57U79r+ne1emLqzMDqzO9qzN9azOXVmcvrcxcWJkaWJ3qW5vsWZvoXh3v+D3VvT3R+e1a5dpI8+K9hke9ecNlnNYYXKG/RbyzVpiFAhklSUZJ00zkGebKNHNlMkY1BKMWZKYaaKoSZKIchFYJNVWnmGmyLHQjrQ1irQzjrQ2TzTXTUArZBtIFOsfPahyqV9/bqiZ8Xl1wUENwWEf4vp7wQz2hWT3BeR34vLbAnLbQnCZiTg06rwpaUAUuqALm1QCz6oA5DeCCNugxEvwICXysD3xmCH5qBHxiBHpsBFowBC0YgB7pgx7rgR7rgR4hgQt6wEf6wMf6oCd6oCdI4GMk4BESuIAEzukAZ7RB09qgaS3QhBZ8XB02rgobVYWPqsLvq8HuqUJGVYGj6qARDfADDdg9DcQtLaGrmkLXVPb1yonWyIpknxZMkBWN0z4VYaBANJS315Y00ZTEGCrYGCu4Waq426imJVK+fXvL5XK3tne2dra3d7a2tze3tn9vbf3e3Pz16/fG9vZ/biT/kwxdWlkPj0518QqwcyNYOvk6eAbY40MdCXQHr1BPn5DgUIaFtYOBkRXG0s3awcPO1cPFw9PbG+vrg3dwdD92+Dh4DwQMFIQAROG8ogg+EQifIIhHFKluk5lVnZhbnFhcSImL1zN2PC2hpa6oaG4oY2Mq4+tlFRwSxIlONLNwOHb4lOxJRR01A3VV3eMnpcxMLOzs3HZzeZQj3tI7xDGQ7clK9o3ND8ooDcst/UNGac8efigAAgJCQCAoCAjZwwOUUlTDU5gypzU8nINDaJkkarqTD80ZG2zl7KJvqK2rfEJyH1hcBHhEaM9BOM8fQnySeyESgryye4EKfwhpKUoH+RNcnCwcbXXt7ZDWtkb2jqbWdiaOztZW5mhvJ7uUSEZqND0pOjQtnpqVSM+Op+XGUfPjKPmxoXmx/rmxxLw4/7y4wBSWX0Z4QElK2NnUsMrUPxn6Xxjl1GRyarPC63Mi6nPC67I59TnhjXmRTflRzQXRzYWRzYWRuxhtKYxqKYhsOxPdeSamLoNZnhDUUcBpymK05LA7Cjgd+WGd+eHdBRHnCthdZ1jdxeyeovDzxaxzJezqJGpJBKEzl96eQ23LCm1OD6xJwBdHYLOZXgxvDMkRjbc1wlsZ4Kz0sVZ67ha6XnaG9ABPDpmQEs2IYgQwQ/G56YmpiUl4EsPClWjjGmDnHmrlEWDnSbRxI5s7h9i6Eq1cSKZOeGt7gqV9iKmttwnKwhtL3L3r+Zu7vfnX4fy/yNCNHyOtWYOF5GsllOsloddLGNeLmNeLmNfO0K8Vka8XB98up9ytoN2rCLtfGT5aEzFay7pXE/KwIWimJWimJXC2JXCuJXihOfRxK+VJO+1pF+NFN32unjhV5T1T6fWoDvu02edVm9/Hdsr785S3A5T33ezX7cxXfazXA5HPOpgPKrA3851u5Zq/v8zYetK5Ot75c6z+++3q1WtNC2GulzHiX5vSfw41vukpXbvTsXiv59PtnqWpyz8enPt+p2Vt5vzSbO/ydN/KRN/aw77ViZ71id61id618Z718e6t6R7u3Pntqa4fd+rn2zP6U/1rmE4pWEO2gxrdQoFqIk8xlqObKzAwSjRzJSpGlWKuHmquFmyuEmKuQTHTZFvoxlvrp9saZtujcuwMC2z0i0zVz+rL1mqdaNEQ79HYP6glcBOJGDWEzqJhj42hL9CIlyYCL03gz02gT00gT0zAT4whj43ACwaQeSR0Xgc8pwme0wTPaUCmNMAzGtB5NdicOmRBE/REF/xUH/jCCPQCBXyOAjw3Bj1BARcMAU+MQM8NIE+RoCd6gEe6fAu6vAtI3qf6wBcG4JcGoJcGwJeGoOcGwKf64Ed6oDld0IwOaEoLPKkOnVCFPVRCjCkKPFASeKAieE8NcU8Ddk8DNqIBu68GuaMBH1aH31ATuKIE71GEnlOFd6khGpThVcrCWZqHo5CnKMbKQbYGbqaqbhhVXyddPNakrjZnc3Nt56/YZeXW9vbW1tbW1tbfRpz/FEP/rDEtrf2KTsyxd/e39QhwxIbYuJOssf72+FBLN6IxxtEMYy0vr6KoqGvr4GPvhnXzJXjhSYRAcjCFQ2XEyUjJ8/PsAQGgIIAAhF8EyicC4xOB7tkL3nPAzsYvPqMgKieTERuPNnZRl9PRkBU3Uj+Ad1PB+6CoDP/w+FiMpYWyzGk1BRVpCbmTJ6SPHTslJ6t48qS02HEZSQVNOQ1DbRMbfSsXI0dfV0pcaMbZoPh0wSNH+XgBMH4oGAjjB0GBIAgEBAXyw6WlVGWOK3raE0j+kemltbS4NCKNZWZloa4srfDHvlOCkCMI6CFB0AEEYB8UcAQBOiYAFEfw/yHAK75XwNvVwcXezN5S28ZCx8rK0M7RxNrO2N7RAmOi7+lgmRhOSY4iJ0QEpkaHZMaSM2NCs6JD82Ip+bHk3Fj/nBhSbmxgbkxQEgOXxiaVpIaVpbDKU1mVaeyqdHZ1xl9KZ9dksOuyOPXZEfVZ4fXZnMbs8Ka8yKa8yOb8yOaCyJaCyJbCyNbCqNaCyNaCyNaCqLb8yJpU2i5DG7PojdnM9nx2Wx6rPZfdkRfemcfpyA/rLGSfK+ScK2J3F4dXJIUWR/i159Jbs6ltmcEt6aSaeL/CMM88pnccyZ7kYIi3NcRZ6WMt9bwtke5mWt62hrQAL1YoPiWaGckICKeTclOi85OTIlgx9s5YFzeitWMgxplo74y3caRgHEPMXH0wznhzBxLGnmRlHWDiSERaerr7kb8v/uRyub+5W1vcP90S/43eJi53k8vlbq8vPmjLHi6hDZfRb5RSrpfSbhbTbhTRr5+hXy0k3ywh3y2n3yln3CsPG6uOGK1iPagOHWsIfNhImGr0m2n2n2sJmm8lL7RTn7bTn3axnvQwn3XTZ+uJU5U+s1Xej+t8X7Tg37QSv3bQvp+nP6rxuZ5kPVUR8LyX/aY/8kUrdazc+0aB/a1czKdL7K359rXRtpWxxm+3a79frptO9J9Nxn/trfhx89zrwcaVsa6VqZ716cu/ZwZ/3ur8dr15Y7xnbezc6ljvz9G+lbGen+MdqxO9vyb7d6b7fo21vb9cfLcivCnKPc3bgI1RZJjIUVCyFDNFhqUq21I1zEyRaapAxShNUlTsAAAgAElEQVQHm6qGYrSplgYcO3Sco0mKi0mmC7rAUb/cVrvWQrnRRKZHX/wK8tCg7v4BVdhFZcBdHfiMsfATE6FX5kKvzOGvMZDXGOgrDPwFRvClucBrU9grM/gLc8RTM4Fn5kJPzfc+MRV4bAx4agR6pAdYQIJmtUCTmqApVdiMqtBDZfCoKt+oNv8IEnDfADSCFrhvcWjETnzMTfqhl8Idm5PXUYduow4+MD085SQ96aYw5iT9wFJ81OTQmPH+URORMfO9DzEHHpofHEGLPNCH3dMF3tLiHdfkn1Ljf6gCfKAMGVGCjSgJjCiL3lATuaohdFMVcVsFPqwOH1QDX9aBXDUQGDYSumUkeNdI4I4B4iYScUF7X6PK3hyVw8lmqrEeJmQ3Yz9nVLC/VXxcwJvXC7uI3P6rgelv849/lqH/+ZXl1TVKWLS1M87RJ8jJJ1DPzM7WA2fu7ietb6libK2kriciLCYrrY0ycXB09XVww3qRAl0IJGecP42TYGRsycPDDwJAQfxwEEAEDBCF8glBeIX4eBDHjyozwpPZ6Rn0+AR9tN3RgydOHRKTFz9ka6rk421GDSMz4yI9vR1PHt67V3ivoMABIEAACIDyAYC8fAAAHxgIhAHBUDAYCgQjeHgFlJH2zMw6HCcGKCrMxwuA8cLAADg/EMEPBEP4eRB7+KE8/AJgsNjBg6LCYoG0qIKq5ojEVA0NRTER4EEEryiEXwgIEAUDD8ChohCAKBSwHw7eDwUcgPIegPCitBSdrQ3tLLQdbPTsrQ0dHFC2dihbexNTlJaXIyaBHZwQERjHJiZz/DMjAzOiAtKjA3JiQvKiQnOjQ3JiQnJjyLkx5ES6X2oYsSiZUZJCL0tllKUyKtKYlWmMqnRGdTqzJp1ZnxHWkMneVWMWpzk7oiUnsjknvCWX05Yf+R8VRLQVRrTlR7TlR1Ykhp5NCGwv4NRl0Wqz6a357JacsNbcsNZcTmsupzUnvDMv/Fw+p6sgvPNMVEVySFGUb2sOvTmD1poe0JpBqkkgFLJ88mkeGSGOIa4GOGsdb0tdTwukB0bX2Vgda6XPxrtFBGIzIpmRtJBwDr2ivLSqtDwtMZNG5cQmZFGZcV5+FHtXfysHgpk91sTWx9QGa2aFNbfCmlt5m1pjkRgfLJay9H2Jy+VucTf/Smz+DYZu7nB/c7ncrY3l0Y7c68WU62X0m2W04VLyjaKQG2fI14sY14qYN0vod8pod8sZI+XUkfKg8erAibqAiXr/iQbSdKP/XEvofCvlURv5SSf1aSfjeTfrRQ/raRdttp4wX4l9XO71vMbndSP+XQvhU2fAYg/5Syd1rNj3RW/S0sOaLzey3vdxJutxt0sd7p+x/HE5ZnuyeW2kaX2k+fv16s9Xqj5eqn7dV/H9etvSne7Fe92rE72rU71r0/2/Jvp+3Gz+fL12/UHXxv2ujbtdv0a6tia6f093rYx2veyvuJzDyg+0DnNQC0BLBxrJkFGKdFMVhrkyBaMYaqUUbKVEsVJhmCtH2mjGOuune2IKPa3KnI2r7LRbLJS60Kd7jY9dNT5031h0Gi34yATxxBT6whz21gr20hr+GCMwZyYwawJ7bAZ/bin4wlLgtSXsnQX0vQX8rRXijRXsjSXknRX8jQX8rYXAW0vBV+YCz01gCyaQBWPYNFrgDkpg2GjfsJn4FSPJ/OPwFn3xB0GmE2FOUwmEhYKwD93FP+73/5i9+fPZ+Oqb2R+zd7+MDH0Y7JgqTVh7fG/9w5Ofr2YXZ+8u3htYGu76er35w9XGbze7lm6ee9tfcZfjcY9lMxHtctNOfkhFsF8GcFEOckECdEUGel0ecF0VMqANu4oUvKuDuKUPvWsMfWAMHUXBxtCIURRs1Ag2hoI9MIDeNhC8pw+7hoRVaQgl6xzNcjVI8XdlBtjHxQU+fjLN5XJ3uFub3P9m5v89/kmGfl9atnZ0l9cwVDey1kBZaxhZmDt42/uSLXxC8axEF78QlKULkRyFo0Zw0nI9g+l2eH9iRIxHEM0vhOWFCwCB4QA+MJgfDuIXAfOLQPmEYXzCAB645DGlsMhkRmIiNTYGiTLbv++IMGKvEBi6XwQsuhduamXHiElwcHPcJyIguv8AQnAvAAgFAEB8ACAACAYDQHx8/AAAAAjgB/CDeAEC5k5EekYVPioBeujgHl4gdA8EzAcF8IER/PxKx/drnjqgcFRIWfLA8YPCYqJHTEztXX1JwSzWCaljIgIAYTC/MAgiBAIKAvmFQABBIJ8ohH8/HLQfCjoMBYjBgKcOCDiYa3m7GPp4oLzdjN0djZ3sja1tUShDDU8H8wRWYBLLP4ZBSmD5p7H9UzmE1HB8ZiQhJ5KYHRmQHRWcHRWSHRUST/VNYRHOJNKKk2ilKfTSFPrZVEZFKr0ylV6VxqhKY/yJ0Yz/YLQpO7wpi92UzW7JDW/NjfhT+eEteeGteRHtBVGlsYHFMaS2Ak5dJq0mk9acx2rJYe0ytCWH3ZLNactld+Wx23PD2vIjyhKDiqN9W7JpTem01gxyexa1PoWay8Kmh9qmhVhzfM39bJDeNoaeNmgvW2MnUw1PKyTTzzUqAJcZEcYJDkiJ5vS0N/R2tpzvONfT2Xeue6Cj60JjS2/p2ZbsvOrElNLIqHwWKzMkNBlPjPbAhjm6U80cCH4E2uKP5R0ud4u79feK/Xdm321xudytjeWxzpwbZZQb5ZRbJaHDpdSrJfShYsbVEvpgCXWwjDZcEXy3gjBSiR+rIT6sJT2sJU7WB041BM82hS600J+0Mp+105930l90sd52sD+0s192MGfr/eeqfB9XeL2o9n7ViHvbRnzfTfjSH/z1UsS3G8VbHye2f8x+uJ/37FL4SD3x9hmXhwV2S1fi1sdr1x40r91v/nqt+utQzafB2o+X65bvdK2N969N9K9MnF+ZOrc60bU62vHlavXiUNXv+22/xzp+T3Qt3W9Z6MrpSw/OJ5iEWyoFG8kSjeRJZiqBpipkU/UAU3V/M9VQjBrNWo3tqJXggc7B2RR5Y6o8jJqdNLstpC8ZH7tpvO+eicCCKeStOfSDBeyrFfwLBvLVAv4FA31vjnhjLvwGI/jWSviVldBLK+HnloinpogFNOKpucArK4E3FrC3FvBXltCnFtDHFtA5C4EpK5GHdofG3U5O4+TnQlELUR4LUW73mHYvG+I/XKxYm7s62V6jAOA/G0nbXn3/68sC9/cXLvfXJvc3l7u5e6fib0z9Wvk2dqmJu/X9z6zh/yMm+1o/PrjA5f5YfTX5YqBptjKr0Ei1UlO6RHF/N1r4lgHsoanghBVsxhw0bQ6aMYfOmUBm0ZAZE+i0MWQSBZ0yhk6goA+NIJNGvJMo4G1DoX7dvWe192Y5KCWSnZOTWI+ePeJyuTvc7U3uFve/3+9/459k6OLyMsbW+Y/TyhLK+qeU9CSU9CQU9BV1rM3dgr0o8YkljQXNfYVtA/mdA7kdvdmt59Ka2s70DGRUN/uEMHFBVCHR/Xy8AAg/HMwnDOITgfKKwPlEwDwC4gdP++BCWYkp5OgoRVWNw4eP7tt3BAJAgAEAKFRQS9+SFpmsrW8ABENEDx0R3ncQAASBQSAwGAYCQkEAID8ACACAAAAgPz8IitjngCWHpJaGpufvPy3Dw8MH5QWBePiEYGBtuWN2OvJmchJ0V0dbTWVVscMYFRUvayOyvw+B4ANFgKAQAAIERPABBMC74hcBA0VA/CIA3gMQ4EEIUAwOFoPzWejKkNz0ia5InJO2ly3SwUoXg9E2QCp42qJTGKQ0OiGOSoil4pMZ+BQWPonlm8r2zeDgMsOJWZGBmRFBmRFBMaE+uwzdPaYvSaaVpdDLU2gVqfSKFFplGqM6nVmbwarNYNWls+ozwhqzOI1Z4Y1ZYY1ZYU3Z7P8oJ6w5h92aF9GaF1EURSqKJrblh9dmUKvTaY05zOYcZksOqyWH3ZzNbs5iN2ez2rIZrdmMllx2cQypOMK3NYvalEFuTCUXc0jBdqYexposrAnVTYuAUbVHyqlLiytIHtPXkLNBqWEdUcFEF2qQb2I0OywkIJdJa4zh1EfQGiLoDdGs+rjwhuTYpvSUttzszuKilsralurG1tq2lrrOxobu2obuqrrOs2cbGuvbVlY3drjcHe4Wl/tnxf7bP8/QnT8Z+uvHaGfqjTLS7arAkbPE22VB18qp18uoN0uDbpYQr5UF3CjHj1R6jVZjR6uxYzW4yXr/qcagqYagmabQR630J22MZ53U552UV92Ml52sF53M55202XrSTC1uoQ73rAH3sonwrs3/Yxfxc6//98vMtdEi7o/7G68Hl+9nvR6KGm0Kulfs86LWf+V62s+x2tWR5tV7LZ8HK78N1f4Yblq53bH+oGd1rG9l/PzKw+6V8faV0Za1By3frlWu3KhfudMw35nZmYpPJRiTMYr+hjIkI5lglEwoWibYRI5oIk8yUw6x0GQ7maR5253xsK1wNK+z1Oq2UL5sJTdsIT6COTRjIvLGVOSz6d4v5iKfrYQ/2wh+tkJ8toB9toB+xkA/m0M/WcA/WcLfm0PfY2AfLeHvMJC3GPhrc4GnpoIzxgIjKOgdE8Ex26MT7tKzJM0FjtWTZN/XZ+ifmjM+9lV9v923Pv/g16v5re+vvs7culqfy115wd36urz8Pp5NlxE70Fld9PHp+NydCzcvtv/eWlvb+fV7Z32L+2t7Z3N7Z2u3iLO6+G78QtX2yhsu99f2zs7u/d/tv/wytv4aWDzZ37Ew1PXfNMtmUNOxTtHOepPVUSM0yxumexdMgc/MeOYs+B+bCDxBg+eNgQto0KwxaBoFnjYCT6GgD41hEyj+SRTwoaHAuJ7wRaRAPlIkE2+Rk8JeeDrH5XK3uDtbu2/wf4ChSz9/evqR1AzMdcwcdcxckOZuSDN3E1sCxiXE0ocZV96Z3jKQ3t6fee5S1vnLWT2Xs85fyu65kFrbSmBGE2hskUNifHuAUH4YhFcQwisC5RNB8O2F84iKgI9qalnQYzLJkfGnpGT5+PgV5FWljstCAFAIWFjfyJ7OjpeSkefhBcEE98EQwvx8ADAABAbCwCABMAgOgghB4KIQmMgePvgRcXlfajwxPp+eWyZvZMbDswfGuwfOx6MuL2FtqK4ndUL36BEnNWX0iaNa++CuSmIRDqezQm3cTHURQKAATAAOBkIBPDAQPwICFIKBRCCgfVDwPghgL5hfGAQQAfIdhvDqSR900ZdwRR530RW305MyN5A1RysZaJ/2sTGIIblF4eyiAl0TKD6pdN9kOjaZhUsOw6ez/TPCAzIj/DPCAzPCA2NCvZOZ+MIE6plESlEStTiJWppCO5tCK0+hlf/F0JoMVnUGqyadWZfOasxkN2ZxGjLDGjJZ/6NsVkM2uzkvvCmXUxBFLIwmNudxqtKoVWnUxpyw5hxWSw6rOTusKYvVmMlqymQ2Z9Kas+iNWWH5HFxxBK45I7QpM6gm3j/C285aVU3zxEkmzpXla01xQeFsDLXkJSF7eMB8PGL7YDbG6iFeNlSiBzuCxqIHNcdG9pNJl0KwAwxcP4twITyoNyKkkxPcwgluDg9tZIfUsUJq2dQqDqM8IqwsOrw8PupsQkJ9cdnP5VUud5ef2//aHPut3Vx++/fn0a64m2e9b1djR8vdRs563Cn3u1OKH0q3u5RgeiPTfqTU536Zz4MK7FgNbqIOP1lPnG4MnG4KnG0NWmgnP26nPu0iv+givzrHeNXLfHmB/maA/rjG926i6WyOw4savxcNxFeN/u/bQj53kZ/XEsaKPO+U+t4t87+dj+tKcSiio3LxajO1Iat3C3/er/95p2nlTtOnyxWL12rX7rSt3e1Yvde5er9r/UHX2oP21ZHm3+PtGw9appoS21NCMknWdHP5AF3xIORJirEcGa1IQimSjJVCzDTZdiZpno7leLdmvNMFb6sLtjq9Ricu64ncQ8EfYxDvrATeWwu/sxT4ZA35Zg35ZgX/aoX4YoX4YCn8yWrfJ4zgJwz8sznkszn4EwbyEQN4Y7bnudmepxaAOQzooc2+GazKHNXiaYrf69KwT61Zi4ONP0cubMzf23g18+vT861vr7e+v9te+vR78dP694+rPz6sr316u3D/Slvp+7k7j+8O/Xj3+t2j2evn6589GPzw6O6be31DdYXcX0ub27+3trd2docdbnN3tna4XO7a4pcHl5q3Vj9xudt/TYvnbu9wd7a5W389cLk7s5e6J/sbdjZXuFzuxs7Gb+72q0ePBjuaBy+03rjSx/356VlN6nWL4xNG4Bkz8BMTgSdoyAIaNG8MmjUGT6EgkyjIQxRsFI0YQ4HGjID3jWD3UdDbxgIdBntzHTQyWfiJh7e5XO42d2vrv80V/h/xz+byi1higKm9m5UHycoj0NabbOcdausRbOdNsceHx1acz+wZzuwdzOgfzBy4nn1hOPfScO7AUGhGvhORTI5OOSqlsIcHAOGFQngRED5hKL8wgk8UwSMK5z2gpGjmTojwZ8RLyany8PCIHT4mdVwaAYHz8oK0dS28fAKUlNVOyyhLyqoeOyFz4oSU2BHxI+ISYidkxMRlj0moyKkaqumayamiTO3wOEYyLjqLllOB8SHx8PHB+XgUju+zMFA/vne/5vGTZnLHzOVFbFUOGp+EuCtDi/1kY+1Oo04I7geDBKECUAg/AsIDhwAQEKAQFLwXBjmAgO2FAYXB/AIQoCAIIMrLo3wYYal0xEbpoLOmuIOBlJWhrIWRgoHKCWN5cf0Te3XEYGbyh7yNFWOIDmkMbCIdl8ggpLACUsNI6RzSLkMjgzwS6biCeEphAvlMIqUokVqSTC1NppQlUc4mUytSqJWp1MpUWlUarTqdXpfOqM9g1mew6jNY9RnM/1ZdJrMui1Wfw67LCsuPJBZGkxpz2ZWp1MpUamNOWFMWqymL2ZTFasxkNmYyG7IYjRm0pkx6fQYzg+ZREuHXlBbckEKoT/IfKEuje7gbKqigVdXNNZTc0Ore1igXSxPpE8dEBeFwIO8BYYgJUi2AgA1iBCdGUdsDvMtOijZKwJpPCzTLibaqHGrTOdluJNNhodLloNvuZdFNdD4f6NVHIZxnBJ7nhPSEh7YwQ2rTk34uLXG53L8/Ee6/5af0m8vlbv/6ONYVfeus2+1q99EKhwdn7R6UOo2Xe9/Md7tX4H4nw3rsjMfoWb/xSvx4DXGijjTVEDDXFDzfGvKok/KsJ+zZOc7z85yXfZHPz0UutHPGmujD5f7nom0uhJg8CHdqJGiX+mvWUgxfn0/+PpjfxbFtp2FayMb1gUalXsgUR/lYy9OxpsfvFxNW7hat3234eavh5836TxdKF4eqV282rd1uWbvbunan5de9tt9jHRsP2ubaMyvojiwreZzxMRz6BBF92h8tTzJWJqDV/C2RYW7WWUSnmiDHLpLtRW+Tm47qIxYnp0xEJ5GgxwbgN6bQT7YCn2xhn6xhX62FPlsLfLKFfrSHfrBFfLAV+GQr+N1K8JsZ7IsZ5IMp+JUJ8JkZ6LkF4qWt0Fu3Qx8Jp75QlV+H6T+Icly727f9Yn7zzbNfH19tfH796/Ob9S+vV769Xvr6Yvnr8+Wvz5e/vFz++mrl6+vVb+/WfrzfXP34cfbunfbSJ8Pt1ypSnw93TbYWD6ZTiwmW5UTzGn9Md3Lw+rcnO9yNrZ3fW9yt7Z3NnZ1N7s4ml7u9tvR5ZLBja+Pbn/MNdra4O5tc7iZ35/cOd3NXXO7G0+Fzj682/vrxevbe1ZcL97c3f7xfmL51rntj8fPq2tLuP/6yo3QAuf+hEXjalG8ODZgzBs+gwNN/AhQ6joI+NAZPG/NNGQMemIJHzPlHzEGXUCIlDmpZTN/RkWtcLpe7s739f6Aeuhvflxa9/IgYZy8H3xB7X6ojjuGAo9p5BzpjKQ54TkxFX3bfnczeoYy+oay+4awLwzmXbuT2D3mHx2E8cFFZRYq6Jjw8fNA9UNgeBJRXEMIvKMAnLLhHFMIj8scxDQ2UFzY0VlXXiIdnz8H94khNQykJif2HjiipG9o7+WjoIK3sXSlh8S5eAd5+oXZu3laePmgndxWkmZK+lY65m7Gtt4VbgJUPzYOW5BOVGZJe5s2M2S92RFPhuCNK3lTjhMQ+hJQQwkjqoNIhwEkEj4TAHuQxforRkWCDoyaSiEPwPQgYCAYDw8EAATAQAQYIgoEiULAwFCQKAwvDQAJQsBAEJALgVTwq7G6q4m2h6opWdDdTtTVU0JQ6JCEElIIA5OH80mAeORiPmgif0QmRMC+LFBYunu6bQMclM/1Swghp7IB0TkB4gFsSwy8/jpwfF1qYQC5MoBQnUUuSKaVJlLNJ1PIUSnkyuTyZXJVGq0qnV6fRalJpdenMunRmXTrjv1WbQa/NZNZlsWszw/IjSUWxAQ05YRUp1PIUSkMWqzHzT3o2ZbEas1gNWczGdHpjBqMunZFGcS+NxLekhdYnkZpSAy6UxxHtjHztrL1s7LSkpdQkxcy0lU111K2NDQ20tA/vPwQC8v0hhiD5uFKCCcWR9G5H867j8AFJ3gsye/ql9pw7ztN1lKfrD56OP3hbju5pEOerO85fdxJSf1q4Xm5vncLeOrXDJWaaV6sLN36tcrlc7s4Wd7f89O/4y++2n27/+jzeHXe73OtutcdIpfuDCtfxUsf7Z30eXUxfnG+f7WSPlHo9LPedrCZM1hEn6/wnav1n60KmGsgjNUFXCwn9GdjGKIciskmyty7TWjkEJRuEPBWkI14ZarvQltYe4VbkodZN0XvVSvncx5g+6/yy3P1VoeNCkvkEU+seUea2s9Q1Z9mPdSHrd4rWbjX/HK5fulr9qa9oeahq5XrdynDd2q2GzZHW9btNcy2pFQxHsrkszkCCZCoTZCrpbyKJM1MIsteL87EtCvCqDfTqxtlf8NC+6Sg+abf/qf3+d8573zvCXpiBXhiC3xnAv2EOfLHe/9FW+KOdwA87kR82wt9sEF9thD5ai76zFnltJfDcAvzSGvLSAfHGa/+HwBOfGbLLsVob6XpbOShuoclOsdmXAut7ufjlFxOrn9+tvnux+OHljw+vlj6+Xvr0evnr65/fXq1+fbPy5fXqt7drP96vfn+//uPjr6Uv3PXFr7Nj4x1Vo/WZqTbKBQ5KzT56BVaK8foS9T7GVW66Bd7o+bsXuFzu9s7O1s7OJnfn76Ljxo/vE5e6ttYW/3LX2vmzXrp7IL69m/FvPRvufz86sL3yvr8wuT8u5GoW42ZhzN3yzPkrbQ/7au/3tXC3fkxXJvVrCz/UB06hATPGwBkj0JQRcNIIOG0MmkFDptGQGTRwzhQwbQ59iIFPYUBjlpBzZqLlBPPqgrh3n9/scP/shfv/WWP/FEN3uFzu9x+LLl44jLOXIy7E3pfmgGPa4si2XgEuWKojnhNd3pvZcyvj/FBG71BG37Ws/uHcizdy+q54cWLN3XGcjGJNE3seHsBfDBWA8Asg+AQE+QRh/HsBwCP65lgSLdHK2ZMPCBUWEtPVRispq508LaegZmDv4mNgYmZsbU+iR9v7BHoQqe7+ZGscCe3qraSPUdC31DJ3NbDxRjsRzL3JrpR4b06Kf1KBf3SqmPgfaG1JR2M5OTEAUkZY8SBc6aCg5F74IRD4EB9QCsqnDudFH4PaaxwRE+KBQPjAEAgCCBQEAQWA/AggnyAEIADiFQYDhKDAXbbug4Kkj4qa6sqg9aRQuhJoDanThxFHoDynYPzKwgKqQgh5AfBpCJ88jO80iEdXXIhDsE0N802geSYxcCksfCqLmMoiRgS6JzPxuTEhebGhBfGhhfGhRYmhRYmhxYmhpYmU0qTQsqTQsqTQihTK7qayKpVak8qoTWPUptH/S7SaNFp1Or02M6wmnZUXQSiOC6jPZlUkU8qTyPW7e88MRkMGoyGT0ZDBrM9g1KdT6zNotWn0DKpHWTShOZVclxhw/gyt+wzT0UDGREs20MuR6G5vrKWO0dcx1lQz0dFC6+rJScnvFdl7UmyfC8aMTsKfT4tp15W7IAUY1AaeUwP2KAK7T/OekwX0qSLOyf1ftH1VdBzn0u1IGtYwSyPWiJmZmZmZmZlZspiZLMmMMkOMiZOYkjhObMeOOTHJkkXD1PdBdnLO/9977kvOt+qh15qZnq+7Z/aq2rWrCnFITWpZA3RKC3xcBXRcCXRUXeqQlsRuFdC0u/6Fmb4N5oYIAESASAT8l/xQAPgCzyLe2k/Hm29Ox9+cS7o1n3RrPu6H6YgfFzM5L88AnHtPLvV8M5Hw7Wj0teGIF2eq7x8onC+xP1Trs1DqMZhu3xRmXOmtVeignGetkGepXGKh2mKuPGwqP2Yv/8NEOrB69I+D2Y/rLDf6zTdmjNcXNNl7VXmzCrwh2e1mErOSwMrCcqIIH+NV3/UGM68OMW8c3P569+bVmQ+nRzYvz2xemWV9s8j+ds+TQ527i4NKPDTTnZTT3bVSPAySXE3zvZwbooJHsuP3FsQfS/Y6H2x63Ytx34f+KpD0IQS7GoJfDyZvBhM/ekJf20P+cISv+eI+BhDe+hPeBFH+CKS+DCQ/88M+9UY+9Ua+8Ef/GYlfSaWuFipt1+vyOkwEvRbCYRvhhD1/ypEz6cgcd2SPOwjHHD8OuN/uS2L/fp/7/j3n3WvW+z+ZH96yVt6xP7zlrL7jrr3nrq1w1z5wPn3gbqxwN1d5W5+4zFWRcP394x9uH5u/NFrf4KE1E2N5Msd9b4brQpr7oSyfuWjbnkiH325dBoDPg9124vUdppP3afXe+cNCzvqOCyr6IkEXAYAQAHgAwAXEACB8eevSi9tnAWDr6mR7j4f2oJdqiwOtw0VxOMhwItxiPM75/nDpQTvqdVPoHTvEfWfUL86wBy7Qh67Qh66wB+7wh56Ihx7wR+7Sv/igfvTH3PfB/+aFv+ZF2BtvcM1eHMgAACAASURBVLC38unj+0IAEIj+wtD/J4z+kxi6+vGThY2bk3dYWHJ+cGKBT2S2e3i6s3+yd0ieX3xFzdTh7pNXupavdJ+83HX6cvfpa31nrgyfvphU0+wVnVGya8w5JAEEgiKlkNIS0khJDByMgUshkZIoBJQkAcJbWnoXlbbaeQYS5Rk4koKymrGJhbuesaOZlVtwRJy1i5tbSFhScbVvfHpIcnZESo5XRLJTQIyxg7ehraelW5iDb5xzYIpnVE5UTn1CRUt6W09mfaeWlq6vvY6HpaqMNMhclagri5RDguSQUmpouBkO4UaW9qNjHGXgXhoYXQoEAZGCQuEYiAQaBkNCpFAQSRwCTERACFAIEQHDIqFYOJiEhChT0LqqVDtzhqWxogpJmgwHyePB6gSYBgqiDAPLISFyKDgdDlZESCrDQE6astWpQW3FsS1FSW0lKR1lye0lKZXpka3FKb11Of31uYONeYMNWUONmSPN2SPNOSPNeSPNOROtuZNteZMtuTNt+fPtBfMdBfPtRfPtRfPthfPthfNtO1Ywt6tgtrNoblfpXEdpb0XSaEP67q7iqZa8mZa8pa6SPV0lS53FS53Fi13Fi10lS51Fi135S92Fi51FfSWx0w1pe9pzF9vSr++rvb63PT3Qyd5AOdrfprU8OzE0xNfNydfTxdfVJSYgJMjD30TbgIrBoOGIlITwq901h7Qpl7QR51zwy46E44bwk2oSh/WkDphCjulIHVYDHdKTPKaNOqgicUwDdEQXdsBIckYbtD8r4Prxg9scrggARH9J8f4reXlACAhEgFjEW713vPG7qchb8+l3d6feXkz4dir+yljS5cmcA+2xg3muXYlWPfHm43mO7672/bq/7Kv20B8G4u/sirhW5XU2zepYsPYxD9XTjooXbeSuW8j+aiPz1on80Y+8WqCx0q632iYrGCAJ5gmcIwTecYz4KJK3F8GZQvB64LwmDLuIwEzBrWYrfRyIZl+a2P56afP6/PqlyTen+tYuT2zfXHx1evBgbVyZn3G2s0aus2aWs3aup2lpkHNPasxCQdq+9MiDoQ6HnVUvOFK+dyf84kd8Gkj+05f4RyD+dTDxQzD5TQD6hSP4pTXknSfmXSjxdSjxZTDpeQDxaQDucQjmWRzxTZbcerkau1lP0GUk6jMRDZrwBo15g8bcQTPukDl31Jo7ZssZsWVNOLInnITj7h+G/a4PpjGf/MJ7t8J+/4bz4S1r5T3r4wp77SNnfY2z+YmzucbZXGVvfORsrXK2PvGYmzz2pkDIevf0p1vH566ONy1lex/J8zlV6LUn2/VEZfjJsuDFNKfBVPcX964DO7MF/hZdigBAzFv/cPfiIR53WwAAYrEA+KxCF+28LgAAnlgIAPy39755fusMAKxfn24f9jPeH2c9HKzd6anc767S7ajY56A4Ykk8YgT7zgL9kxP2viPkV2fJ+66wXzyQjzyRj72gj7yhD3wRj3zRv/oj7wfCHwagb/pRTyRaXpxuePn0IbDDI4j+2tj/c/2TGLqxuR0Zl+ERlBCckOcTlalu4iavbadnGegdVuwRU1oxfqD71JXO5Ss9y5f6T1zuP3Ft6OTl0RMXMmpavSPSizvG2qf3kWWVISCItBQKKYmBS2FgYBQMgoJCsFIglCyZkZVTYeniK6tuQJTTUNG21tB3osobGFu6B0YkWzt5mDu5hSRmuAfHuPiHW7v6WrsG2HuFG9l56ll5WLiE2HnHOgYku0dkRWQ3xFV0pbYNpdV129k7BzkZOupS5NEgJTxUGSfFwEoZkZBOsuhgJUw8A51hQInTI4ZoIAINqQwKDgVBYMAQaRhMGgZDgCFIMAQLhRPgcBwUQoTDCTAoCQ5RIqAsdZSdzDTUaUg5MEgVB5PHwWSQYBm4FBkmhUeA8QgYAQ6lwCEyUEk6DORuwmjIj20qSmgqim8piW8uSixPi2wpSu2tye6pyeqryx6ozxxsyBxqzBxqzBpszBpqyBppzB5vyZlsyZ1qzZttL5hry59tK5htK5xty59ty59p3bG86Y786Y6CmfaSmbaSjqKYkfr0+a7iieacyZbchc7ixc6iHQxd6ixe7Cxe6ixc7Mrf01202FE4UBy30Jy5tz3rSG/mvRMtP50Y3NvbGOlhGxfgWJWXWFOSUVedV1qSWZKbVZiekxSZbKpvg0YQEFBEa0XOV4UxxxnSX+kiTlkgly0gJ3TBZ1QkjmpLHDKROKkNOqEmcVQPekodfogB2msgdcQQcVgXNGmMWG4tvnz2FJPLBwAAEP6dA/3nMVS0I28S8Tkf7xxuvD4efnE0dLnJb67ArSPGtDJQJ9ddNc9ZscZdfTjQ4GSG/a1m3+fjoSuzgcxpX86oO7PDbLVY8UMS7WMIac2btO5E3LTEbpphOLY4kTNS5I9gJWE2StCCXWhgAsk7jGBdkOZeRgovIPknpbn7UbxxaV4HllNJZGbhP+Ypr40m8K/Obl9bXL8yt3J2bOXs8McLo+d7MpoijPPdGDmexlmepoUBDi0JYf1xIWMhjgdCzK4GMr7zVbjpKXvLjfKTF/1Hb9mbntRvvEjfu+O/c8d+74a/60L8xkb6lgXyiRvhVZjs80jq8xjSy3jy2zTaeokSt1lX1GUC9JuLBs14A0bcAX3eoAF30Ig7ZMIbNuONWnJHrbjjdtxxB+6EI2fGlTPtLpz0/jAW9M1wBvP3+7yVVdaHN+yP7zmrK5xPq5yNNc7mOmd7xz5xmes81qaAvSXkMAVctlgkXPn9lztHZm7Nd17vzttTEHK4NOhAsf+xyrCTFUFHi7z2VkX88fAb4P+CoQB/6+PdCwe4nG0RAHzuVQiIAbHo71HEAgAQAW/u3356+zR35eH+muTRcJPpJPPmUK2aAL1d4dYD0TZ9ofptwYw93nIPnLC/O0n+7gJ+7gr6zRP6qw/ukR/uiT/icQDyYSj+l0jM4yjcowjy9XD5M4Uud46Oba2+39nVTj3SfwZQ4J/lQ7eYnLySBvfgRK+IVAffaFU9ewUtBxPbqLCkRu/4qoqxg10nr3Qcv9Rz8nLvySu9p671n706cuZSSH6ZvktgaF5NVt0uPE1BSgKKAEsjpNAIKTQUgoZApWFgaTQYJYuhBfmGWzl601R1SPLqskr6iiqmMvL6tva+oRHJDi7exhb2IbGp7gGRjh4BDm5+Nk5+1q6BetYuOhaupo4B1p6RDoFJ7lHZ4bmNMRW9qa2jmfVd7u7uLsaKfuayZiooGQxYASWlR4A70qRDlDBxqtKJqrAkNUSqDiZaDRqsiXbWolOR0hgIAgGDw8AwFBRDxcnKEGRkCSQlCkUGicJIgKhohLGGoquFnrOxuqkS0ZCEYGAgJLgUFgbF7KgEkGBpBBSNgOHgMAIMTIKAVPHQzDCPpqKEuoLohuK42sL4oqTQxvykroqMrsr07uqM3pr0vtr0/rr0gfqMgfr0wbrMobqskabPMDrZnDvdkjvdVjDVVjDZljfZmvu3teVOd+TPdJRMtRa15IUP16XNdxaPN+eMNGXOthfMdxQu/G0Fu9tzF3fl7ukqnG/JGyiK2dOWvb8j8/x4/sMzrT8c7+stz/awNFIio5WoBIaCjL4Ow8RQ09PJNiYkyN/LW0VZAyyJkqHK7u9pvBBi95WK1GVNycvaUhd1QKc1pM4oSp3RBJ81hpzUlDihDj2uCz/OkDyqCjqiCz6hDTnEAC3aMS6MD5w9dY7D4QOAGBCJhF9Ugf+8tkkIAGIBAIgFnI3vF5uu90R81RlwotxrIdVxNEh/2F112lX+mJf8DT+lJzHKHwuUNhqUNrvp7FEqe4S81YPbbMKySjC8dBQ/TJrvgxG44Pg2OK4lmu+A4bojOWHSnCwCqxrP7EVz5lDsZdTWJTTrqjTvKyT3DJpzBMedRnO60OwaHKeA+CZH/s1QDP/63Pbl+c0r0yuXxn7Z07CU41vrrpPnpZsWYFQaat+dErWnOO9odsy8s9JJU8gDJ+mVSJkP0TLvomhvY+XfJqi8jlN5GqX0IErulzCZO0H07/0UDhijR3Vw34ZZPInXfJ6q8lsCfbVEQ9hqKO7WFw7oC4YMuf367AE9zrAhZ9iQM2LAGtZnDRpxhs15Y5bccRvOhANn0okz7cKdcWPNerJmvPizfh8nQ28Mpm38dpf36RN79T3n0yp3Y423tc7dWudsb3CZW1z2FpezxeVs8TjbAh5LyOMIeDxABKw/+/X+kamrg9WHy6JPthdcGyy/2JV7rDb+XH30mZrgww0xb598CwDi/+2HCrbX7p7bz2VtiT8/M0AIiAGRCBAAAoDHAziAUAwAwMtf7zy9cey3c7PDSc59YXq9icZ1ccaFQUZNsc69qY6dCSYtiXpH4rV/98X/4Q195od9FoB6EQB7FQR7GYp8FoF9HoN/kUB4kES+mcK4mGt/ub/w9b2rQiFHBABCMSAWi0Ui0f8XQIF/aibdzsHmNic9v9rBJ8o1OMHGM1Rd315Zw8nENiYovt4jtqJu8ujQma/7zlzrP3t16PzXAxdu9Jy50nPinH9eqYajn4lfrLaDlyQSCwUjEWBpBBiFAKOgEBQUIi0tBaNAUQ56prZG1iYmDioaejQZurqarr6OOUNZ18bSKSos2tPNy9nFOzQm1Ts0zicoysMn1M41yNzBR8fCUdfSxcTBz8oj3CEw0T0qKzS3Lrp8V2Zzb1Fjo5OdsaM+JTPI0N2YTEFIyMAk9AnS7nL4MGVMhAoqWhXliwUlqmIjVeDhWmgfXZIKHoqGQmFgKIVAszCy9XD0M9U1Z8gqBrq5JwYHm2mpyxIQVibqtqYMW0MlD3MNO21ZGQQIB5VEw+FIGFIahkBDIdIwKWk4RBoGRkMlKQhJORjI20itNiOsviCypiCqIjc2NyGkLjdxV0lae0nyrorUzvLUrsrUnuq0nprUnprU/pq0wZr0ofrMkcbssaas0cbM8cas8ebc8Zbc8ZacidbcHRtvyZlozZlsy51sKxptzGvMCR2qTZ3bVTjSlDXQkDHVnj/bVjDfVjDflr9ju9tzF3fl7ekqmm3KGSqNPbgr92hP1s1D9Q8udFzf1+Flpi+LwSjLyMoSqTQClUIgyFNJsgQMFSONRsBlZWjSSKS9teVXw53HrRg3VCW+1gR9xwB9qwg6ryJ5WUHyqrzEeQbotJrEshrkmAb0iLLEaUXQOTXoSQ3wghpoKcLl1O75Q0dPMTm8HTWeAAD4AAD8V/ShgBjgiQGhiPvpw8X+jf2pq7NRb1tdnuTo/BJCf+xF+9NbdtWPyg6mCZLJvDKsuA0nGkKLxlHCUQyvD8dpxbHLsbwsND9KmucvzfPAcBzRXHuswIXE9iWyokjcDDKnnMTqIrKncdyDGNY5LOcraf45BPcUknMQxZ2W5vZiefU4ThF+pVTt43Qa9+oU+9I06+rUvcXywQyrmkCNmkDz6lCvttTEocyE6WiP4z66P/ipPnAl/GIh8cIJ9jaK/mec3LtkhXep8u/T5D+kK3xMU1hLVV5JVnydovZ7suZJb/mlUOuXfdmrrbabTcbP85RYTYZAr7GgT5c7qM8a1GcPGbCGDVkjxuxRU86YKWfEjD1qwRq1YI/bcCYd2VMu7Gk3zowne9aLOefDnPPnLgSvTkd805W48uv3/O1N9sYqd/MTd3udy9zkMbe5zG0ui8nhsLg8FpfH5PFZAgFXIODzBQIAANaf//LrkfGrPWXf9JX9cXH/zbmub+c6L/RXXejM+6ot5UxX9oentwFALBb9K9UoAgCxkPnp7rkDXNbmFwzdGccqEgrFfDFfIOYBQkAEAO9+++nR0fGjtbFDsdYDUabtUabVkcYtKXa9Gc6tqY7tqY5LaVbfJ2k8Cce/icC/jqW+SiD9kUR8m4xfSUG/T0M/z6A+yNO4V+v983zdy5+vcPjsLzvgi/9jEul/rH8SQ9c3ma6+kTSGsYqhLUPfkq6ir8SwNbQI84osM/dKTSjbVdw3k9zcH17aEFJQE17aFFpcF5xb7haVZucT45tY4J+YDUXhwZIQuBQcCkbAwQg4GAkDw0nSGAU0wUZd38fOw9jAikikKNFl1JVUVeVU6SQ5Ez2j+IgoB1t7SxunwMgkO49AC0dPTUMLQytXMwcfHTMHHXMnEwc/a88I+8AE5/CM0Oyq+LKm/LrmpJRwNytlbzO5eC8dFyMiDQ6iQiQMKTgnWZwLXsoWI+EtKx2ngk/XpIbIS/upwEuDDJK9TcgoKBIM11LV0VLSUiAryhFkFYg0ZQrNWF3dy97a3lzX2UbPxV7X0VrDx8XQ1kRJFieFgUigoFA4BC4NgWOlIGiIBBIqiYRKSkMlSDAJeTjIgAhPdDVqyg6pz48qz47Oig2qyU5sKUhqKUpsLUlqL0npKE3pKEvtqkzrqkzpqUzpr0odqEkfrM0Yqs8cbsgYacwca8oZbcoebcoaa87esfGW7LHmrPGW7ImWgsHarPqs4MHalJn2guHGzL66tIm2vOm2/NnW/NnW/Lm2/Lm2/PmO/IXOgqWuoqmGjKHSqCM92RenS386teve2baLu1u8LYw15ZXdHVz93P0tjEwNtDRNtTVNNdXpWCwOiZGGw6UkQNkJ4V+3Vh3TI32rLXnNCHpGD3VaHbusCbusCLpCBx1XAh1VBS0rg04rSJ6jg6/SJc8qSJ5UltytATlcETc3OTw2v3uTwwKAL+nZnXr5tf9GTkkoBkQizvOVkylro4y1dtmtfBIrFsfxRYlcMWI3jNAfK4jCsjOIW5UUTgeVO0TijeIFA3hBB4HTQGCW4tnZWE4sihWE4vhh2B7SHBcUzx3HCcBzYoj8DAKvFM1rxwrGMII9CM5JJO8sTHAawjkOY+2Bs8aQ7E4ctwbLKcStlGuuL+ZyroxzLw09nMtdzHFsj7GuSXDpzA4Zjw2YdLZacFQ75a50y1fuQYDcPQ/aOX3YtzbE15HKK8lqq+nqHzMZa9mM1WzGx0zVtXT1tylyL1Nk32TL3U5RuVDk+W4unTtsxerQfVYov9WsB/QaCPr0uEPGvGEzzrAZe8ScM2bBHbfijFlxRq1YY9bbY5bMcVv2lAt7xoMz682e82PO+7N2B7AWQ9h7Iz7NxX7THvfx12+FPBaHuc5lbnKZm1w2k8th8TgsLpfD43H5fK5AwBMIeEKhQCQSCcUiAADWnt3/5ejkpd6K7yaabu0f/2bP6INLy79ePPH10ujXU21XZ9pWXtz/XxgqBgCxiPnpx/MHuawdfZJAtKPVEAn4IhFPDHC+KDXXf7lxtiJhT4H/vkL/0QT7rhibmnDTtkTLvnT7b5ZHbxzouZpi9SJZ9mU6fiWdsppD3CjErZdS35UpvqzWedHl8XKp5I9L86xXDwEBFwAAPgAIPuuo+P85Ef8/1j+FoWIAANY3mI4ewSQlPbqmsYyyNlVWVUZWX0HNUc8+QlbX1dw9Mjyr0i+jNCinPLq4IbG6M72+u6C5PzKtxCMgKbGgPq20HonGgyUkYVIQiBQUBobCIVAoGIJFoFWp8mbqBgGuvnq6RihptL6WlqaalixVkYSX0dUxioqOs3d0NjK3cQ0IN3P2NrRxUtY11jJ3MHbw1ja11zFzNHXws/KMsAtIcArPCM+rSi2tzc0vcLVkOGojbVTQttokUw20vLSEDAKshkHay2K8ZWCeVLgHDZ6mRczUpnpTkQ5kUH+qzYMTgxWpMYoUOg1LksWS5AlkJRJFhURRIVKV8BRlAsmIoejjYBboae3uZOTlYeForamlgCdCJNBgSSQUgoBA0GAwBiKJhEjCoGAEDIKDSikgpDSRErZUaIa7YW1GSGV2TGZ0UF1ecltJantZakd5Wmd5xq6yjM7yjK6K9M6KlM6yxO7ypN7KlP7qtP7q9MG69OHGjJGGrJHGrJHGzJGmrJHGzNGmrNGmrJHmzNHmrPHm/MGazIbskIHalInWnKGGzP7a9Inm3MmWnInmnB16dKo1b6o1f7Y9f6GraLIhfbw6dnko5+ahpnundt1dbri00FyfmeJkai5HIKvTGdrKuobqut72dpnRIQFO1hQcgkSUptFwo40V19Iiz2rDvjGTPGlPvlSZdKWj7lSK53416Al98hF/8yNuBmd1yUcZEnvUkEfV4EfUJPcpg3Zrw883Jh8e7DowO8tmbQGAULSTOhAKAABYXfunZyMDYiEgEgOAiP3ow1H37SEorxUpyCVyY8lcP6zQAyv0wXKCkdw4BC8LzS3H81oJvAECZxjH6cewdyE5dVheAZmfTuRE41iBOJ4vQeCG57lgON7S3AAsOxLLTEdulUGYbXDekDR/HsI+AmMfg3KOIjf2otdmCNujMuw2Iqccy83DrVXrMg+W8K6NPpnOPVRsO5XhOp4TP5qV3OVjM2sl850r5WmIzKtwpedhjEdR6t8GKx+0p10LMX0cqfZnrPKfcUpvE5Xfpai8y1B7k6H+NkP1XaHsZp0K0K7xe4XW5eqAD4tZnAEjVrvGixK57XY9QZ+eoF+XP2jCH7bkjVjyxiy541acCWv2hA173IY9YcMat2VNObGn3Tgz3py5AO5CMGshiL0YytkbydofvTEf/31b7KeH3wkFbC5ne8d4XDafx+FzeXw+TyAQCIUCkUggEu0QiJ9hZe3Zw/vLi5fG2o71VP506Rhn5YWYyxJxuGt//PHs1vWbpw6svXsJAH9VVHx+QAAgFrHWfzp3kMvcAAAAEAtEACAQA0Ix/8u8Qi7n+Q+PljrPZvtfr024O9W0WBTSG2fVnWzTm+0xkOc/mB9yeU//T4uVT6tMt2uVmS0q7CbV7TaVtV267/vt3u9N2bw9x/v4UCxkAQDA3yELRAAgFooAnnjHxf3/R/D/suN/EEM3Nrd9guNU9K21zBzV9MzpcgwyRV1O2VLXOkjbKjAyraqwcTCneSCrdSCrfTB311h+51hx51hsbrVfRHZGaVtKYRUShYdKSiEgEDgUjoDB4XAoDAYlYPF4aYI2Qz8oINLAzBpJoCiq66rrmSuoGdNV9M3t3UNjkoKjYh09fRx8gqy9gizdfU2cPPRsXQzs3HXM7HXMHE0d/aw8w+384xzDUsOzyzOKKuIjQwNslP1M8QZkKXmUBIMKUyXClAgoVSzCigQLVkJGKKP8ZSARdMl4FZQTTsJFDtaZaP/DgZ6q1DgFoqwCkaZEpqpSqRqyspoydHUKXVNGSYMqr0Ymm6opuduYONsauzqb21pqWOkoahCRFDAIA5FEQKWQECgKCkZApWAwKBwGQ0MgVChYGS5lhpd0oCPslAnmarKG6vJWBmqu5tp+doZhblZxPs4pQe7ZET4Fsf7lqaEthbHtJfGdpYndFUk9Fcm91Sl9tSmDdemDdWmDdWlDdWnD9elD9elD9WmD9WkDdWmD9Zl9ValNeWEDNcmjTRn9tWk9VSmjjVljjVmjDZmjDZk73ut4c85kS85ce/5UU/pcc9KV+bJfT3fcO9F6b7nh/GRViLWRvryMjpyMEh5la6hYnBYQ720WbqNvqyKHk5SCS8EMDXTODPde8LK4ogs6ZwpajrP++sji9ROXz1YVjWnJXC5Ivrpv+spU/8EQh72hNicbCg9H+yw5qJ+K9VwK9x9PTeiKTZitaOCsrgGAmA/sOBr/nfnyX9qTiliPV464s/qQ/BqSMIPKjyNyAjEsf+xWMH4jnMCOJfHSMbwyBL8RJezC8vrQ/C48uwXPrsJyczCcZBQvBs0OwbD98XxXHNsFte2B3fInfArHf8yirjXRV3dhWb3orSn02lFl5hXTjWXNtZMO/BuZqz16W5U4TiGGnYlZLdURnah6uVR0qtRjT1HoYln8aLxvt7n6cWvFhwFKryPo78IVVqPlV2NpK0nyj9O0b2bb3ysO+rPA8s80zTcp6n8kKr9IoD9PlvlQoMypVeXvUuL3KALdio+rtS81Rq3sKxcOmgI9en9UqrF7zET9usIhXcGICX/MijdmxZ2w5k7ZsKft2NN27Gl7zrQDZ9qJM+vKmfNkz/vxFkOEeyN5+yL4+6N5BxK4hxK2FhJvt8atP7ghEnN5fA6fz9nxOoVCgVAo/JdOmp8bxP1V0vPh9wc/nz/64eHtZz9cEws3AYD/F9Mt4vHW3rzkcbZFYvGXyQV/l1OKWBs/nj3A3VwDvkw02Dk/b+XVnxeO3alPvuop95Uh6Io77dOe+pdn5vtSPZuiDSfLPR9+NX779MKtE/uHswK/qTFnDepxB3W2Rk02ZpzWj8RtfDvEeXVdxH8vAoQiABADYpFAIBILxIBQLBKLRCIBIBL8J/zciY9E4n9/yz8Zy29ssQLCktUM7PUsXLQNrRWUtGmyWvLKJkaWATqWwX5x5enVA0nVXal1XZkNPVkN/bnNwwWt4xEZ1d7BGZml7SGJORJScBgYBgfDEGAkAoyAweBIJAKHwmLRZCV1U1uvKCPXIDUHLzVnf223EB23EB2XABv/sJCYxIj4ZEe/IBvfYDOvQCM3P2NXH10rRwNrZz0LJ11zBzMHH2uPEDu/GOew5PD0ovDI2PK81LnekpIkRy2ahAIKpICCKBGkNKjSpnJEMzzUjQIJV0b606Q8SbBAJZIdFWWjQHEz1DRSlpPDYhRJssoUWRUqnSEjp0FXUJORV5ORU5NVUJOVV6fLqdNltJXkjDRVrY20rUzUzbXljGgIYyJUDSFBhUlJS4ERUAkEFISCQVFQBBoMxYLBRKiUMlLSCAs1RkHlwCBpuCQMLiUNlURDJdEwKSwcjEeAKUgwGS6hSSfUZMe0liS1liS0l8TvKovvrkzsq0keqE3pr0kZqE0ZqEkZ3DmoSx2qSx+oSeurT+muTmjOC+uvTBquT+muTuqoSBpoyBhuyBiqTxuuSxuqTxuuTx+pSxttyJxszpxoSNrTkXT3SONv59p/Ptn807Gmi9OVE42ZZUnBHibacZ42bYXBe7sTFquDZ9N8u0PsC70sHbQUrHR+kwAAIABJREFUE4O87gx1nTaV/14fdNYGf6mr9MKJk1cOn1pKjZuP871yYOHkoVNHertH/K1P9TV+deTAXGz4vkT/C0tTp/YcPj4zP93Zsbu9a2t9AwAAkUjIA/57PUd2ojShiP3o/QFvdhtWVEEQZOA50XieH44bgN4KxW6FE4VRBGEihlWM4dXjWB04dhdc2Ihj1VK3S7D8dJwgHisMR7GD0WxfPMcVtxIhz2wK2RyLfd/pwTxVy7/X/X6/zea0ycapgK27VZy3+959X7b+bI5/7+DTeKogn8jLJbBT0Rv5Ouzd6Tfq3Y5VB++pyev1sxsxJn/nKv9HsOK7cNmP0XKfohRX45RWk+S2kxWe5Whdr3B92Jz8vsruXa76pxyNlWyVlSIVVh0D6FAFOulAtyrQrw4M6v7ebH+xOfbVXNmfrfYPSnSORCjcytcVDJhzR0yY4xbsCSv2hDVr0oY97cCedmTNOLFmnNmzzqxZZ9asK3u3F3cpiLcvUnAwXnAoQXA4mXsknb+czlxKvr0rfvPJbTEgEgiEAoFAIPiMnv876yL+SwYPAG+e3btz+fDOHd8ZgSkSiXYE86Kdas2/k/JCsVgoFO/k2wERi3X75CHO+vvPJ91e/XTr0v2+qsvhJudMsHesoa8CkR8TcWsFym8azZ9OJswUePdkel2cLP7466lbFw9/fPjjcmPoH7vdmHsdWMcTVi5Vr/y8W7T9esfj3Cm636m7F4r/Rn7RF53/jkj1y2WJ//7ZiEWAWCD+XNT/92X/s34oMyAkQVPf3sjcxdjCWUXNkCajJa9kZmoVZGAV6hdbkV41kFLZnV7Xk9nQk9UwkNU8lNs2Hp5d5xWRnVnZbuMVCAJJwSAwOAQOgyBhYDgUDIdBUNJwHFVOU8/Gz9Qrwdgrwcg3Xs87RsczVsszTtMzwiIgyi863isi1sgjQMfNX9PFX93ZT9PJR83aWcvCUdfEQc/U0dzex9o91M431ik0JTKrLCo5rbSwYLi9rrs2Oz3MyVwDp0GSUkOBjORwQVaGbhryxjgpZ0WsszLZRlHOUlFOX4amRZNRJlKUiDQVipwKVU6VSleTkVeXVdSgKzJocgyarJqMHINGV5Oha9DpmnJyWvJ0HWUFAw1VUw0lGwbNVZ1qKYvSxkJkoSAsDISEgKQhYDQciYEh0BApDESCDgYZocH2JJQuBoqHgpBQSTRYShoCRsAg0jCINBSMhknBJUEKVGxVdkxTXkxLfmxbYVxHUXxXaVJfZUpvZXJvVXJvZXJvZXJvVVJfdUpPdUpfdXJfVVJvXWpTYVRpYuBgfe5gQ0ZXVVJbaUJfbepgXdpgbepQbepgXepgXepgTcpQbcpwbeJMc/KZieIHZ3Y9OtNx71jzD4frT4/mTDUktBVE22kryyNhMd5mjZluFcEmhQ6aNd5GPUkemd6Ww7VFt2oLrmugflAHXfLX+/bA3OGjJ88u7TtQUHJ6Zvjo4eVT+48t5STvjvK9tjB7pqt/wNX2VEfjicUj88XlC8XpB6aGjh8/9InHFgMAAPAB8WdS/78wT0kgAMRiQCRiPnu325dXjxaXoPiZ8M14xFYoiuePEPtL8wKlP0WDmRnS7Fw8pwK/3ozbbMaKK9DCYjgvC8ZKxDBjsZ/CUSuhGIEncdMZ+6nZW/DdnPje/Id9Jdv3DzJfHHsw5vXuYPqTE7W/H69+dW0P/8PX7IdLj5v9VpJownyqMI3KicdvZio9b/C4VBl6tC65zcdk3Jz6q7/SxxDyp3DiSozMxziVzRjF9SSF9TSF7Uzlx0W6Z6uc7/Vkfmj0eFekuV6sKGhgAN26QJ8u0K3J7DR43WR5t0z/TDKjxVs9xJIRZaqQbCYTyJD2VkLu8lNaH/dgj1uxJy05U1acKRv2lB1nxoEz68yedebMuXLmXdjzrpwFD94eP96+EP7BaMGhBMHRZOGxTM7xHN7J3O296Xe6Uzaf/QgAgEgk/r9C51/rX9trvn3684+XjwAiLiDeeaxC0WcR/We1vFgoEouEIkAAiAWASAgIvzSbATg/nT/A/fMB85cbj6c7ryd5njAmXtKVeOgq9SGMyM6U5ZdQ2VX0rQb5zVbqZpfW/TbH/UX2IxmWs7WhZ6abvt7T/ePBkrUfOpnP94m2f91affzw55v/3jRE/GULf4n3P/dBFotFO8Wdwh2QBcRiQPi5wHSn59e/RPqfy6f+ST50ixkanmxg5Gxm5Wlm5aalbyWvYiynYq5p6KFm6OUdVZRS2hVX3BpRVB+aV+2XUe6VWuaeXGwfmWUTnOwUGk9UVAGBwVAoFAqBQyFIKAQBAyNhUmgwFKdt7mbql6TrlWTgnWzgnajrnaDtlajhnajmGWMeFOsTmeAYEK7tGqDm7K/mHKDq4Kti66lm465p4aRjZKtr4mhi42PpGmbrE+sYkhaRU+UblxIaEVdbUl6akVSRFZMR5eysT9FBg6xVKJGuNpGutvqyJH05GQ06XYEqL0emy1PkFKmKyhRFZbKiCklBlUxXIcuqUmRVqXQGTU6FIqtCoanRaAwaTY0mo0aV0ZCha8rKqcvQNeSUdeQVzFToDuoyDqpkKzpGCyNBgoPQEAkkWBKDQGLhSKSUJBIMkoFJ6GEgJmgpYwLcRJFiqEw3lJfRl5PRkaFqUcmaFKIGBa+EhVuoy7cXJnQWxXYWxXYVxfUUJ3YVxHfmx3aXJHSXJnSXJXaXJXaVJXWXJXWXJ/dUJHZXJQw05gQ7mzFI6FB365q8qPbyxJai2J6qpIHa1MEvTmt/bepAbcpATdJAVczpqcqHF4Z+O9fz6EzHg5NtPx5pOjuaP9+c3JYXYcGQwUuADBSwoQ4axdFu7fmJhfHeXlYMb2udw8PNl5L9v1cFf6Mt+X1t1NfHFvcND59b2vPN+L6Tk4vHD5y9MDg07m1+vLnyyv6jS4kpcyGOlxenjo3s3uXhMhTmcnRi9vje5e1NJgCIxQDvc+eJ/0JeXgjw+Tt8KPPFuylvfgWalS+9lYr5lER6F4FhhqG3ArEfsvS39iRsHIpe77XmVsltVqI3amQ3yymfqinblYzNMq2VeJmtQoOtanOWJ3HNmbDRFS6+vcg+1f6wxo9zZ27z5tQvTR6sS1Xvf+xjPj3G+mH/q8mC57M5m0dyP+YqsdIJwjgaJ5K8miz/Q7nnpaaSkTCHeTvco1DVT6Fym+GE1VjShziZtQSlT8my62ky3Ew5YTbjbbnljcaAJ1MVb9t9/6gxeVmj91OJ5ul0xli4QpUjPlZf2okO0caA5CEgDBgkgZSk4UAuOgr2KjLOarQGH6X1SXf+hJlo0oQ/bc2dsefMOnDnnDjzrpw5V868G2fejb3bjbPoydvnzzsQyj8cwz+SKDiWwl/O4pzI550u2NyXebsrZfPpD8Dnqsv/JDv/Nwx98vOvl48DQh4gFosBvggQCnYC4c+MqUgoFghFIrHwX08gFLLebf5w/mZJyHfx9tfdlK+YIb6zhfwaiPqQISMuk+NXKjKrKMwqLLOaxmmUFXVi+UO07SW1P/Yb3x11/Xo06/WNmeffDrz9+TggWBMDIiEgZnM3b928yhNs7FDhYrH4czMmQCgGBMBnAvfL1//lZO6kl4Q7nrJQDPCFgFAIiMT/Crg77xUDwD+ksRevb7MiojOMzb2sHALNHfxM7L317TzVzV01LD01rH2N3CNMfaMNvcJ1PEK03UK0XELUnYIZLiHqbiE67mHatm4QLE4SCoZApKBQOASChELgCAgSCUVLgKWVDO10PaMZrlEablHqrhEM1whVl0iGayTDJcTSLzIoItHZK1jH1kPH3lvbzlPDyo1haq9t6Wxg7aJjaq9r5mhi723hFmLrG+sYnByZWxOWUZyZXzoy0F9TnFWYElmbm5QV6u6sQXM2ULEz0NRXVWTQZOSJsnSCAo0gR6co0MlyChQFJaq8IllWmSSjSqKrEmkqJJoSmaZE2jEqg0JhkMkMMlWVRFWjyKpT6WoUugZVUZ1C15ahGiiQTZVpVioyRrIEKhIqLQVCQ8AYOBwFhSLBUjhpOAWDkscgVJFSaiipAGu9A4MtVxYHL830X5oZvDDVd2Gy98Jkz9nxjgvTnXeXJ+6cGLuzPH5neeLuienre/v3dpb2l8bvyovoLIztLk3qKkvpLkvtrUgfqMvoqU3tqsoyUVNAS4IICEl9VUJNTlhLYXRPZeJATcpAdcpAdUp/TWp/TWpvTXJPZdxUS8rZ6YpH5weeXOj/7Vz7ozMtP5/sOTVW11sYXxLjHeVtGePvGONhG+6knxLk1t1QP9DVXltVlpmSutDftS819qSz4Zkwu5t7ho6ODeyvrvrm+KHlgfFDDW3fHTp2NDl8zkv78sLEV8NjYy5Wy7VZpw8snF7Yc2Zq/OLCxLmRkYnS6rW3bwAAEO6kk/47GnsxIBKJAQAQi5hP3oy7MItRH8sUmb0BwGIhbyp+o9Ppj0brzeUK8eP9m4+nWNcrPtZovK6XX1sM2joYszYf9qk3XLA/8025Das3itkT/NEd98mFuFYTILw88WE870VT6Lsjda+PN/7WH/Fsd/qHn+cEK5df7i+8X+XEuTn2aTH7jS+Cn4znxxDYYbS36YZft6XvzUtZdFV9FKm0Gq2yFSn3KYa6mkzdSKVx0xTWc7RW8rRX83Rf55hey7UfTXVuT/Ep9dKNNyF4K0ONsBLyMDBaCgoFS6NQJDJZTYFhZmzh7e2XbuMYoIjDeOkoOypTXNUotV4KHye9OHNOvDl77rwTd96Zs9uFt+DOW/DgLnhyF705i57sBQ/OPh/u/kDOwXDukTjesST+sVTBchb3ZAH/TOHWvszbnUmbv98GvmDof7jhXyBUCADA+8c/Pbx8AhCLhF9SNyKxaCfQ34mm/85/8zY+/f7Tm0tH7nUVX06w+8pZ9ntjyG0ryffJsuxaVW63unBSVzirL5o24MwZcubVBGMKGw3UtXrq9oAM+5jtxtUQ5s9VwpcHPv148MGZ1tsniu5enROJ+EIAEIs5Yt7mD99c32KufZ66vROsiz+PNPhcEb8TzQN/Ocr/A9t2LlwoFvMBsQD43NheLPqnMRT4tMX0C01SNXDSsfHWsvbUsvHSsPNUs/dSc/BRc/RTdfBVcvBWdvRWcfJnOAZqOoeoOwUznINVnAK1XIOVjCylkEgIFAIBgyFQBASKhEJgcDAUCUNIQhAERS11O19lW18VG29lay8lWy9lK3cVCxclExtLZ6/IiAQfr0ANHSNdI3MzG0dLexczKwdLGycTSweGnqmSlqGumb2Jvaele6Ctb0RwSmF8dkVLR+fc5EBva0ldYUpOVGhNelJetI+njZEsEUvDEeQJMrI4uhxeQR4vo0CUlSdSFUhUBRJFgUxWJJKVCTRlAlWJSFUk0ZRINAUiVYFIViZRFAkkRQJZkUBWJtFUyDLKJBkVPFWVSFWhkFWoJDVZqqacrJ6yoraCPA2DRoGlUFAoQkoKDYMRMSgsGouVRpFQMBJMkgIGlcZ4Pjo78+TSwm9fLT2+vOf3q/ueXtv79Ore59eXXn+779WNfa++3f/qxoFXNw68+u7wi28O3T0xdWZ211RrUXdl1q6yzLai1PrsuAgPqzh/x6qMOGUSloRBETEwIzVqS2Fsc15kd3lCf1VyX2VSX2VSb2VKT2VKd3VyT2XsQmfGtT11Ty8N/n6x/8n5jt8vdh0eqfKzMtKjkVz0GXkJPrP9NRPN+SPN6ftHWvf1D873DEwPj0+N7p4enNk9OHlgcODQ6OjehYOzg7P7+4eXF/aO1HccGRm+ODk55u12sTj17r6je9NTxz0sL09PnBydPJSft1xWeCondq+96riL0da73wEAEAt3WKv/Tiwv/pyFFTF/ezVst5KDZk+Eii/ver9U+q436fd8uz96I8R3pzh35zd+GmedL/kzU4WzEL9yofPTxc4XAwmPCnzXdxe/GUni76v+VOv3wQG17kZmdibzLk29nirmLLf+OV+2frZ741T9y93F67eOC15dfraQ9XIyfv1k6/NKj60IGV4MhhUlvRVMfZnvfrGrdDrU6adQ1dUk5Y0klY001bcZjN/SNe4maV2L0Nzrp93uJJ9ngvNXQ+jTIEpYKAEuhYJLoTEoPElWWcXczDzMzTvLP7o8sWy0uPVg88yVuskLDSMno7OrqASci56qPYPuoCFX4q7yYTaEu8eXs+TJXfLgLHlwlzx5e7y5e3x4e/15ewN4e/14e315BwLZB0K4h6O4xxO5y6mC5QzByVzumSL++ZLN/dl3ulI2n/yNof8Oo+J/MZFYLBLvpGcA8YfffnxweVksFvJ20Er07xl4QCD8+HblzrVnh7pvFAcvOytctMHc9kE9Tydu1qtstegwe3SF80bCA4a8o8b8E5b8czasSzbbV522r3oKL4Q8bDC+WWb+20KGePWqePvXN09vcZm/n1sqm6hx+/pw7f2bh1nsTf5OaaiQ+/DO3a3NlS/tTUTiz5j4dzz/b0vE562+f//o59f3b26vPAOEm//KAvz1EbFYDIiFXwqn/qE6pfUtlmdYspyJs7Kdj6q9L8PeT8XOR9neV8XBT9UpQMUxQMnRX8U5UMU5kOEYpOEQouEUouYUzHAM1HINomsZSYBhUAgUBoaAITAwBAEGQ6AQKRQcAQHDcRQlNRNnVVMXhpmTqomdkq65koaeho6umo6Ws7tbRERMoI+/jpqqsYGupYWZpYW5gb6Bvr4hQ0MbT5FFYIgoLBmFI6PxNBxFniKnTqVrhgaGdDdVDrWXje2qyI8NKogJaitJczDWp+HJFCxNjkiXxVHpBJockSZHpNKJZDqRIkekKBApCgSqIkFGkUhVJFIViFR5ElWeRJUnkhWJVHk8WR5PlseT5PEURSJViURVJJEViSQFElGBRFQgkZQoZFUaVUNBTolKxiFgSDAYISWFgyMISGkMHIGEweFQGAqOwEpJ6JIghzrznn2z9ODq7odXFh5e2v3o8vzjK7ufXJl/fn3p5fW9L7/e+/L63hfX9z6/vvfFjf2/f3O0sSAhwsve3kTbXEdNV1lOiYiGgUCu5obpYYEkOIRCwmDREA9rvZ6KlKaciM7SuB0A7atM7q1M7apK7axK6q6MXuxK//V8//OrQ4/Pdz863fn44ni0jw0EBDLV1nQ20bbRUwpwtqzJTjg+2/zVSH2no9W4tcmCj8NcQshMTsZ8Wfn8roaF/o7F4YmDowt7pufnxxZmJhaHZmZnBqbm2wb2jIwfntwzW1qxv7Z8eW7P/oZdE46O02b6u/Vk96iiFt3NmG+fAJ9L+wDgv5OXFwP8HcpNwHz+tMfxfRb1z55g3umWP8YyPvSlv60KeNkaJrg1vXljkn1nmn0g42WczPZM1saVue2r0xvH6tcGs1a70l51xgJf9W/Uh6w5oD940NjjpVsXJzavDoluzfw5Wcj+qnf1TPWH4+Xsb6Y/Xp36eKLp0S7/j8fqmaPpa754YThuK0x6PZj8W57XsdzQi/46T6KVfopSPhNIH3YmVZjhY9XRrnSUAQ6mjISQUVIkFIxIwCvQlYwV1Y1VVY2NbQNiMlNqesp6j1T1nmsavdYy+23jzO3Gseu1018VDB8t7JkPSs8gkpEOeoq2arL26vKFLiqrcxGi/f6Cve68fV7sfb7cfX68/YG8/UH8/SH8/SGC/cH8/YHcAyG8w5G8Y/Gc5RTOiQz+6Vz+mWL2+Sr+pdrNw8V3+rKZz34G/h1Ddw5Eoh1gEorFQpFI8MWEAAC8f/jTo2un/g2jxFvitVfrP117cXD0XlPGjWi7S870G+6I36JJa2UqggFjYI8FsGwuPG3G+cqBd9WR/7Ut5zs75i3nrR98tn8N4zxN4fxewHozIv6wfH8i78lCB/fDaxEACIX8X368zfr08sJC9VCFy/lD9fd/OMVkfRIAAB8QAwDw26NfNzdXgJ2U0P8ETbGQu8188+rPmzeeHN73bUvjmYzUgx4u06Y6u510Tyc732hK+HW+9c3VQ5tPfhBtfgBEHAAQCgCBUCz4PGnpH8TQT1tsj8h0WQsPRccAJYcAVfsAVYfgLxbCcApjOIWrOUcwXMPUXcM0nMPVncLVnMLUXcJ03cNk1AwkJOEQMAwGRcBg0jCYNBwGhUOhSBgCAZEmkxTtXYJdfKOtXf20DKw01PR11TUsDLUNDdTtHK0DQsN9vb3tLY3NjHQ01JRUlOWVlBQVFJTlFZTJJBmUNE4agUHAUDAIAg5FwqEoCZC0n6v33EDP/vGupeHGpsLogjivmsx4PUUlKpZGxcnK4Kg0PIFGJFCJVCqBTCFQqASqDJ4qh6fJ4WXk8VR5AkWeQJHDk+kEMp1EkSUQ5QlUOo5Cx5FksUQ6jiRPICuSKPJkMp1IkCPg5fA4OTxWnoBVJGIVKSQaDouXRqCgUDQUiocjcFAYDgyWlpKEQxAIGBoDgctCQFG26pN1KZMNaeP1aRN1aVN1qTP1KdO1SVM1idN1KTP1adP1adMNqdMNqbvbsjtKk2kYsBQIhIBKwiBgBASCgUMRUhJRvl5ORgZYKRCZKI1DSSUFufaUpTRkh3WWxPVWJPZWJPZWJPdUpHZVpnZUxI80JJ2drXx6dezJV/2Pz3c/OTf87b5hOyMtKAysoa4Y5e8S5GxpZ6Btb6hZnuZ3sjppRBW3hwZakgeNqYCGFEBTctIDauhOE0q3o+GQp9twROhkavp4SeF4fe1SS+dC39jQ0GBfd/tEz+hE/1h//8h43/CBXb1H2joOtzYeqqg43LGLvflJDIj5gOAvN+cf90OFAFsECAAAEDDfvp2MXSvQ5u0v2djf8rojb7Uh8UWY7oc6X+D78U/XhsQ3Z1gD4U9DMczFHN75oc3lnvXDDX8Mp6y3xv2WZsvcV80bSvvgTnzvp7Ddlb11ZGjr8oTo2uyzXRncc/0bp+qfjSWtLLesnm17u69y83g9a7HmaaAa0x3GC8ZvBmI2Qmk/JVvt99Z4Esa4H6feYqvkpUag4+F4HJ5MkJOVUVFm6OgZ2xoZ24Z5RqSEZrUUttTFp4Y5WAR5R4XEFhS0DVeNHCjtP1Lev9w8e6V66kLd+PGS4aXMzvHshu6QmCQ6geSgpWTLoNmoyeU4Mt7uTuQfi+YcCmIfDGAdCuAcCuIdDhUcjhAcihQcjhQcjhAejuAfjhIejxecTOWfzOSfzueeLWKdq2J91cS/1rpxrPLOQAHr5UPg3/hQQCwCRKLPIfCX5nT/ttZ+u/f04gHxxmv2i/vvbpz8ZbrrVnnCtWiny+6MG16U+3Gk16X07T5d4aItcMxRdNZWcNmBc92J952n4I6/4OdQ/oMY/pNM3ssa3ttB/qd9zHcH3j5Y+vDbCQDYBMS8n5aGny3PiTgsAQAAAPfRw9vvXv5yeLhquiZi/1DJvTuXmMw14At9+fTFQ65o+/O2xHz++gr72a9/Xj97b/fYDw0lV1NCj/nYLJqr7tYk7laBLylC98ijl+SRF8wI37pTv/agXPVUuOarcz3G6nZJyN3ewp8Pj/E234iBL+M9/8GeI2tbHM/ITAVLH1XHMIZjiIZjqLpTmIZzmLpTuLpTuLpLJMM1Us0tUt01SsstWsM1StUlVsU1keESq+0aSqBrSEkhwRCkJBgOgUjDoNJQCBQOhcEgCIQUmkJQyMgsTErL9vTyNzW10dUyMtDStTE2MjfUs7G19goItnd0cnWydbAx19FiqKoqKSuryCuoqqho0cjyOAwZhybhMEQMGodBY3AYEgpKTIiI2zs+fHKuf3mqtbsqKTHQPtjdiYQi4tFEKoFMw1KpODKFgKdgiVQsiYojUXFkGRxZBk+RJVBk8TtGlsUR6TiSHIFIJxDoBDINR5TBEWVwRBqWQMMRZfEkWQJZBk+k4Qg0HEEGh6PhcLJ4Ap1AoqBxeAQCA4FgIBAcDI6SAiPBYDQUhoFLY+AoLAxBhoCslQnNGSE9pXEdxTFtxdEtRVEthVHNeZFNuaGNucGNOaH1mUHNOcFNmYGt2WFh7rYomJQ0XAqOgCGQaBQKi0TCsUhofJBPkKuthY4aDQsjwyUKogO6SlIbsiPaimJ3lcd3VSR0lyX2lCR3lyb3lMcvduX8eKrnxfWxp5cHn1wcenl1fr6xEA8CEdAoLTUFF2vdSE/L9BDXWD/77Cj/g+mRu5WQe3Wg+4ygB7Ul9yhJzNFB0/KgMTpomAbqJYE6SJLtZHAnVbqVQd6lL7/LQrsjLnisq2W4vXugsaOnvqW7sbWzsa2veddwe99gS9/86ByHyQEAQCQW/vVn/C/woeKduRIC1jve+Z6VPJv1/pTNfRVv+rJZXWkvPMjvkgx4x9u3r4yy9pW9TFV/HkHnTmY+zXdfm6pmH+p+M5jEnyncLg/8Jd5gs9b7o7f8B3fK6zQz5kDuq8Z48WLL8/Iw5kje5v/h7S2D4kjYvl9spLvHDXd3d5nB3QZ3JzhBYwSSIIFAgOASNELcbeO70Y0L8WBREhIchtF+PwzZe+/nPPXWqTq7Z+r6MFVT1QUtv770f232fxOt97PE/8cm7w/JlvM5rhMusl9tQbY/ZdGfuOiDnQ5SeBJjeDFAYTRG60mMfq6NkpW2vCSFam7nQveL9wrOYsblR6aXBQZnbC9pPd5/7eapR3urWxMcGVlJRW6BKW7+UZnF5XnV7fnVLYVVXUX1e/Nqd2dXNqWVbl+zblN4VJwSRYahoWmvIW+nLrnGTnm8P5V7Op5zLHLlaATrSMjKkVDO0QjO0QjOkUjO4Uj2kUj20Uj28Rj2ySTO6XTO2bWcs0XLF9Yv/VbKulzBu141e2zdg13ZrA8vBbCAC/N4Aj5X8L8QE4ZhWMDjT39f/jAyfff6h6Pdv68Lvxhpcjfa4rqP6u/elDtMwvNE6sdi5aUaI0GfFf+4Ke83S+5lR/Z194VbvnOPmIvDIctvY5dG81lfavg/ewSLx3nsG3zeG1jJs8vPAAAgAElEQVQwBcOcb+Ov71zc9/TRJQ57AeZynh/c8+LC4aXFH8JGi08fRh7dvdxet+Fo7/Z9HdvuPLjEgpdW/6qF2U93Lk8/vPTl8sG3PRXPS9bciw+84m5wwYZ22oh4Rhd3Xgfzmzb2ojbunAbmjAb2hBrmuAp5ryLuiBH5uovcPQ/ZZz5yw37yTwPlHvpL3/ChXEi0W/z4EoZhmM/7B/OhMAzDP+dZnhHpCpY+qoxQFUaIGiNEzTFM3SlC45dpuUZpu0Vpu0bquIToOjP1nYKNnSOsPWM8ghN09S1pFDkJcZCAo6nIa0EIHBYJAAgJQAKNFgUIEDUra218YpKnp7elua2hromhtr6Znp65vq6thaWrk7udhY2dmQndylxXU1VHS1NTU0ffyMLY1FZGXk1KRoUiqUCmyeHJ0jgyDU+WAVBUb3efnoYdxzqrL/RtH6gryIv31VNWwCDwFKIUGU+i4SVpeBqVQCRjiVQ8mUagSBKpNAKVRlw1SSJVCk+WxBEl8SRpAkmaSJIiUWhEEo1IohFIVAKRSiDSiCRJIoWKJwmNjCNQ8AQagUQjkElYHAEEsSgkFoXEoQEQIQGhkFgUCocCCCCeAEBkpJi+FC4r1HV9ckB+gu/aeO/cBN/sGK/MSI/iFOa6FGZRUtD65KBEP9ucCLftaxOczI2QYqIQCgGg0SAai0FjUeIIJUli0Zro1HCfgjXRQe72dCONvNjAity4soywirzoqsLY7UVx1YVxtYVJNflxraWJFwe2jN/cPfFH29j1ltGrrWPX2u4fqwl3NVKhYQM96N5OlrbGWs6WhrpKUpaaSr3h3n1qmIN2lH4bwoABuk9FvFtVfK8htkcT3aYo3q6CalZBV0uK1FNEdspJ1MiIrSeKlHs6dFRsbijZ0L51W0d5ZVN51c5t2ys3lpcXbS0r3NJYvWthfhGGYYGQof+SbpNgVf9HwJ3mXGiYSDKZ3MZ8WcWcqE3lN68dC1D5mGy+MFAC3+jmHN40V+3zJVVnYVvAWITOzKbg6XXBXxNM5hMsf7goDhsjfnjJrNApc1bQd0fStJvihC11yk3lm4vCVwfilANmwRm3wMB9s0XPu1KmrDFzDALXl8byJ7H8CCuemOlg5XsxhleDVb4kG75MMC6mq1trKchSpb0DokLXbA5N3hqVWZFYuJMZltveeODJjfGnf4zcPHhuZ0ZGb8e+sqZBR79wN5/I5LXbCrY0Zm9uza3sKajp3Vjft3Fnd86myvTsQi0lNVstVVsdWRsNSpyFzGhfCnwhRXAqRnAinn88nnssjnssgXsskXMsiX00iXssnnsijnMygXMmdeVcFutC3vJvRUuXilnXNy/9Xrlyp3bqzOZbbXmcn+//+9RyBStz7J8fpofvT/7+27uhzjvVBX/kh1wJN7vmo3bFTfKqB+ZxGGEkVXKyQG22wnSp1Yo/aAnvN4SPGPJO27Kuui3e81p6HrH8es3yaC7ry3bOTB9v8RiffZnPf8KBP3LhBYGw5rRKKcHMzy/3b557/Ozmj7kfMJ/34uTh11dOLc//EMbmXN7yrYuHB+s33D7bc36o/tHRppl7p75fGBhpK3u1PuJJjNlDH7mnDpSnVuATc8xjM/JDc/x9M8xdY9ItA/LvuoQLWrgjatj9aoQ9WlL79OQ71aldpkqXUwOuZzIvhlreDdZ94Cd300/uzyCVJ0y5m8l2yx9fwbBQ9vQf80NhGIanF1a8IjPkzD2V6UwVRrAqI1iNEaruGKHOiNBkRGjSw7UZobqMEF0G04DubeHobkd3dnX0DA4IS4hP0dbUJ+FogARWgaampWhIRlMlIaIkDk8CcAQJnJKUSkpSemx8krePn62lg5Guqb6OgTOdEeofkBAWUZy+NjchNdDFJczPJy4izM7axtjYwtTcwdzaWUPfXE3XTE3PTE3XXEXHTEXHVNeUrqNv68hwrdhUeKS94uahhqt7qmuK4uXJJBpehkqSJUB4MkQhY2gkLJGAIZHxVBKOSsb/l1EIFCqeTCOQqQQSBU+k4AlUAplKIFGJZDKeSMYRyXgilUCi4ClkHJmMI5OwRAKEI2JwJByBhCPiMTgMgAZRSACJAFAIAIWEkCgsEolHovAglgDhMOJiuvK0xECXtHDP5DCPlAjP9BjfKB+7YBfznBj/vLiQ3JigtXFBFmrSIc6W23KT9JXlJEREAAlRUEIcFEdAYhKQmJiFrnJhclCcv0NeUlBOYnB2PLMkM2prdmRZRlh5XkxlQVxlYVxlQVxVfmJtUXz/9vTH55o+3+ufuNk68Ufz6LXmkUuNI5ebLg1UJgU6hnrZRQe7e7vbm5sb0KgkL0vjvgCnPnX0ATvqoINUnzGuW0WkS020WwfZqiHWqCzaogXsUkM10kTaFBA7tRB1WhIlChLtUQGNWdllkdHbk1KLY+Jrt5Q3NbcVl5YXlpQXFWyq2Fo9Oy+MtlbLpv8OQ/kCWMCDYT5nTnBq58cw9Zkix7nOpJn2XG5j9scEs5VNzOlNMZMFAZ/XOH4K0572lf3iTJ11Jn61JUwaQ7NmyDkz1IIZaskGWnHAsK1Ajg1mxQazYgGxrKBlS2DFHsNygPhueJ4XluWLXPYHlgNwK35kjh+V7UfiBBC4vniuG/gzRPVeksUfkTo/0szepZptctS01VGSocp6MxPDs7ZHZu6ML25K39oVGlfUvuvA8J2JV3fHH5y81JybffLQqfOP32dvqXF2Ym4oqGlvPVjXdqK87WTj4MWG/gvlzYeKtrQWb6jS09CxVVNw0pJzUKeFGku+7k+Dr2azziewzyXyzyZzzyRxzqSwT6eyT6exT2fwzqTzz2Rwz2ZyL+awrxSwr61n/1HKvrONd7+Wd78ZftQxe6ri6Y4MzpOrSy/+nLx+6v3h3a9aKx5sWnMj2fcK0/qCs8pv9qTrjrgHPvhXUaSPWTJTG1UWavU43caCvcbwYTP+CXvOWeeFCw6si86Tg5ajPcash5mciVr2VBdv4QiffY0ruM+DRwTwDAyzhG3vfBjmCzgCPu+vZUo8mM/iLAw/uT3x6c3Y5wkYhp+fPvH57g14kQXzV7hzX7hj95+1Fj8oCnhb6P8mzXmMqT3iKf/WWfK9E2WUgfvsiJlkgN/p0CcHzIgt/o0Z6akJ/pYx4XdTuUu2hhfd7S9G+t3YkHW3sXz09NDXW5cObsjbkRT99flj3vzP2acPThWtORrv/rwy7c9M7/tMvbspLqwPL2EY5gnH6f6R/tDVLtMFlnd4qoKJq7Ktt6q9j4aDn4atn5qVr4qFt6q5l66Nn56Vt565m4mVm5W1kwud4e1g5WFu4GNn6clwANEAAgFi0EQ8ikZCS5NBSRqGRIEIVJBKQVFpGJnoiMTomMTQkJjkhMzios3bq+t29/QdO3J0qH9v+46GopT0mIDAqIDAuLAwB2sbI0MzHR1TDW1TLQNLLQMrHWM7XVO6nqmjgYUbwzPCku6ro2dSs2XjqZ6aywMVtw/V1RbHU0FIlqKEw1CxII4AUkgYSSxAwIJEIp5GwFKIOCoJTxMaEU8hEShkAoVMoFAIZDKBQCYQSXgyCU8mE8gkPImIIxKxRAKWgMcQCRgSAUMiYAh4CI8FcVgQh4VwWAiDAUE0CoFGIZAICTQSBaEADBJJQKHxAAYP4jAIpKo0zYdu6e1g5u1o4eNs5eti7e9iERfonB7pnxsXkhUTmBUTbKmlFObpWJQWrSJFIGMASQKgQMVpyklZ6Wk7Wxr5OZplhLvH+VqX5UalRXmHe9tsWRuzNTuyJD1k69qoioK4ioK48vzYsuyo5s2pp7s2jt8Z+Phnz9iNttHrze8u73r3W+PL0w2H6gq3r42P9LKxMVZydDb38HMzMjHICvAccDTaqyp6wAgYMMD2aKB6FUW7lEW7tBBt6uLNyiItaohdqoidMqLtauhdGmINyiIlKqiWrLjupubmmrrmyh0VG7fsrG2o3dlcuqW6ZHNVfsHGiu21c0tL/z8wVFi1EizNfq9O+8ogT3nKfI3Vf+at9s5W5qsl+bsR4YMadkIL/UkXPWUM8uwJbFuQ5wywHDE8R4LAGSNwxnLdcBwXDMcZs+yIWbKHOHQi25nMdSFznPEcVwLHk8z2k1zyIbD8QRYTsxQArfgTOb4kji+e7Ydje2M5buDPUNXhtYw7ycbfsy1Hsi1LnVTpeooyNBmvkMSYooaYgtaEje2ZVQOxGVu72g4/vTM6fOvd/ZO/7cxYc3zvsbsfZmsHDkeHpVbkla9LKWzctW9Hx5m67nONu89V1B9paD9dW9+vo65jqSrnrK1kqynnYSz9fKgAfriF/Ucu+3o2/2qW4Eq24HI2fDEXvpgHX8jjX8hfOZPLOZ3LOZ7DGkpb7E2eaYv9Xhv+oTToTb7X8zT602C9e3S5W66al+my1+0If9Bxd1ygZ/7Y9xH4bymSc+uU56s0Oc0GcK8Jb78554jNygk656wT74Ij96ob6yZz8V7S0tNC1utS/oeOz+cqnvdnw7O3YP4EDE/B8IJQivBXoVzAhzlcmMeFuQKYIxDw/qqeC6tAX7+Oz02PzX15zfr84nVn+WhryafdVRN1WSMFzNEoiw9MlU8+tCkP8qwrdcqN8s2dNO1BmfWkzHrQpt2kvjtJfnKiDnsoPQ62eJni/2pj8khH+eeTe7/fvbk0McZZmPkvxN2/P9Sze5G1AsMwf4nXmL+hJXvt8ovnkyf2DZgq7HHSXRgdhmGYL+DzBf8sQ+eXPQOj5XWtVIztFAwsZbVMpZQNpZSMpJWNlLStzWy9jEwdzcyc7MwZdHMbbwe7UIa5l6GSn6UO3VRXREREREQEIY4CxDGAOB4PUPAYIoDEEgFJWaKKNElZT9fc1NSe4eAdEZpYULg5v2hzQkpGVHR8kH+wq52jjaGJtYGxgZqGirSMorS0vLSCFE1ORkZF38hGz8BW39jBwNRJz8TZ0NyD7hZhbu9jacVordveX7v+XHfZjaGamsI4KSyegpeDQDIGxOEAEh6kgmgcDiIRcVQ8hkzAUv5mZAKOQsCR8VgSHksk4QgkHIGAI/5leCwBh8VjIRwWIvwyPBbCYUAsBGAgAAMBEASCaBQChZRAIRBoJApEARgkioBEEdEgDsTg0CABhZKn4JSk8EpSRGUZkqoMSV2GEO7lEBfoFhPguDaJmRLhp6MoExvsv35tsqWRmqONob+bZXyoR1KYb0Z0kKOpTnywW15iYGqI48a04MQg5zim45a1MVuyI0vSwrbkRJfnx1Xkx5bnRlXlRfVuz7l9dOeXR4fG/+wbv9MzfqN79HrnyNW2Z6fqusuSS1KZubG+TpZaCjIUfX1dfV31LeG++82UhxRFhlTF9isjB+VE+6VEe+TFBrTALlWJDkXRHjVUuwKiVVqiQw1o1JCoVhLZoE/eVbq2saN7566ehoau+obO2sb2yrqmkm1VxRvL8oo2Ve/cNb/EWmXov5YP/TXODXOnvjwOs5k2RbHtiNMGyE+KIjPayEVTcNkCy7EmceywK444ljtpxQ3HdcNwPECuO5bvSuK64thu2GV3zLILxHLGLjAwS/Y4tiNxyRW74objuOO5HjiOF57tS1rxIbF9KKwA8lIAcdGfvOxPWWASFgJxKz7YFU/wh7/Mp3zHB5lmX4tsx4rsK700HQ3kpaiSnqGJCSXNCRs6U7d0Z+/Yn1JQ29F68N61F4+uP79/+lJdRvqh3sN3xua6Tl4tytuWG50V4eJXvbWld/+t3v1/HDxxp3ff7yfODXftPqGvbWCgJEPXVbPSUHQ3lP+9Iupnc8jMTp8fO3y/lXt8KXP5vMnpczHjQ57dq0TD4UjNp8HKT/zlH/vI/OlM/MMK/MMCfdsCec8Ccc8Gdc8Z+dILNcEE30cTPqfRlgrkOVs0eLU6nFZ9do8hZ6/p8gGLpeN27JMM9lnPlSshy7dTFh6vnX+5dXGkfeXzPvaPc7yFe4KVEZg/BcNL35/deH6gDV6ZFF5i3uombFjA5wsEXC7M5v2vunMrC9zJT4uvn/08t3+sZf3E9vTXeX4fQvU+ect8cJeedJeZ85Bb8JCZ9aX9DCDP+1NXvKXnfeRmfaXnfWiz3sQfXqSfflJzYWqTawOmT/QsvX/Gm/kO8ziCvxXo/zPMyYNhATzy/NmJw3tZ7DmhCuPpfYf2tPXyuYKP129tV5au0ZadeTcMw8KBpn9oTkl4lJm5Bbqzt6S8urKmvqKKupycorKilr6+tbGJg6Ep3drB08TUwcTI1sbEhm5h6cWwC3OyCDRRCTLX8LM1dbC2cqDTSTgMSlwcLY5CS0AS4gCRICktqSZLU5eX1pSSUpaUVqZRVahERSJBjkSUp5AV5aTVFOVUVRXVVOWVlWUV1BQUTfR0nOxs3BlOWioautpGBsb2+kb2BiZ0QzNnA3NXEytvR/dIB+dgZSXttWuS9jVtubKn+taRndsL4yggBg9KQhAJAjFYNAGDJgMoLB5LxmPIGICAg0h4DPnvhsOQcBgiHiIQMQQihoDD4P8yLIT7u2FArNBANASiQSFGMSAGBNAoJAKFQKIQSAANYlAAAYkkolAkCEsAIQghDoiKoMVEECIi4iIiCBERUESE6WoT5mkf6mmdEedtbaSmJS9vpqtjpKNkqqdkY6xGN1PNSwoOdrMzVpXVV5JytTGKZbrmxPqmhbvG+dMTg13KcmJKMiLWpYaU5kRX5MdVrI3akslsL0vZV7v27rFdj8+3PzjbdP9Mw4NTOx+eqH94rO5S3+ba4ohNGczN2SHFaUGh3gw9FUV1OUpjFHOfBnVISWSPouheWbEBSZFBqliXpFi3vESXgni3vHi3nHg7TaSbKtqpjG5UR1Qrim4ylWut3lTX3l3b1F3b0FnT0FHV0FpSVZu3vqRow+a8ok11jS3zy/8+Q+FVxQje5MRoDH3JEs23JwmsScsWBLYtlmuD4dvieHQ8xxmz4gKyXTAsNyzLHcdxw3JdIbYbbsUFz3bBcZyxbCcM2xG7bAOu2OLZDNyyK8hyx7I88CveRJYPnuWLZfkRlvxpC0zyPJO85E9h+VFY/gSWH4HlhWd5A/PuxO9JJsM5Zh822H0p9dzhp+dooChJlXILSUwu60za2J26dXfOjqHUorru9iPP7o4M33774sqfjfn5+3sOXH31vef83S1VXdXbWsqLKtt3HBo68OjE6Uc9fSe7+s4ePn6vv/+MpamNrrykq56GrYoCU1/5WKjFHQvUExPxB6Zi941F7xmJPjARf2Qm/sQS8cQS+coaNUYHxt2gCV/cRDBxPIL6OV7ua5rczxy5+UKlmY2KS6VK7DLl+Ur1mXrdhQ6z5QH7hYOu86eYc5fjF29lLd3fvPxs18rrXt7H04Ift/jzw3zWGJ/7VQDPwvAyDLNhmMuH+VxYIIDhqXdPXhztg1e+C51ODszmw1wuvDpbyf0LaMtznB8T06/uTV058qG3arQ85V2O16sE6zdBWmN+Ml98Zb74Kyx4yyz6ysz5yM37kL/5EL/6Sk4z5Rf85WZ9Zac8ZX66yPxgUKccSF8cCBNOlOkIXW6ey3RtNn/sOR+GOTDMWU0c8Hgwn7M6Qc/nwTw+zINhePT5i5MHDqywFoQ9djcvXT1+8BgMw1PDL5t0NRoN1WdHXsMwzP8lrf//iaG/Gh34MAxPz8zY2zvJyippa2qpKypqKylrKmioK+pqaZqYWjha2rqZWziZGNlZmVk42Fh5uzlG+9CjbHVCTdWjHW1qSjYf3LtXV12JCIiTQACDhORlVSSlFbF4KTJJQZKmRJNSlJRWkpFSlZFUk6apSlPVZKmq0hQlKkmGSpEiE6nKCqq+3j6+nh7W5qYKMlJmunpOdo56BpaGRrZGZnRDSxdjW08TOx+GR6Sjc4iivFZmQty+XdsuDlQ/+W13aVYEFgHgQBoEETEYLIjCASgigMLhMCQIIAgZ+nfDY8j4XwwlQDgChP9/MlTodf4doAAKAFBoCIAgAIPDYCEQQCERaAQKKYEA0JCQoSQUkgJBBDQaj0KY6Ws5WJtaGeubG+iYaqvrKslEeDuEetrG+Dsmhbvbm+la6huRAZyCFFlHVVpDnmimJZ0c6mmhraglQzZQlbPQU7cz0vK2M0wJcU0MdEoOdi3Njt6UHrp+TdDmrIhtuTHbssOaSxIvDpRf3bP98fnuu6eab51ovHm07o8D1df2VFzcvfVA/fpdm9Mri2LLi8O3FQRtzgnKiPSOC/BojwzoU8QOaSL2aABdCqgOWfE+mkQ3VaxdUrRTSnS3lFi3pGgXVXQ3VaRNTqxFSaJeWqzGRrujZktVY1NVU3NNY8uOhpbqhpYN5VVZhety1q5Ly1i7ZVvV/OIiDMOCf52hAj4M87+Pjcc7zNkglhgEniV5xYzAssVy7XB8e8IKA7vihFlxBDlOmBVX4rI7iedK4rliOW6YFRf8igue54hlMyCuE4ZtC6zYQRxnHNcFx3Yjszyoy96SLD/qSgBphUlmBZKXgkhLQUR2IJnnR+P6k7k+JLYnkeWF5rlgp/2VJtZavisw+77Ntz7QyNVQVZom5xKUtKasJ3lTb/rW/uya/WmFde1N+25ceLi348iVg2d6t5UP9uw9//Tj4OXndZ0nzl9+duLA7/0t13bVXxjcc5nhGJCbt61x14GhoQsMexcNOaKLgaqFupy7vvz5RPrXYJVpL+q0L2EukDAbTJgJJ87FUmYTqHPJkvNpsvNZcvNr5eeK5GfWK/7cpPyzVHVqm8ZUudZcteHsLqvpJvvRbeYTze5zVzbMP2lferOH/eEkb+omb26YvzzO507y4VkYXhbmBuHVoZ7/rIyH+TwY5gkEfAEMT71/9fLEfpgzu3otVq8JB16c5XwYm37058TpfR87t42Vxo1mur6ONH7nr/HZS+mnt/ysr+yMj9xPP4V5b9qMh9QHP+UPgVoT0SYT6a4jxRHjLUVf+raMZ/q/p6uNWEk+NSc8NSU+NyW+MCMNW5Ce21C/hBlyCtynt4SwHl8UwHxhoz0fhgWrGiL/8zM5MnH68LFFFkv4Lz19eO/Y4X0wLJh/82qPmUG7scbM+zcwDHMF8D/AUPjvsfz0DwbdUU1J2VBHW1NJRZ4mS8FQpUgKmpqmJhZOlnYeltYuJsY2VubmjjZWvs72Md5WkXRVppl8mLVxWnBoWUGhnoqcKg2rRSPJY/Eudq5aqtriIgg0CgOg8RiAhMNSISwFjaeAeDIGIOKQJByKBKLwAAoLISASSKRSJSE0KComLooQlwIACxo1QF/XXV3PUtPEwMjB0MLN2NrbxjWM4RpBJSvFMUP2NlRd2dt8+3i3v4MZShzCQlQsSMaARACJQ0lgQRQeAgkggMdARCxmlZ5YkLjKUCwJjyXhMAQcBoeFcP+DoUKAgmhIiFEIwAAoEI0EABQIorEgGsJCGAgAUQgkGoEEJFAQEo1FAzgUQECDVAhLQKEkcZCfi01atHdugn9+YmhxUnyMj2ugq5GrrbaTtaGPq52agowUmawgKWOkpeNkaRrgbOfLsHa00LU1VnOzN7IwUHe1NXe1NnYwUmc6muTG+BSnBJVkhpekBa1P9CnJCC/LjS1JD95Tm3fvZNOn+0e/PDn74cGxsT8Pjt3d/+7G4Otrvc+v7L4wVNNXW9xVXdi0PauuPKVmY1JZfsLOTendTMZuFdEhXfF+B/XjWYl7UiN6TBTbpCU6dYm9elKdSoQuSfEOkkgXWayDJtImJbKDLLLT1bylqrKodNvGLRXlNXXV9e07azvLKrbnlJUUbdiWl7e+tHTb3PwCDP/nQYT/BYbyYYEA5sIwzPs+Nhprt2CBXLLDL1sR2aZYtjWOa0vg2OPYDAybAa7QQY4jluOM57jhOa44riuW54JjO2OXXTErzhi2I8RzxHAcAA4dzXPBcN1xXHc815PE8aFwAiS5wTKcYNmVINmVYFlOqBw3WIbPlOUyZVcCZFi+tAVfPNuDOO0m8ynedKLA9vM2912hxr4G6vI0aUf/hPTN/QllvRkVe7Jr9metry0v215e0pCWUtxW3dJbsa2zqfXkrZEjV9/0D/1x8szTge7fDgzcam270N533tzaJzN1w/aqjsbWATt7Zw05kou+sqWqvJuO/OlYq5kElfkI0mIkiRVLnU+izKRSpjMlv+dIfy2Qn9yg8X2byfc6+28d3pMDUT+OZc1f2LB4vXbpfjfr5WHOxCX2x1t/9tZMXD8Mw7PCOgr/v+Z2eDyYw4e5PJjLE/CExufzBHw+F4a5Qnfz1+DEzMSHNxeOw9w5weIM5+Pr6fuXxk/0v2/a9G5j0qt41xdBhsNeCiOeUh89KFPu5AVPwndv8jcv2e+e8h98NUaCTEfj7T/k+H2pzP7aVz916fj8k9ucz+/Ziz9hWABzOQ8L8s9pypxVJZ5Rxh1XwB+Sw+1RgHoUxPukRO67a/GqE7/Vxs0/urQqIcuDYb5QgEYA8/ncFe7KInvm28yHt+NfP3x+9+TZyaFDc9Mzwhtx7P2bQ/sP8GD+ytjHI+a2/Ybq82+ewTDM+5s4wD8Uy89Mu7m4Geno2lla6GpqSVFl8HhJMlVBVd3Q1JxhbetiYeNgYGZqaWHMsDb1c7aO97WKcVYPMJENsdCP8vTNTEw10VVXlyYYyVOVcGCYj4+NubG4qAgakECjkSgkGolES6DRYgAagUJDSAiPwOIQWAwSwiEhHApAosTFxEXICFEFhJgOWoIBIuMImBwaMQpPtKdIaytraWtb6Os7GJm7G1t5aGmZxgaFNpatu3yoZ6CxUlNWCkDjMBARC5EANA6FxKCQGBDACw2LIWExJAxAwACE1UAeIuEwxF8M/V/i979jVEjSvxgKoDAACsSAEASAyFWGoiEEGosCsCgIj8aQISwRjaZiIQ87G6abva+LOd1K30RLS1VKSo4IKEpi1ZVkFOVlQADEYvCy0goqiuq2puZ+Ls4OpiZ0c7yort0AACAASURBVEMXWyN/dxsPumVcqHdxVlR+anACk54X71uaHbUpI2JjeuTapKD1WdGlubHluaEnOzY9Odf288W5H8Pnp56dnnxy4tODIxP3Dk78eWDk/sFLx3YONhR31hW21+e31+Q0V67dUZnXX57XZ2dyVEmsT1ukJ8Hn2MC+Q7v7OpxtdxnSjmxKPFJdtjcxdJehVD9du9tSebc20KkNbZOX2Olj2lpZunVT5daNVWWlW7fuqK+t7y7furN4fVnphur1ZVXb65sXFpZ/3WKrqap/oT90dRCK9/3D+1jGogkaNidxTQkrJiDHAs+2JqzY4VkO2CUHaIWO4dOxPAaW6wJx3ECOG8hxg3iukMAFw3HBrbiQlt0kfzDIMy7S855yS97yS36KswEqP5jqU+F6P2JMv8VYfIi1eB9r8SbB+nmMxcNIs9sRJn8EG9/wM7zsp3nZV/2sh+6Qt9G5JMaDjYE7wizdjXWkJWUYvtGZm3sSyrrSy/uzqg/kbGxMTc5hMpP9ApPWZW/anp1TVbrt8NXXe8+/6Bq82tpxviC3vrP1wsmzL6uajnj4Jaclbqip3t3cud/JxVdBStrOUM9MTcVDV3FPjMXndZaTBfqTm6x/Vnv8bA7+tjthaqhw9kLN7I2O2QdDS6/PrXy8wZl6yl8YhTk/YP4iDHMEf5uDHL5y7euLJ7BQ8krY3CAc7BTKcvC5AgGPJ+CzBQKOAOYKBNzVrXF/Xc9FeP7r0scXk2cGn5Wuebc973Vu9JsY+psArVfu8sMeUqOeUpOe0t88JSd9pL77yEz5yP70lvkZoDyRQh/bkPi1uez7sa4fN8/Nv3vM/fkJ5i79dWD+rz447tzSwYCgPhrYL4XqpUp00lC7qWCvJDAoh94jh74bQoePti4e62KNjgpgmAPzhfPEfBheXFoaf/3uza1HT8//fqFv6LcDRy6dPnPh6JHT+4eunD53/9qNNw+ePPnj5tHBPZ++jv14/3qPt8cue93p949hGIYFbJjPFb5P/pneprmZWT8PH3MDQ2d7OyMDAzkZBQpBkkaQVlfUtTZzsrZ0Mbdy1DOztTa18LC2jPRk5ITQszx1Eq1l4y1VwuhO6dFpdobG6lSikbykFpXgbmluZmCIlEBJiCElRBHiYggJCQRSHIEWBwAxDBqBQaAx4mgIiULjJJBkCTE5UFQXK+aBRcVjwAwslI1D5kKiWSixGAB0IFE0FFQ1NEw01a2MTVzMrBhuzh4+zoz06KDD/S0l+dlkLB6HJUMgAQMRQQCPRmGRCOgvjGIgIgYiYgDCX04oDiJhIeJfxaL/1f7fMPQ/figCjUGCWBSEBzBEEEtAA1gEQktOWV1WRl4KR8QjMQCaAOKkCBQ9DTVVFQUcDgdiiESSDJkkSybJydDkVOVU1OVVdZSU7Uz0bAw17I11gjxt16YHrU32Tw51zIv33ZgetjE9Yl1aRF5q6KasiC2ZzK6y+Ev9Wz48PD4/emPmzdXpVxe/Pz/75fGxzw+PfPzzwMid/U8vdd8+Wn/xcPVvh6ou95ef7q3Y2191bEdJr5HRUXmJfgv0sa2ZBwf2HGzr3OVMH0rwP7h3d9+eI+1pSW2hbuebmw5tLm5w1DmYGTmYmbojKqgkPnxbRELlmrxdhWubKjc21OyoKdtesqlk4+ayDVsqWrp6FxdZvzi3+mD8K/qhAgEMw7yp8fEo+pKRBN8CyzXDsk1AnjWRY0deoVNYTuRFJ+KSE2nJlTbnJjnlIfnZS3rcU/adp+wrD8Vnbqr33NRuumtd9dQ/66J33t3svKf1KW/b4wH0w8HO+0Pd90b5DyVE7E+M7E8M60wKb0mOqo8Lr40KrQj1Lwv02ezvs87fuSiAXuDjkO1uU+Bh2ZPouy3A2tncQFJGxs4jOLu0K7msI21rT0b5vqz1DWmZRX7MFDunkDXR2VtT0jYVFA9ceNp67FH5rmNlVfv277115PDTY2feNg9ca+w43dRweOOmpqq6npCQBCUS2cFE31hdyU5TcXdpxtL7a6yRP1hfX7JnJgTLkzBnFhas/HWWBL/eWvxfZ0jYTsSHYa5AAMPwiz9ufHn57Jfj9esaCfU04f/WXRIekM/nTn9bej88dfPi2KHdz2sLnxYF/plg/ihY/a237Ft3ubcuSqNuct/caYvuUj+8ZH94yvz0kpv0lP3qLTfppTATrDOfypirTOE8/53HWv4fsbYQ5HxhvkDAE/B5MAxzZxYPBgTsl8ccVcUfV8ee1MFc1iHd0aM8NqbdM5V5uSaQd+nA4uVzKxOfYFjAg1c4qwpSvJmPU29uPnv1259Pjl280Nk7+erV8sz0wqcvPz9+Gvk4/mb46Z39e//sany8r+Hx/s7nRwb/7Ci/2F46N/MJFqZQBatO+T/G0BD/QAdzU38PV4attaGugaGWnomekaW5rb29i421s52Vs6Whramxta21XZCHSw7TbaOn5TorrQ1m2kVW1htdPDItzBIMtBKNdLLsLEr8vfJcGUwtNQcpaVsldX1FDVmakiRZmUpSpJBkqWQpSRJVBo9TQ6Ms0VAAhE3AopPxiDQsIgeQyEcj1qJFszAiqRjReAzST4pir65qp2fsae8a6BWYnBDfsL28rqxoc2581aZcZztrEIXBYkgggIdAAgQShAxFIqC/GAqCBCFDhRjFQSTcKkMJWGg14/n38pGwcASiIQAFAihw9QsS/IuhIBqAABBAoQEkCi2OhBAADo3BoiEsGsKDGBwAIUVE1eUV/FwZkX6OwW6W3gwLezMTI319PW11TTUlSZokBkMkEqVJRFkiTopMkpGRVFaW11RTUPWg2yWE+Aa62LjZGoT60rMSg+KCnHIT/NatCV6XylyfxlyXGlCayazM9j/YmP/7iY5XL2+/effk/auH717cHX11a+Ll7+PPL48/uTD64MzYnydGbhx4cXPvi98H3v7W/+LCwPmT3Yd7es9trD6bFrsvL+R4566jPfuPNTZ2xodc2rV93+Dgoeb2Xd70PflJh/bu68xI2+ljP9TStLfj4N6G9uqtpVsystY42GbpyufZaG0M8V8XGb05LWlr1pra4qL+lqblhbn/iJD9S71NfJgn4PFhmD/1YSLGY8qc9Jku+c6B/NKW8IIu9cBB9iZD6TJD+Sxd6TBdZdBZrddRvYWu1sDQ2uGkX84w3OJovNHJpNjJuMjVtMjFbJOH7VYvx63uTuXe7hX+XlWh/lURQdXR0Q3J6W1pOZ0Z2a2ZuY1rspuTsnYnZnSGRTcHMJv9/Nv9vVp9GK1e1h0e5p1OegPOWlV0bXczHRkZmq1zQHZJd1JJV1JJT0bZQE5xXUJChod3tJ0jMykspTwlZXN+fv3+6xWDN3O29lY3Hrt58/OBg8/6h550Hbrfvf/GQP+16JgN+RvqYqLT1QkYVzMNC3Upe1XpjprN8C+vkP/3mh1fOBbG58A8DsznwHwuzOcL9xsJJYlXayyCl3dufnn5FIa5fAGfzxcIhZf+jk4Bj8uZ/rL47tG3W2feH2x5Xlf4dG3Q0zj6k0Djx156L3wM3nlojHmrjfioj7qrvPbQHPY3fxRDf5NM/+Rv8MlZdZyhOEKXHaFLjTlJf3aWWY414mwN/NmWx/vyigvDLBhehrlcmMPjsblcNpfH4/IFPMGqTh1PwINhgWBh8V5u5i1zxYdWis+tZV5ZE95bEsctiR+ssK/McW8S3AQXhxavn1wZfwXDbAHM5gsTtALu3Ojk+K23ry49eXjq+qndfe8f3p8cHf05MjE1Oi5gs2DByo8nt74eaf/eXjzVmDfVmPt1Z+ar9s0r30bhXwor/0As/9dnYX4hOTrGw94m2Ms5wMPZz93dz93Tx83V09XR18UhzMkuztY80Vg/2tg41NSkLCKoNz99MDt1T3rq3szMQ1kpR9JjeqIDNjoYpRqrxhuoFjhZrzXRSFOhputprPPyTvEPDvIKDvCMDPFhxnq6JtpYJWpoxFHJiTgwBUKmAOJpkFgGRjQJI5KIFcsAEWtRiGxANAMlkiYhtsnYoIzpmx8UsGlNcjTTv6W66t7FUy9unH7+x9GW7eukSTgIwEIgUUhMYSwv9EMBNG6VoQAeQuN/MZS8mhv95YpiwP/Q87+KSACERoNoNIhG/ccAlNA5BSAAxIAQDsJASACDBHFoCAcAGDQaB4I4EBIXETPU1cxNjVyXElKWFrotKzoxzNvaysjCVM/fy0VHUwNAQUQCjUyQohAlSQRJAl6KQpQjY8mgqEigu21WnL+Xg6mrjVm4n1tssEduYmBRamBxqu/6dGZhKnNdWmB9SeLR3uqhod0dhw63HT3bc/xc7/FTfUePDR45NHhg38C+wX17+w/v6Ts80HF4b9vxfZ3n9nZf2td9vL99f9/gqaFjpw4eOHho/+CeY/t3nzjQNjDU2HasZ+/hgcFDlaVdIX5n67ad7mhsdbfdnxJycqCvs7hku7drZ+m6vS09O6PD0xWJ5Z52lSkpBbGJeWERBW4+mVYWWxMjl+YnhQXcf3G/PMzjw8sCGOZO/zwS4dduJlNno7TFWqHIWr7QSinPWi3HWiPDWjPNWjPFRivFQTedrpfpoJtL1y9wMi5yMdngYl7mYrHNzbza06zRx7LT17bP1/6gP/1kAP1sEONisNP1cI9b0YGPUmKHM9Nf5RbdTck+7h96Pyn9VULCSFTQCz+nVx6Mj652Yza6n+gaP5zUpuxlx+2l+6wU/c00lGRoNg7eWRt3J6zfHbuuK2VDR05BVV52QUH+VmZwUlFaQWNe9ubcrK0dJwtbzyVvaGvoONvUeLKx4VJt85X+E8/3HH984tSzHTsP1TYPJSfnKRAJ9ia65mrSjirUxk15q0uLBNy/VOhWFTxXV2YK84ICAcz7JUonnBFa3Xvx9sH9729frqpprdJ3cWXu4/z486nbF8b2tz3bXvQ4P/pJgtuTELPHAdrPfTXf+ui+99WdCDIZCbV4EWb7IsH1RXrAm3Wp73eWTOxvnbpxfmlkmHXvxt0Aj1t61Gu6pMs6xCs6hGu6hKs6uLd+2oJtAZ+2x08/vCLgwWy2gLPC4q2w2Vw+hy/g8mEu/5cUKF+o88UXLC283pT3wl5l1F5+wor6wQo/bkkYs8GP20OvbXGv450FF/ZPXzuwNP5UAAt4AljAX20DWPw6NXb33furb4bPPzjVu/f1syd8Pn+eu7y0OMtnrcz+mJn6+QNmzwne3Pl2oGyuPYa9K2G8voD95SX/11KQf4ahwqMsLMynxER721tGeDrG+ntE+fvG+Pgl+fhl+fqsD/AuD/SoDXRvC/PuDg/uiAhpDPfd6OGwwdO5ISlusGT94IbCvrVZtZHh6XY2HipK9jIyDBk5DwXFAGWlGF39NDuHHF+fbG+fTIZLholhmrJ0GhGTDkjkEsEkHGKToeoGe4NQSXQyWmQNKJaAFU+EEMmgRCookYFCJkugNphbbo4IywgOig8K9nNxy4uPP79n991Tgy9vHDm1v1mGjAVQIAQRQYAAoHFoFPb/zlAsSMZBZJzwO0TAQgQMiMeAuF9NS9i/ovj/MBQNAgCEQgEoFCBkKIBCg2gARAMYAMSiIQwSACQQEAqJA1FYCA0BgLiohJKMVEywT3SAa2aMX35qcHyYp5OdhbWZnpcbXVlRDgQwBDyFRJSkEKUIeDKBQCHiaQQAT8OgshICKtcnFqwJC3Szd7U3DvZxKMqIWJ8ZtjEjsDiNmZsUVJga0F9fcOlgw+kjXd393S39gy0D/U29PY3duxu6e3Z29tS29Wxv7KzY0bRle3Xl1srKrVVby7c1VmzpSktuZljuDnUfyEnYv23zwcb6o11dh3sG9/Yd6919dHfvnu62loEdTft69uxrbNgVGXKkZuuJwf6e7ORt9pqd69KPtLbtCg6oY3rsq6tu2tlUtaO+fHv1jsLSdDPz4iCf5bnJ1Xn2X8Hbv8BQvgBmwTC8tLCwMcQ91JgcY6WQbK6eZKWdaaVdZKNVaqVabaO4y16x00FhH0PpiIvqWXf1y16aN/31HoaaDIdZPfIwvGop99bf7FM4fTLa7Wdy4HSCz3em1Q9/87lA6/kgxly4Jyspgp2bzdpQMZlX9mZN0Y/8zQtZOezU6LkIzzl/Z467/Qpdf5muBDvIwjbUZSvqKUuFEEt1ZXkpE0v31MK2hKLW2KKW+HUtaTlbinKL8rJKgoISakqrdxXlbM5MWbdzT9qOQ2s2d+zeey06vHhL2aEdDReHzrw6e33i8tXRA0f/3FjRmpCUI0sm2xgZmakq26jKlhcXwKseKJ8L8zgwn7fqQnF5MIcPs/kwhy/g8AU8PsznwQIuzOf+d4T+8emLmdfvuLM/Ft+++Hn90seDu9+3lQ6XxDxJcX4WrP/CR/m1n8ZYkO6nUKMvYaaTkRaTESbjMVbvCiLf1G3+sL/128VDs8/vsj5P8Bbm/n51ll692mdl3isFdEoDHdLQbmlsrwyuQwq87mfO6yv8MrDp2/BVGBbAfB7M58Bcwarep1AUWcCBBWwBzOEJ0w+spfdlhW8dVT86yn+2pXywI4/aSr1zkBx1JL5nEN/EO/LP752+emRx9AUPhjl8Dsxdhvl8Pm9l9tP7jw+Gx6+/fXtp+MzAwacP78MwzII5fJgNw/DjB2/z19UXb2357c/HyyP3Jg+Xrlxv/XbxIOv7h9V+0n+WofPzs8lR4T625lFejDBPp0hf3/iAwFR//zzfwCLvgHW+zBwfv2Rvrxg3vzCGp6uRiYW8IkNRzUtNm6lvGGZuFWVpl2LnEmxgYSur5K6u7auiE6Krn2JpUWhrm2NskKajEi9DTILEExEiSRhUpgxli515XZjvWlf7msS4itSYRCP1JIRoJkosESMWD4qmoEVSQdEkUCwKLZZuYbg2MjA9IiQ1JGxNaFSgvUtdcfHji8eeXj9yZLBRXpqMQoIghAdBPBqNQaEgJApCIEEkEvq/MBT73wyFAOxfYftf9j8YikSikUg0IPwJhcaAEIACkOIIEIEGEWg0QgItIQahEQCAQKOQSAkEGcL5uXu4ujt7M92ZYV5eHgy6hYUr3c7C3AiPw0FYAo5AxeMl8XhJAoFMIBLJeCoWAciSoOzEgNL8iC3FcSkxXu4MA1cH3XU5UZXrkyuKYrcVxq5PC6ouCD3dmvfiZM3X2/3Dv3U/OL/71un2K0dbjvTVVm7OjQpjhoWEpaRkZeQWp+XmrU3LLcopzFtf0FK+odvLsZMmsltapFtevFON2mai1OFk3Bvs3Z+RsH/j5j21DXvauw627+nq3N/Vsae/vbervb2zpXOovnl/fcOe1u69lVUVnvY96zM6mxpbd7S31Dbt2LmzfUdrfcKarQlxi9PfhDcTDPOFXsLPf3wnnQDmw3wYhldmfvREurdYUg/byF+1lLlpQ7tnLfXcRuqtteRHO9qUg+Q0gzzrTFxwoSy5S634KnMCdTghxrwws28MpWFd7IKPISfaSZAVCZesZWeGz/sbLvoarQRassNcWElh8zlp81u3Lnbtme8/8rV933zrXlZN41JRISsniZMSzAtzZQVaLvhpcV3lYTsa21rqoqVisJWGipKirolr/Npd8fn1Mfm1Meuak3LKkmJT1iQVpGdu6O/c07ypaNOauJwtbclV+1PWNx84fCs9uby4uK+x6UrvwQf7Tj49cOTBwNAfCZklji4+SjQyQ1/fVlXZRl1mY3YazOPCMEe4CoUjdCdXhTAFAgGPL+DxhRH8rzBfAMN8Poc3/WNp/M33h1fH97eOd1WNthaPbE14kuT2PJr+Jp7xNtJyzF//S6DRlzCzr2GmX8JMPoUajwUbfEuwnsl3+dGQxn/9EP7vxiEBDLNgmMsX8DgCHgzP3H82ZG2zR0Nyn57sYX35s/oKl02UrpgrvspgCi4fm798Yn78LQzDsIDHhrkrq4oxXFjAEQi4QqFSwV+ayayVka3r37mof3CV/+RI/cAgjtMlJxjSk46kjw7QSJwF/2zX8rVTK2NvBTDMnR95/1vz4uid6fe3X57rm3v6fPzm25fXhs/sO/roz9swDMMCvoDP5vP5T19OBMetN3CKrN5znLPC/nHz6NLz88uvn7F+TnJhvkAgEAjX0P5jDF2YTo0MZtpbRPi6+Pn5MZlJQYFJ/n7RXp7hnp5hbi5Ma0snQx1zQw1zQ01zY20Ta20jupK2o4yql5p+kK5piIF5uKVdtJ0DU9/AU1KKSaGtUZJPV6TFU6AYSDwaIRZFgpJlSGXWZpvdXEuDQzckJGSGhxTGxBYnZ2anpCQ5mEaiRZLQosko0USUSBJSNBkpmgiIRKPE8uzMN6dG5caGZIczU329I+1dE9yD9+xqH753c+P6LCwWDUEECMSDIAYAAABAowEAgQBRCAhAYUAQD0FEAMSDABELkvHAL3r+zTAgAQJwIBr7y35lQv/GUBQKQCBQKBQAotEgGkCjQRDAEnEEChaDERMVFxERFxVBiIoiESgkCkQikICEKBotYefCoPv7WPt5eUZH2Hu6mdlY29s7GBoZodEgFksg4Kl4rCQOI4XDUfE4MglLwUqgFaVoPu72yXH+SbE+ibH+Ab50GytNV7peYqRrerJ/ZkpAdpx7y+aYq33rJq7u+na749vt9smbHZM3Oj7/0fbmfP2xptw4T1NNCoSVEKMSpGkkJQyOQsKTCWRigpfTgJNFv7zIkBZiSBu1TxnRJy3SQRNpoog00MTqFfH1Bqq7HKw6AwO7Utb0r9u8r7J+YFdD8876zqqGtrrm5p3tXdtrmkvXd+6oaa9vaatra6traa5v7trZ2pqRXeDvNfN5VPhq/6vY+m9oMAsEXB4Mc759uB3IeKkJfdPHzhhgpo2w8/rYRQP8sil+2QJiW6PZNgDPAc+nk3nOUlwvFY6//kqgOSfIYtJB46W+/FKI5VKG+9yGbG5F1Upu0lKQ5SLTYjHcfiXBm5WTMlta/n3wIHfkA+/b1OLbCc6zsfkz12aautmV1ZyNuZw1Qawo6+UgXa67Mt9eku1AvWYnz7TQUVdU09R3iM1tiF9bH563PSa/NiVnS1h0XFRyanLW+t+OX+4pK92cFJ9bsiuhvD82p7yz5UxN5Ynisn07m672DN7rPHa/+eCdtoEbJTX9FtYuCmQSQ1/bTkXeWkMmMzmcy5mHYZ5AwOYLOMIlw/8RXvpFOb5gmbvwhTXxfObhte+nBz/3VI/tLBqtyBjdljS2Jf5z9ZpvOzN/bk98HGv3KsHtU2Hs69I1YzuKRtYEvfIweuWs9Zyh+spR9Z2zyvcYU+42/+m2TO6HYQEMs4XcFAh4ApjN4y7xlrisJR6Lz4PhldHxu9GRf7oYPXQ1eOyk/dRJbdhV/amzxtuiCPj2+YVbl5fHxoRE48B8DgzzYeFWODYH5vIEv7o3hFL0i6zRLeu+OKt9c5X/5iI76SL50ZUy6Uz96Sz51YnwKdpAcHTH8vVjy+NvYBhmTT58Wee6eKvp66W6iX3ZrKfPR+9MvP59+PK+sw9u3oRh4T5m3tT0zzuP3tR0HE8qaarcf3qOBy+Pv5x/ennu3aPlmSmBgC/cvvTPaI6sxvJzsykRIUx7izgvZy97B4aNlyMj1MMr1tMvwTc41T8omc7wNzNyMNK2NNKxNDe0stYxctEyCNA3Y5pYBBkbx1iZh+poh6uqRsvKhkFgHAQkAqg4CZEYpEi0hEg8Fir1di9m+mxLjs0LD89jRmSHR+cnxEU6O2eERBelpsVb6EWgRBLRYikoiQS0SDxaNAEpmoAUiUFKJOpqpPq5xvu7xfu4BdvbBtsyYlyYGWFJp4aGEuMiEEgEBkOBADwIYAEQRKPRKBSARIAoJAZEYyGQAIIEAMRDEAkHUQggRdgligWJwm4nCE0AUfj/AVAhQ/8C6N8ZKjw+CgkhxSQMNVUrizNSAxk2GjIaVEgaQqBERBBIAImCUAiUmISIppEOI9DXxN3VMzramRlo6+xkZGJCo9JANICFcCQ8hYiTxGEksRCFgCGTsRSkOFLfSD8gzM/Nlx6ZGBmXlsaMjtQy1jW3NqY7modF+cfF+ZcVxlwY3HpnqPT9pfrxa7s+/N40cW3X+NXGiSs7X5+ueHJ0y+2hrQfqctZGONuoykkhkAhREQkRERERkUQXhy4r3UFdYMia1GsEDuqi+pRE9msCQzpQr5JYh6xIK1WkESfSgBevI6Hr5agNOuo1juZNhdmd28rryyrrNtc1b6lur6hqrdjRUtnYtL1x146GhuqGlh27dhUUlyYlzH0T1jr/83z/C/2hsLCWwP3+9ayr9UWiyD2ayEOayINVE32hgPyoBX3XRv/URc0agYumeJYNjeOqzPXWEgQYwyEmXxyVX5spCRKcufnBrJoKbmfvQknefITjXBh9Pt5zKT1yadPG5Y59Kw9f/ccF48G8r9Ozv91Y7juwXF3JKkhcSnBaCDFke6hz6NJsR6nfHVSDLPS1FJW19SxicqsT0nckplfFZ5WvySiJio5LXJMaEZXaXtPeW1pWkhKfWVwVmF/jFLmmue10VdWpovX9dR3Xu/beP3Dl3eDl10OXXh/542VsWiEJT7Qz0rdWV7VQVUoOD2HNzcPwr7bIVRPAvEXe4lfO91cL725P3jo2eaLpe8/GnzuSfpYwJ9d6TOZ4fS0I/L4p7tv23Mm2LdNDLd+PDv48ffjDyX1fb5xfGRle+fFRMPfj7rrcg6r4w8qYIUXUIUX0ITnEXXe1leqgz43hC8OXYZgtELAFAhjm8WC+8OQLcwl8GIa5Xz8N5yQN+5i/8jZ97aH/ykPjtZfmsKvWu3UR/Nsnft66sDTxXgDz+Xze/6HtLaOqWru38V0rdtAgXSIIEhalGBhId0gLIirGsUUsQERApUEaAbFQQjERAQVBQbETULpzd677/bD1/J7njfH/fzhnjTkGgw+bvcZmj2vdc84rREC8/sYAJhRiGFuEiURc/nQfBhCNIwAAIABJREFUZ7xrYuCHQMAVzNL7445P2hlM22vN2GlM26qO2c2b2qQ0s0l10lZhNNBQWH6S/fQWu+srAIDeVf8r045+7/BY1d6Jiv38zo99bQO/nn9uvv7kZeMzAIBQKMSAiCMEn3tnLhQ82p94Pela06sfo4zxobkfrYyBD1zGFMCEvxdT4J/DUOYsY1uAr6O5kZ22ykpJycUSkiYy85YrqFsoaa/R0rdZaGKrb7Juvp6Fmu5yVd1lSprL5RUtZeWsFZWsFBXsNBV95itvlpMOJFNCYSQEIoQg+C0ocQuM34LgAkm4YDn5Yz6+B7bv3L0jPNTfb7u77yG/wO0brNfISPkvN//L1dVDRS4QxoWipC0otAXFhSC4LTA+BMUFwMRAXa0dbrYh7o7eNuu9N9msNlnsae0QaOdxOGy7u50dTEJRRIaMioehNARBIQiBYRSBqRSyJI0qTSFLUciSNKqMJEVW+g/T/j8wVIqMSPw/MJSMouS/MRSGEQQhIygFQWgIRENwOMuFmt+e3Rx+efXL46yXty88uZq02WElkYAjwUQYIREhgoKyoskKC+0lS4ytrNbYO1itW7902VJNNRVL02V62vPlJGTlpRUVZFXlJOfJ0WSlJGTxMGKxcW3IwZ3W7jaOgT4Be/d67ti+wcfLzG79snWWa502bNsVGBcVVp0X+b767NCzjP6mjL6mzJ+NGV0NqV1Pzn+pPfOx8mTnzWNvbx3vvHX6yaWjiREenusMbM10LAzVYrzts0w0Li+m3rRWKlspW2QEFy0gXDWmlhpRCnRJ+TrEy7pwvgo+Zx4uXx2Xq41PVcJFqUN5R7YXXojPS0jMS0jNTjiXevxUcmTsxaj48yfiE0+fvRCXeDEuKTX6XEnmJRZ9Dvs7vlYEAACTU/88hoqpgQLmXHv6yWd77Bq2r6/zs7zvtuT2Rr2SJQr56ugj/XltixRfaFNeapI6tdFPehJfDKS7jOVGlquMWml9NNf6bGky67yO6eXE3nuQdzaRcWg3d7MD38eBF7aZs28v83wm516raIQFxMsLcauHAWH3KLuqnp6Sxozaw4pwZgVYCJwMBOtUBBuUW2wMPFYYGc7XMtA18o+I8dseHxh2JmBnrO+WQzt3Hrpd8yA1q/xK8Z2i5Iz4yOOnzuTuiEw/l1H29FVX5uX6khvPHja9u/ew7f7TNxUPX+SW371YdM132245GVmrxcar9BZYaqtvcXXg0GcBACIOnT81wB76TO9pnv1UM9OaP/Xk/OzDGHr1sZmSfaycPayUHXNJYdMJIaOJO0dSjo0VXZy4e53+8jmnt0c0PYWxGBifLf4YxQxQwBdVhIclykNZqpRsLYlCPflyI9WOUFvs+qnJW7H0n+9/W7YC8NtH5nfYGxDr0HljI58OhX1xM/vuZtbtvKTL0eCns1G3o8mvY37CFzVTbXWswR4REAoxgYBD5471TX5qHvvYODXQJ+SI6D3fBh+WD90v//aslsOYADzB4IW4cWfjORcdhqM6015l2kFp1l6N4aAxY68wEajPv3yQ9egq9+tnAMDEm6r+m7sHr0WM3dnfXxHLff1xpH2w/8W39qpnLXX1IiASYGB8au5r/0Rdx6+tR7K8dybvPHH56IXy560vx7+2jXe95jKmABCIRMK/Y5T/IQydo28L2uxsqrtRCtlEJGwiE21RvCNCciQRnSDIgUR0QiBHhOSIIg4o2YmMOqKIAxl2pqFuMjQvKuQPEYNIhBAiIZSED4ZxgWScL4XojxICUJwfhAuUVzzkE7hz54HtYTu3+Plu9fE77Ou3WVPdnUi0pSLrpGluVGgLig9GIT8KGkDGByO4QAQfhBL8YGKQnna4q63npnUu1mtdbDYu1tdftsDQ39Yt2NFt9VIzKiyBojIoIoMikghMg2GyeHCJIOQ/GCpJQSVoFOn/pjSJN/JS/9HF08gIlYL+TWYiIwiC/scFwzAivmAKGZIg46Gl89Wq82PrSo7XFR17UBBVnXvy2G4/GkokkogQjMAQjKKonKKStJLKIlMz05Wr9RYZG+gvVFdWWGVhumaFhbaquqayppK8qryMooyELJUmQaSg69wc/Hdvcw/2s3ay8Qr18Qzz9Y4IWeFmvzHAY5mdlb27dc75gw+LowaeZY42Zww+zxp4fqn3WVbvs4y+pozuuovf7sV/vhP9virq/e1jn25H1+UfuXTKPzXSNzkypDTMPUdbslwfubZMsnyZZJEesVgHX7SQWGQAFWlBRVrI5QWUHFVCjgYhZyGUvQjO1MYnL1EpPvLXsaDAM1tCzoeFJ+zfnpWZkZyceToyNvZodNyhE0lHTiUeOnXmSHTmhXQmnQH+JmZj/0ovLwAAw3gAiPh8VmdDSVtl7Kuqs+23z3TcPP326umWtD3Xttm+Oh32MWHvm9PbO45sfbbDvyHE9/2BPR3bQ9v8fVqcNzXYWj/asOGh+fIP660/29h+dNzY7WYz4bCJ7mxHD9w8s+/QdNYVTmuXkCV+LyEQCfgA4wEAJnnch+30nEus2EO8g16cUCuhm6HQRlWwSfG9yyLftca6utoGCxbv3H9xV2zekeTS2KybCRk3isruvP3a96T5S1PLj9uV9/MuF6fmXL1wsSg+LmnnoYM+O3c4+fuabdqgv3SpjoauprKOvLQqiYjSyGR5lGS1SM9qwfy1Wiq71i0buJ87fOfCSPmJyfLDk5X7p+//NVN3kP7kBLMujvU0mVmfzqjPZj69PNt4faq1lvmphdP/VTA5Ctgs8f9D+DuQXYSJhJhQiAkwTAAEAGBC7qPoyFsbzBrc178ItO8M9/q0y3/o4mHwOHfuSSl9oB8DAIhEIoAJMb4ACDCRSCgU8/CFAADe+OTnoxFd3mY9nma/3Jb2uZkMuJn0Oy8ZjAoAL2rmXjawBrpEgAcwEWd8eLyparwibuhe8uyPd0AAGD+/jDXdmGysmvrQJOROAb5gKD1p3HUJ3V2H7azKcVSZc1JiOKmxnDTmnBSmtuhz8vfQa3PZn98BIBhor+1ryh96emniZUnX48tzH74PdPT/avv+sqrhaVUthol4QlBzv+HK3cY7LV/Cj6V5bYvxDolx2RZddK1q5Hsnf2qAx5oTm/j/sxiKzTHndoRu9rXSt5snuY6I2EM4Nwjnhse5EXBuOJwbHudOwLkRcB543GYSzgfGuUM4FxjnTsZ5obggEiGUSNgCEYJgfBCCC0bwW2B8EEwKhkmBKM4HxgUqqhz0DQwL2703dNsON1f/9bbORosdpCQDEJIPjHOBCT4oFITgfRDEDobdEFwgGb8ZxfsieG8S3l9HI9zZZquX23Y/P2ebTSZGxgs15ruvswt08DDVM6aSqGRUikyWFm/kEZiCwGQIQiAIpVKkaBQpKiJBQyUlqdLSkjISVCnxEkmCKk2jSNMo0lSyFAWVpKA0Ckr5mxAqlsajCIoiKAIjfxcMwyhEIMMIGZaAcLDRgvm7t7j9FbzxYIjdwWCH3X72HpvWSCAoRCSjJBqZREZhhEKlLTQ0Nl5uKq+kKiU3T2GegpqKorqqorGB3iI9XQ0VNWVFVRnZeZLScjQajSJB1jVaaLR86eKlpsYmhus2rFhlba5vttjQ2tomwN/a3d7P3/ZG9pG222dGXmQPPksbeJbZ15TV15jR25je25DeXZfy7eGFj/cS3t09+646+m1V9N2c/bmn/C6d9CuJCb/pu6FUGbqlQbyxALmmi5Rrk0rUcVf04RJDJE8bX7gALtRFL6kTcrRI2QvRDH0oRQOXvEq3PO18WlJSRnRs6oGjMbu2Z2dkpyZnR5+Ijz0Vf+LYqeORJ05GxUT+FZUQk8CiM/6me2P/Tp4SDwAh4AAgEHIZ7XWFLddOv7x2rq3iXNutuI6bcS/zo6qOBbTln+6oTn11P+/to2uNt0qf3akBPKGIy+fNMSbefZzr/NjT1FqdcPFr2Y3RB3UjlVXtxw9/iwju2+nfty+s7+Tp4eJb3Hd9YogRAR4Q8cQscNEYg36vhZ2RxTu+j7fLjRdoJXAwFK7XEm1U++FksHW1ic6C+ZbmG3Kz78Yll0WeTT508sy+A6eCg7bZbLKzWm27eMkqbU0tPS01DWU1Mg4i4nA4HI4AE+bRJHSU55sYGK21tDQxWbpIzyDQbPkBPZXE5Vq5Nkty1hnddFjyws/i507LyYPm9GRHVtkWdu0+VvM5+rsi+o9a+s9nrMEPvMmf/LkhIXcGYJz/II+KmVDiHZQ4HJgvtl/FBAAIAQ8AoYj3uST388Gtfce3/zoe3ncyojtq+2ReDPY0Z66piDnyEwAARDwRhomAiA+EAOMDIBIBwBcJAODze7//OLJ9wM+812v5kJfpqPeyMa/lI27Lh6J8wYsq1otGTt8PDHAwIWD87J6oLx2/c2rwScpYdweHwRh+92ywrmDwweXh1/V89hQQYaOXUsbdl9I9dDiualwXVbqrEstFleOiTndRnAg15pUdYz3MnfvcBkRs1kQvZ+qXcG4Y483wZ4fGvv3se9vf/arrzf2Wptv3RHwBT4iVXb+bnHet9M7T2ubX7R97blbWJ+feunf3Yf/bFvpAF4fB+BP2+U/u5bFZFmNPmL/vCn2npUZBG519DQwdZSTDDA0C9HT8dHV8NDV8NdV91VQCZGW8YMiFRPCSorhLIB4QbgsJF0zCBSD4ABQfgOICEVwwTAwlkUJJUCiJFIASvGB8sIp6lK+fn529x9KlNipqSyQUVHHwEhLkSUUDYII/TPKFSX4owRklL8fh7RFiAAXyohB9UIIHEResN//kVv/9If5b3F03rVm72GixsZ7+qiXLPG0cl+kakfEIBaGSURqKUBCYgkBUGCaTIJhEQihkSSpFiopISFOk5SRkZSRlJGlSf7RJYj6TmMZE+691PEJGYeT/UhCCQDAZIlEQlIJKwhBFR1Pz2P6IXVvc921zPbjD9egunyBvWypKhCAiCiM0FKGiKILAaurq85SVJWXlqdKyFAlJVTVVVVVlWVkp0+VLFy3SV5inIKesIqUwj0JGaWRo6VIjdQ11FRUNZWU1Y+NFTk72FtbWigYmC8ws1jtuyEjY97Dg8K+mrMHmzP7nGf3PsgaasgYbMwYa0nufpnY/ufij7sK3R+c/3kt6XxPXWR1Tk3uwJG5LydnQ2/G7y+3My2RxN5VxNzWIN7WQq6rEK0q4K1qkkgWkYk1cqQ6+WJuYo4zL0yZl6BFTdXEpKrhkx2X5+VnpRSWZ+UXZWZdzM/IzM/MuXMg+cyb5dEzC8ei4qJj4qJjEw0diEhNSmAym+MsEfptG/kvzUB4AAiGP/qq+qPVaTNu1pOcVCc9vxb2sONtaePx+9LaW7FNtFSntNdnv7xQ0XMt7/uAeAECcTzI3NycUADqD87nz2+CvEfHffHb71khVMfdOIfdOMfvBHW77B2yciYkAEInE2RlAiAER4A+Oj9TUjaZkTEQdmNzlPeK/7uc6wy5LrR/W8x86LA22NDecr6OsMG/+PH0FqpIEhFKIOAkIVZSWUleSVVNUMtIxcLJe67bS2sV6Y9yp6JLc3MqrpXcvF96ITWjOzf2UefH1ySPxIQGH90d0FaZ2rtEdXKfVb6vV66w54L9wZM+aibOBM5dPzNZf4nyt5Qy0Cad7RNxJDLB+73sAEABM8Pvz+R0eLPydkvSbBSnmk4oJpCLAxTA+H/CBkNd1pagrKmLodETviW19p3YMxe6eLYoVNeRNNZfSJ34CgAHABiI+JuQIuQwBY5Qx1TPe0ymgD/J+1k9WnBz6y3Us0GLY12zCz2LC12xis9mUt+XoSX9RcwWrtYnb+0MIuCIBoA/8GniUN1x7cazlFndqWMhmTL5tmmq8Ov6knDvSLZ4PTOanT3gtZXgv4HhosN006B5KHDdlnqsaw11lYvsKrDad11g+++EFEPHFqn+xTIDL5Y78GOh729v9qvvd45dPrt/hcXlCAHr6Rj93DXUNjs5w2AAAOoM1PcWY6f0x+baBM9TN53DAb3eVfwhDxadZBoe7NzTQ02Khnc36wJ1H/Gw9Ni1fvXPr3pDgnaEhEaFBO7YHbY/wC4vcHBpguspnueVBD88jbs7+89W9iDh/BO9HxgWiuCAEF4zgAhGCPwr5o5AfSvKikjwpkK+0nJem1hoJifV44nqYpkWSoOIp+oikK0XCh0zajED+MMmbTLAjUxYTiLZkyJcCu1KInijRg0Twn6+x281us82aQEe7DStWmhgu1dHUVpGRNdbR27hyrTxVEsbjxYdEGEKJBJhIhCASgsAohSxJRiVQEllHXdvd0VVOWpZGof2tjv9jBkr7T2HS3/5MYvrn30VGUDKCojCCIqiY6kQhUyVRVFNBZrPD+kMRmw/u8Di0w8vXbT0KEyAIQlEyjUyWpJAlqGQyClMoZElpGUlZOUlZeXUNLRVVVUlJmo6O9korc1kFGRllFTllFSkq2Xyx4ZZgXzUN1Xlq6kpaWvM0VYzNTGzcnUxtNyrqqnl6r6nMO/K2Mna0NWegObO3Oav/efZQU+ZgY3p/Y9qvhgs/nyb21Cf8fJL440HCtztn3leeup0RUXYmqCx+a2X8nnwLg6vzoAoduEyLUKJOKFcmXlcilszDlajiytXwJSqEYkVCoQKhWA0unA9naeGSlPGZvrZF+QUZ2cUpOfkXc0tSc4qTc4vOJmefPpMcHXv+WFTsqejEM+cyTidmpuYWz7H+6OX/PY79bxshTMBnvKy/3HrjTOvNi80V51/ciH9x62xDwdE7ceGtOdFvbma8rs57e7f0SXlxy6Mnv8EXiCaGRjoaX3S1vvnZ2NH75jNPyBcA8KSqcuhJDbvhNvdZFae9mffzF+DwhADDRL/NNjAMCEUA8HiCybGJjpapB1fp1ekTZWf60g6/PxH8PX1//4u7u/1C/G3tfZzWRwQEnjhw8EL8mauXCyuv3X7x7MXLthYPZ8/ks2ltT54ln45Pjo0RDPwau18zUJD2PnJHg5ddlaPVA3uT+vUm6bYbryalfcpIu2em2m6z8PN2x8HUQ5O3MuitD0TD3wFvGgAeAEAEMB4AHJFIIMCAUNxeCzCRABMJgUgkwkRCIBJgf6ToQh4QCTERJhRgmEDEZzIY06M8ziyG8XhAKMJE3dev9J7ePx63r/9k+FDMzqnzhyZzTwoe5zCeX+dPD/AYgyOfHnNGXo+9v8Pobp78+mLse/1o+625r3Vz9VGMTKvpXWYTQRYTgZbTASsmA8yn/MwnfSxGTvryXlxnvXrO6+/mAw5fBARzU2OtV0cb85k/2oGQJ+QzBzoax1tqehpvMsf6xU/dmcuZ05uXMXx0OV7aLE/tOS8VroeywF2V6aE2vGO18EEhs+kW/V0LJsIwjC/A+FwAhEDA5wonu0ZG3vb1tv/8+KS9/mZt78DAxOwUXyianWOzOfw/kwwAMO7M68dDjVcFo9+FAq5YroX9oTP/M54jLDZn9zZ/V2sDV1fHzVsO+rqHebiFBIQe9Are4xm81ydkn9fm8NUWG8ND9oWHHgwPO7h1x4Fdu/cd9vPzkZXxgwkBKCEQwQchhCCUEEAmbkYJPgjRk0xwpRI8yUQ3mGAD4RxgoidEckJRHVgaISjowdLOVIoHFfIiE30QghdKsEcREyJ+A4p4UxE3BOeJENwhvKuibMAa8yCXTeE+nrYrrRbpGxsYmqy0Wq0orWC20Mh+5RplKUkUIpKpEghNiiolLSMjK0GhIiQURSVQlEZBqdI0KQUpeTJCQWEUhcl/15/OnfLnV+qfkehv0Py7/uM0CiEQDEMIAiEQHk+FCPbrV292s/V2XHNgm7eP8waIRIBghEImS5DJUhSqHE1SUUJankyRoVKkZWky0jJaGgtU1DVk58lLy0ivsDC3WL5MVl5eVUNDV1v96MG9Ls4O2noL9AwN9I0NdI305hvpLrNesdJ2zUorg4yYsMaSY31NGYPN2QPNGX3P0/ufZw08yxpoSu1vTOpvSB18ltf1MK3rUeqvJ1m/Hqd+uRf/IOeviuTwstTdlad3ZRuqViyAry6lXrEzKnVfeXmZxhUlYpkyrkARl6eMK1AgFMuilxWIhUr4YlU4Xw2fqEHI2RFQmFOYmVOQlpudll2Qlnkl7VJJdExSVGRsVGRc1PFzJ2KS4i5mnE3JvVRQzmRxgdiX91/MU/rt0yjizXbUl7dUJL2quNh2+2Lb7aSXFXFPsg9Vn9n5sjDxTcWl19X57x7eeHSlvOVho/iVAIDRnr66omsfbtR0VT/qb38r4HExgDXV3B6uq6HXV3KbqtgvHjI/veZNjmAiAQYwwW8hkNiZA/CBYKTv88jHZ5Pf6qZ+PhSNttI/1A2+eQoANt4/zJiY5PM5/9v90weHOh/e3+7tG3PoREr0mSM7IooTEn7cuPZkR/jrsKDOrZ4dIY5NAfbVgeuuBazPD3bL3b2j4tBfN3Z53T+x81lGXGt+8qfinLHa6qnGx6xXzawvn3hDfSIWg87lM/hCIZ8HhCIxEogABkSiP/pNnpDH4M9OsWZHAZ/Oo89MDQ1jfB53emLwU2dPe8vMUC8AQhHARBg2WH1zJP7IeOKRkTM7RuN2T6eeGEnbw644zm4oFs4MM3+29tacnHlTONSUyvxWy/z0ZKq9ZvZd7Uzv84mH+/mZy6Z2LR4LWTUVtHIq2HIyyGw6wHzUz2woykPw4jrzzVPeUI8AiASYaHZ4aLKzfqCxYPJjE5/NEPD4Ix/eTb59PvqpSUifET9zJ6/mz/qtZG9eyN2syfXRmNusyvJSF3hpcr1UJ7db8e7mzzZX09+3iIQ8NhDxMLEJopAnEE39mhp7N/izvefjk876a3d7fvwYn/qfA6JIwOTPDoPZQf6HxyPXoodvnsNGv4oEPMFvXtM/6tvEYrD2hwfu8N0QHODn4f/X5uD97sG73YL2egXt9Q7a5xO0L2jL3kC/0ODgHT4eW7eHHQvYFum//eDerds3L1zgDuECEfEGieCP4H1Rgg9C2AzhvWG8J4L3gfFeKMGZQnChED0RkjMF1kOkEbySHiRpT4HdyER3lOCFEjwRggMKm5AI6xDUi4x4wDh3COdMwnmozNvjvCnAZZPHJmsbCwuTRYu19RctMF6ipa2nJDPPZuVaPw9PRyfHpRYrdY2X6xgYaWnqSNCkUJhKoUiRURqVQqMiVIgAwyQEJokjPH4XRIRhIgKTfhcijkeCUARCxObK/1Pw7yJDJASCEQhBIBQhQVQEkqKiKImgQIMjAty8HDYQiXgShFIQMg1FJVBElkyWR2AtGSnj+ZoKchLy0lJaGtrySsqS8vJS0rLqqqo21mtV1VRl5eXWrbVycbZfsmzpSmtrizVWZlYWZqssl65audhqheEyg20Bm+7mRr6vih9uuTTwLHPgWXp/U1p/U0Z/U9bA86zxV8V9z68n7w/dusnigNfqqKA1lRl7y87vOhHqsMtrbdyBwMoDYSULpe7o44rMyZVx+yqvFN34a2eStlSOlXap79qc9YtydCi58rgsWVyaEiFDBc5WIJ7ThvIP7kxITImNv3jhfGpadm7KpcL0jIL4uIvHT8cdiIrZffjUvsOnDh89HXk8Nj01m8NgAQCEQIj9WxiKAXFfDYCIP/Pm6fXmWxdf3brYVpncWnX+TWVS/aWjd8/te3Ml/fXt3De1Re8f3XhQVvaq/jfpGgDQ3/Ors+4Zt7tfMDg2OzDCY/OEPFFL1e2xJ9X0+kr20wrOs2pGR8Pc9w+c8RERmw0wodgUDsN4GBDwhMzenrd9H5v6Pz8a+fVIMNI69e5pb2fb73sVzHEZw6zJIeZQ3+TXj4PtjV0Pbr4sTK09F3n5WPiVuD03Lh6+nnig9mLU56s5ny9nvs5K6EiPaUk68vjMXzXRe29GRZQfCy88HlZyYteVk39dObnv8oldt4/v7MmMnylOGyu+OHU5daw4o7c8m/WjExPvxQEGhEAkEGJCvojHxvhMzsz4zOBPxszQbPfn3qaHfe11/JmhmZ7vIx/fMgZ7uMO94x9eT7ztYAz2im3tMJFwsPrmSPyxiaTIqXO7puMjJhP2TadsZZVFsOovieaGWN1NwzXHRhpSJttLJr7em/pWN9L5gDv5TSQYnG67NFPoN7Jv4+S29dNBKycCl09vMZ0LNB8PNB+L8gRNV9kvH/J6v2EACEX88aEh5vCgiDPLHhsRsZgYxhPx2YDHBSKhSCQQAAwAbPZ6/myQBStIdy5Imes7j+WnyPJT4/tpsjerToSbC+5eYrVUz75/gfG5fICJRAIgEogAEPKxr83vm67U3s+/fjv50rXEC6+bHn9639n9rWtocGBqYmjy56dvtVeHbhdOlsfN5O0eyd1Hf/sY49EFgCfC+CLsnzyHYmw648SenXmJJ/Zu32nvutUzcJejZ6hX4N7NoQe9Qw8GhB3y9wl1XrVupZbuRmPLv7Yd8ws/7h1xLDxsu6OupjOE84cJ/gjBH8FvRnDeMM4bxm+GiJthkjdC9IMJPgjBhYJ3IRM8EIIzBdJHZVCcog5J0o4Cu6AEZwjnjhDcEbwDGTYmEdbCiAcZckNwLiScE4ngMk8ucI25m42V68bVlosWmRgYa+gZqBktnr/EdIHhUi2thS7OHrv3H9rg5GG6ysZoieX8+fpUmgwJplLIkmSUJkGVpKFUhIQgJBSBUBQmIzCKwmQKSpWUkKKgVARCERhFYBSBxClzKAIhqHg48Of6G0PR/0FVBIURKoogBAIRh1OUIO8K9HKzXUfA4SESmQqRaTBChYmSCF4exRkoyRqoKcpLkpUVZHXmz5eWV5SQU5SWnichIaWjo2W8eLGR8WKbjesX6umqamprLzJasNhk8UrLZWvXWmzYZGJhvspqaf6FA42lx/sb0wefZw08y+xvyuhvyuhvyhxuzn1bmZB7POSwv6cmTUZfSd1cT8tyoay1ibzFgnnziDg1OZm/dgaX79l+dYmSFGsdAAAgAElEQVTaDSP8FQ/jmtys62U1N3cfTDLUqjgRcaXs0q3zcXnrzAttF5e522Qt000zkrqgIxW9UO768SMXE86djjkdE5NwNjn7/KW8Cxl50WcvnI5NOBOXFH067vChyJPHT5+KOZOVmcVm/M6k+5v+/e9oPTEAgIg38/rpteZbya9uJ7+sTH1Zldx5J/lJzrHHqVFvr19qv53/+n7JuyeVtaVlr593iF8IADY4PDoyPCFu4AAGZmaZj+88vp9fMNtwd+5xBePxVdbTm8yWe8zOFsbX9+zhfiGbjon4v42GACbgcfq+vhn90Dz9rZ7VVwfGm0c7Kn+11Mx9fzf8rrGr/ur7W1nvbl56ey27ozSto+jCp7zoTwWx70ovfLya8Lbs9Mvy6JdXT7y6HNNWkNCcf7Yx/+TzwuiGvJiHOaefZkTXp5y8c/5o1YVD1Yn77p89dOfs0cqEww2JhycKk5iFiYziBG7JeX5R4lT+mdHay/yxXgGHPjvcPzM8Ojc1wh7tnfj+kT3VPdb1fPTNI8bQF2bX94mmx5Pt9bO93ZM/ftB7vg5+/cAeHp79+nHu4wfG8MBvH0FMOFBdMXz22ExSJCNp72zstvETwXMXApmlEfQnGdhM7/iXpt4HyQMtZfTvTyZ+tk8PfGZODAEAhIAnYo+xfrT3nN4zFbZ2JtBiOtB0ZospPdB0MtB0PNIdNFxlv7jH/vEWAIEACPj/Q5ICGBByAV8ABAATYZhIKKaeAhHzduF0yEpOiCFriyYnUJ0RpM4K1OQGarID1WZ3LBaVR2HPr9I/vcAwsVCeIwRcsXXVl7aPqZFJ53ZGxgXtuLhtZ3FsdGF8TOn5hBvpqVV52Q9K8xvKcluv5Ly7nvfjesaPsuTOmqtM+pQACDDAw8SN0z+FoVwOLzw02HHjCvvVVua6S+yWrbQ1sti83sXH1c/TMyjEP2zzSmtLIrwWR1gnIRdi67VtZ1TI7mNe621tKIg3hPeFib4IcTOC90Hw3gjeEyG4o4gjGXVEiN4Q3hvCu5Lx7mS8J4x3JpMMERkKTkmLJGlDQ11QohOEd0HwbgjegQwbkQirSYgrSnJGcI4QwZ5IcJSTDlxr4Wm3xnGd5VKd+Yt0F2ktNFJfaqZiaqltulJtgbGZ5drd+yOdvIIXGJjLK2jLyaiQUWkUlUJgKoVMk6RJUck08cFTTHsSF40mKSsrj6IUMZ8UhlEYJkOQmBr1XwD6X2D6B0NhGIYhmAwjKAki4nAqMrTdW7ydNqwi4HAkEkSBIAkYkkCJshScmjRxkbKUhhTZzFDfx9NdQ1NLQl5ZUkFdep6mjIKKhLysianZJluHBTrzDRYt0jYw1DA0VtJbKDtfR1Z3oZqhiYaO9s4Qt5rcyNcVJ4eb0/sa03obxCfQzP6mrJGWvI6b8UFrDPVlaSqScjrqOnqaWqYGupb6Kmv0ZLzNFx/d4ne/ovxJfllDUnLFsV13YyLvFZXfLblRGh5a4utQW5CTV1Zx+eSpjI02NxPO3M3Jz3Wyz/GwLj22I8XfNdHb9+y2LSmHI7JOx2ZcvJSVmZ+WURx7LutY9IWY+JSE82nxSanR8cmn4s/nFZWy2VwAwN8mGP8OhmJ/MHT29dNrzbeTX1WmvqpKe3Un7U1t2pO8k0358e8ri9urL795cPVdfe2dsvLPrz+B38MFrLu3f3h8Evt7pMjjtza13svNoz+9M/PgKv1hGavuCrPhFrvlIevNc/qPt+zJAT6fLfh7083nDLc3DT24PlqZNVR6+ueFPR+jQjv2h7zfv7Uz/dirkriOwviOgrNthdGvik6+KDjZculwS/bhZ5dONmWfbMo40pRxsCkzsjH9YEP6vkcZB+5nHqnPOtacfuR56v62xP3Pz+1+mrD32dmIprjgutiI2vijVfEHnydFzhWlsAsuMIsv8EpSBaXJnOKE8dK0gYdV3IEfQ51NE987Jwa/0Ls/T33o5M7+mOiqm3t3nz/yg9f7a7rh/kzbQ+7Y0GxvL7v7g4gxOT0yMvbjy/iXT7Mjg+IwD0wkGq65NXn26Ny5A3PxO6dPhYxG+s6kbOPeiZ1rKeFP93Jm+3mjHwSzvSLOuIjPBHwuJhDDnggAwJ3j9STETIetmQ0ynwsxn92ynBVkNhNsNn7UFTy9xm6+y/7eDkRckYjPx4BQJBJhAvEj9v9IXAIYJpqrLhgLXyUINgIBWvxgHfaWBewtOrwQbV6IJitMd3LPssnUnfx3DQImR8gDQCgSYQIhAEIWiz06O/B++Fv953c3G9vyaxqzKx6mFtUkZtyKTy89k5wfk5gfHVccHZdz5lxuXGzJ8SPXkxJnJqcwAIAQA/9sL8/hi9z8fGSUaAvnSZpC0FoCyYqErCRTLWhSljKKa+SU7KRkXGCiOwlvD5HWS8o7GZo7GFmupsq4kfB+MMFHXAjBGyF4wHgPlGhDQZcQCasQgiuZ6IXgXVGcB4L3hHEuZJIJIkvFKWlCkutoiCNCdEYITgjeBcHbU2BjiLiaBDsjkCOKs4fxtkS8o7zMlnVWnnZrXTetMZqvZaC7SGfRYq3lK1QtVmuYr9Y0XGa11nbf4ZPeATsU1Q0JJCkKWZZGlqWRZWGIQiVLSEtIk2EyTEL+E0BhGIUg5D/Q8zeGwv//MBSGYQiCYAgiQwhCgPA4nIocbXeIl721JR6HQ2GiNBmWp5IVJFFFKUhdBtKbR9OWpS5bqLvS3ExZTV1OVUNGRVtGWUtaUV1pgd4qG9vlFis0tLSMlixZZGaxaMUqXXMLbVNT3ZWrllpbr1u/Ijdh7/MrUX0NF/uaUnobUvoa0/qfZfY3ZfQ1ZvQ1pg005tbnxvhbLzbSlNfRVNJSU9FRmb94vq6ZrorniiXXYg9fT4y8fvbcjfMZV3PzqvJLqouuVZaVll2Mu5Fx/npp+a3iW7mhwSnu9rfy86+fTzq/1qLs8L7SkqJrl9Jzo8+cjoiIcXGONVt5wdk5Ndg/49CRxCOn4qPj42Ljk5PT07JLE9OvxF/MyS4onRVn0olp2L+5Tf88hoK/MbThRktlysvK1JdV6S9r0t/UZtbln355Nf1tVWlHbfmbx7feNzy8W36z68tP8QtFAOvq+jU1OQOAiI/xuEAIAPjV3VNXWkyvr5x7eJX1qJTz+DKzrpz7vIb/6gnn80vORA9TMCUATEb/t+End7rykt8dCnsT5tERaNO+edVH303fdoV1JZ75VnTxWe7pJ9nHn2Scepwd9yAnrj4nrr4gvq7kfMOVxJYrF15cu9RxK+dF9qH6KN/nJz2eR9m8OrL+8xH77iN2vUfW/zy8svegdf/BNX0HzUcOGf86tPhZpP/dM5G3Y/a3JEXRS7LYRZmMy9mskjxOSQ6/LHv6au5w3R1B/8fhF9WM90+nuzvpPd+mPr3nzHSPdzXNfWhgD/Vw+n5NNj+ce/dUQB8f/v557F0Le+wXmz1Hn5uYGeqbmxr7rXEUikarb87G7WPE7ZyKDZs+tWUi0n8s7S+spXS28y5nehAAAAAf/E6gAyLAFwGREMOAkAUA4E3N9Scenw5fOxdiMRdiSg8xZQebMbZYjh11ETVdnWmtnvn+Coh4QMQXioBAKOQDgZAxwxvs4/T+4v74znjbOtVyd+7Bjanqy4OFF8ZOBTG2L+OH6vNCNLmh2qxQ3ZkwvZnwRZM7lo3sWD61Y8lwuBmzOIb78hnr7WfBly/Yt/fg0+vpmisDlRXDje9+PfrU++DDr/sfums/fq398OHOu87at6217Q1Vz+uvPqzLu3U7ITNl+85wI/0wI92xnq9/sO8f8g/9PQ/lCRx8NqMyVH1ZygaU6EQibEIhG5hoT8A7EIl2JMgWIjmSCU4I3hXGuxBJtnjSBhzkQII9YIIPQvJGiN4wwQvBe8A4VwjniuDXkMm6OIIlCjuTIQ+E4Izg3BCcB4xzphCXkeVpOCUNSGItDXZACI4IwR7FOyE4ewpsAv/GUHsYZ4vgNpHwNlK0oDUrvOzWrV9pqiYvZ2hoomNgsmD5Sg2zVVoWq9X1ja1WrT8cFeMf/tdC0zWIrApCkZGgykhQZMgITVJCVk5KFoVQMYZC/w2j/0f9F4b+7yPR34X8PoTCEARBKESGCSgeh1OWl9wdunnTGnMiHidBQZSkaCpSNCUpiqIkoipN1palzZeT1FKQ1dVQ19LUWLBQV3fRIq0Fepp6BittbJdYrV64ZMlCo0UmZqaGlit0LVborbAytl5nZm9vvnHNX3t9awuPfL1/ZqQtq785vb8pra8pXazv/PX04s+n53/VXWjIPXrIe42jhb6OkpT6PAUFaQUVeRUVFSWrRbpZm20LHZdfD3S+vju89PiB0pMnr56OvXw24Upq5vXcohsFxbWXiq6dji49c+r+5eLifTuTNlnUpSZVpGWk+fll7t1bmJ9fEnXqhK7WHh2pGOdVJ7xtD3s4Rnm6JQT55h/YXRB9Oi85Iyc5uzi/mM5m/wfK/VvnUPEPMYY2V6W2Vaa+rEp/VZPReT/7cWHMm8qCN9VlHfeuv6mrfvf0cc2Vm70/BsDvRhIbH5sU8EUAiOisWQ6fCwDo/vr96dXSmSc3Z++Xsu4Xse/nM+vK2M2VvDdPuN/bOZPdPME4wGa+XctvDfH+5O/0eavjz10eg0cDJs/vm8xJ4LS3iDiM8YGumylxlUnH6q+kjHS/HPneMfv17dyXdzPdH9mjP+ijvYzJGfbs9MDL2p83kmdaqydbK0avnhg+ajmzQ527W5P1lzrrwEL+fh1e5EL6YfWpffM7jgXVnDl1I3p/c9JxekkWuyiDUXKJUZLHvZwvKMudvlE41vaUOfS5t/XuRHv9TNdH1kh//8dO9uwQZ7KX0fedPtrPmZ6mD/bSR3/xuCzmHEMwNyfisgEQYRgfcFhCPpf/mwAlGq25Pnc2ghUbOnkqYPq438QBt9GLu8GrW7NvH3ImerHfnNw/Dif/6V4KgJA125ccObPDmh2+mh5qzgw1ZQYsnfAxmTjmyn9ePv324WTfe7G0nweACGDMb19+JMcPRm4ZjvQZOug2uNe2N2L14LaVg9usRrdtmNy5fnL/+qGjTv1nvEZSwiZzDk+Unp66nTz7+Bqz7f5safxkuBE/ypqbGjaXfYhx6Sg7a99c0pbxv5xG44/S7z4dvPOm++7rTzWvPla1v65u76hpf1PV8ab6TXtN58vqzuabLxty7pYeSThqsWqf4YLxrncAAAAEGOD/gx7MGIfLsXVyhxCKngRlLZm0DiFuQIj2MN4JwjnA+I0waS1MWk+GHWHInUTwIuG9YLwbTHCG8C4w3guBfCCSF0zwggluMM4FxrmgxDVk2kI8ZImgzijijhCcyDgnFOeK4lwoxOVkeQm8khqJtpoGO6AEJ4TggOKdEJwdGV4Mk6yIkDMC2aG4DSTcejzORloieK2Vp906S5NFyrIyhsYmugtNFphYaC5dMd9spaqO3oqVa46eOuMdvsdkk+N8sxWy6hpUmgwCUSmoxDw5JXkpOTJEhv5gqNjC7v9RFASm/H9hKApDYsI9BEEwTEIhAorHEVTnye7dGrB+5XIIj6ORycpSEmrSVCUJsqIkVUWKpi4loSknraUkr6emoqOiuGihlpGRjpGx3roN6yzWWhuvWDnfxGj+Il1jc9Mlq9cs27jJzN7B0sHJ3M52nfP69JR9L24fH225MNSa2d+SPdycOfQso78hva8hpfdp0s/6+J7HZ99XnDkT4mhrtFBTSmqepASZTKJQEByBYKE/P3PNkksKuAJtNN9IsXi1bpmT1bUAtyu7wssPHLx8+GjB8ciS6BNXzydXphfcycovTUgoiDl9Nzf7dkLCxbVLUz3X385JqzgVE29lmLPHuzAlJSXhYsLJs2cjDh60to4w0DqzyeqMh1N86Na8hHgWc1r8ZP/7K/UvYih/7nXDzeaqtPY7GS+rM19VZ765n/24OK6zuvj1nauv7t14XVfzofHp3fLb/d1DQKzTFolGRyd5QkwEwPjkBJfDAwB0f/rx7Eb5xOPyqbuF9JocVm0u41Exs+U28/3juV9tzKluPm8OCDijHS97bpaOVeRP3EyduHph6mYy93HR6J0Seu8XAMBg77fr52JuJ5x++/jG6LvGDxW5PysL+u+WtRXFj7xvGPzV29szMdY/CTDsP4yP+aK+hsE0j6m/NLDDWuyT2vQTGjOX3Geu7Bs4uvZVpHdVXNTV6EPNF47Ti1M5BefZl5PZl1M5pZn8sqzp0pzJtmf8ubGZwe/sqVH66Ah9bGB6vJfDnBJxOUIul8dlAAEPiIRCjCfgc0RcvojF587MMcYmWBNTrKERztwcX8wixUQjtRWzZ3dw47ZMn9o8F+nO2Gc7eS4Uaymf7rjDGf6CASHnPxtvEQa4LMHMNHdklNXTM9X4oPdwyHCQ2YTf0tHNRiPe+iMuer3Ouj3bVjGvpWKvn7K+feBMzgEGFwgAmB0fSD7Vs8Nh/MCm4WOuIzHbR5OPjxQkjtzInL5XzG5+wOxsYP9o4/d3CScHhawpjM/D/rgvAAAm2p/0RawQRBjzdhvN7V0yt9uCtdOMsXPxeIBxf+TWmZq63pq332o6P9a8+nzr5fvbL9/cbu282dpe8aL5+vOGKw31lx/fS71ReCT+5FqbyMX6Ez0fAADiIJR/RqckvlhM5ob1tihMXkCTWIUi6xG8DYy3RyF7lGSLostgSAEH6xGodgjiRsK7k3AeMN4FxjuRcK4QzhMieEMEDxLeHcK7QjhnGO+EEqwpFF0Cao5SnVCiC0JwJuOdUJwTCrkisDkiIYFXUCXRrKkEJxjnDJOcYKILgttEJi0mkZZBZBsyaofgHCTRTfLUDQqSAavNAn2cTQ0WLlBTN1qyZIGekareYgWDZWoGSxWUNVassj56Os5rW8Qiaxs9i1VyapoUqhRMQiVRKWUZJXmaDJWEohACwzCEIDD8my8PowiMIAiCoggZ+a3jRGEEgWEEhREEQmDx/FTc7/9e1iNkCCGLT7MQDBNJMIEo1pyozpPavc1/reVSFI+TRhFVGaqaLFVRElGUoShKUxQlUTVZCU0lGT0NpQXK8xaqq+hrqK6yMF23cZ2JpbmO2dL5S0x09Q3N11hbujotd3ZYae+8ysHV1Gbt3n1+tVdO/qg/P9mWOdqSMdScOdSSOdSSPvDsYl/j+b7GxP6GhK77pz9VR99JOeBorKuKIMbztfUXqFEpRBwO52ZmkG+hV6ZFvLEIKtMllCnjCmVxl+ZBmTpyOaYG+bZrCwM8iiLCcg8cyD8QmXc4Mj82pjQtpTA1+XJaavn56PLUpFu5Odk7wlI9N1Snnc3NKshOL0nNLMvOKsuKijm2elWat1O8lekuNemEPWEsNlMMVuBPxPjUv4ChYra8iEfvbLj1ojqz7W5Wa212W21mR21O/eXED7VXOqqvdjysfPP0/vvmF3ev3xv4NQoAwADgCwSDA0NilvngyISAzwcA/Pj07cXNK6MPSiarL83UpM/dy2I9KmQ/q2C8ezzb38md6xMJGCKRCAAwNzM6NfhxsP1O/4vqb43XWB8ffqm4NNDZCgDo+/npWkJ01bnTX+rvTX3/ONDWOPHphWDs+0R3B3uqn8/l8DlCHoMr4Arn5tizDOb01PjEUN9I78/RF9Uj8Ru5UXq8WF16rObs7d3Cnqa+pM3Pj7tWnDl08/SBl4mRjPwkTkEC63Iir+g85/JFbunFqfIc9tfPQCQS8pgCTCASCAGfD4R8IZcj5PAFLC6XweDP0hmTM0z6zFx/P6O7d6ZncG5gfKy7f25gZO7XEGNiRvRnKDnysGo2LpwTFzB72pt9xIX3l93s2R3ChrKZtlvskS4xj5357l33lfzey5ndOanfk898ijvy/sTedwdDO8PdvmzZ+DVk7bewjR8jnD785fX11Lb+c/u+h20aPrUVq0gV3i8XND4WPL0rfFLJLUvt37F+OOMA79c77ugvbHoKsDhAKJ6Q/kd00x+7BeEfUf/v/WR73cDudbwdi4Xbjdlh+swQA2bwEnrgohFP/V9Hg6Zqm3ruvvtW8+ZzVfunihfvbrx4fePFq+vNLVefNZY/rSt5eD+v+m5ySenRc/E2trFLDaa7Pv79Xv+kjz2LztywwRYmwfMptNVksg2E2wTh7BDIFoFsYfJSFKXhJdQIUjYI7ALj3SCCO0x0gQiOJJwLhPOE8N4wwYOEc4VwLhDOCcI7IXhrCqpLJJuSqY5kvDNKcEaJzmScExlyQyFLlCqBV1QmSq2lQPYI0R6BbVGCAxm3gUowIREWk5ANCGoDEwJNdHbam/uZzQ8yN3BZbaYlr6inq2+4ZInOAkNNYzPVpZY6iy3mqWhZrLI+Gn3WK2yH8VobOa2FCE2WRpNBSIg0WVJeQlYKpVKIEEIiQhARgkkwDCMIBCMkGCYhMBGBIZgEwQgJQkgQTIIhIgQRIRIRIhFJJIhIJBLEF55AwBOIeAKJgCcR8QhEpMCwNI2qrqy4UEfLUFdHT1Np1zbftRZLEBxOloKqyFIUKCQFGqQ2T0JOAppHg9XlaCqylPnKctoKstpysqb6C9dYmM2fr7VomfEquw2bXJzNLKysbDZZujuZujmscHax2rTJwWVdXsr+F7dih9tyRtvyRlrzhl/kjLTlDLdmDzSn9z9L6W9MHmhI6Xmc+PHO6XeVsbeTdnhaaOvPo+prqlBRlADhtq5ZfGmx6nUTySvLyZdNkCs6cJEGsUwLKVKGsuSIF2WRJAWJZB21NAuTXKdNeb6bC8O3X4rYmRkekb97/6Woo4VxCaUJybkxUTnxkcUZKQUZ+UXpWZcyc3PTC8vSMrMCvPJtzXIWq5xSQzIOR9DFe3lM+LcL87+zUwLgbwytyWqtvdR6P6fjYd7re/lPSy98eHCtreZaR13t2+dP3re211Y8GeyfAACIAODx+T3dPQAAAYZ19w4LBHwAwPfP39pulo3eLxqvTB+vvjhVm8J6kM9pusl8+4TT/wnQhzEOQ8gXAAxMjQ2NDXz62lHz/dXdzy+rOAMtX+4XDn54AQAY6P5UkRBTcfbEp2ePxXcHAO+Pzzp41/428WR8QWLWwYCdx8L3HN9zYF9waOT28PXLVxekZYDO8rE4fV68Jjt+4VxZ8OS9s33x61+ddL8VfeDWqf0d5yKZeQnc/HhGYTwnL55TcI5dnDBWnjX9poMxPMocH2NNTc2MTkwOjDAnZ2ZHxtlTs3OjE7PD4+yx6dmxSfrk5MzPvpmf/WO/+jkTs+zpOfbsHHdiRsigAz5byJgSjA6NlGZNHfKYOWA/uttuOGxDd4DF+JlQUf0Veusj3ugghmGsn99fRx5oDHVu2+3TcTD87Yl9H88e/5qW+LM4t//W9f4HVSOtdcwvb5i9P9iDfQLGjHBi4tup3WPbzFhH1tBPOM+e8p044jC9d83MVsuBgMUjl+MAAJw/+CUEgA+EHKFAIBKJ/ugCMLHDNBBiv9lbIgDAVOfz0T3rueGGvK3G3C2LmEELZ/2MZ3z0h130fh32m7n3vPtO5/eq9s+3299XNL++1vTyauOLsobmkobGy/V1hQ/vZFXVnC8pO5qYaOcQb2o40/UZ/CsYymDabLQnEkiaKHkVGbWB8ZuIODuIuAki2EOIGYrKECTVCdIbUcQFxrtCBFeI4AjjHUg4JxLOA8J5QXg3Es4VxjnDOCeE4IwS11HJekTycpRqT8Y7oQQnhORExjmSCa5k/AoyTRKvrEyQW0NBN5GhjRTSRgrOHsVtopCWwdAiBF1CQZaRSaGWhrs3Gm9frrJ9mYaFppy0pIySjr6BsckCHcP5i801zawWmlrJK2lYrLKOjInzCY8wWr0OlVNBabIoKkHCQ3JScurKaqqKylISkhQKBaWgCBlCUBhFIApMokJEKQpCRSCIRCSSYBIEQzACIzBKhskURByLLCUlIScno6SsqKWloTNfa4GOtuGihUuWGC1dYrx8mcnypSamS03WrLRca2G+cqlRRIjvaotlOByOgpKlqYg0ipdCcdI0khSVqCiFKstSFeWoOirzFijN01aat8JsqaqKgqyspIyc5MpVK4K2BNu6uqx1cbbycLX0cjF1c9q5f0dFwbnm20l3M7c3lRzoqI59VRP/5s65T/cTvzw4/+3hhR+PU7oep/bUZXQ/Sf/2KOljzcnPNSfab5w8t9fbSENVmixJJRP32phnmShfN5W9uUa+1FSqQBfN0YNKTCTz9ZAcTUKhFpqrTMqUxqVL4BJl8eeUKNELVAsjQq7ExV46GHlx1/aL28IzIvZnHYnKOBWdeyah6OyF7JTzGanpBan5xVnZGSE+qTqyuUq4lMUq2Yd3TU6Mg/+ZhYq1nv+oXh77ey0PRDz6m4bbLTWXWu/ltT7Ie/OwoPNe4YOCxM7719oe3G57ev9Na9P7ts6H1U1jozMAYCIM8PiCnp4eADCuSPjp+0+hUAAA+PHlW1tFyVBt7vit5PHbSVO1ycwHOayGa8w3jwU9H2d/fB7r7pkdnaJPzkwPDY71/+jrfjP6/e3Il1eCiW/dLfdHvn8CGPj5uq3y3Omb8Sc/tj0Vy5oEgC/EhCIhhmGg8eGzUK9tsXuifdZ5hm/ZsW/vMS8H/8wLWWkpBSfPpN9IiRnLWctL1Z6+uJT5JBp8qxi64Np+wrsq5vCt0wc7E6PYeee4ebHMghh2Tgw37wyz8Mx4eeZYa8vI167Jrm5238hM7/D4z376yMTc8DhrYpo1PcuenmVNzwo4bB6TyZ6e47C5XD4bzE4y37bPNT6duFM1dP1yd2Hq5+QTX07v/bwv8OsOl887nD/t9Pm6f0tHhNPXXY6igmhB1SXBs0rwrmGo6OKr3Vtmnt5mdnVyh7uFU0MYYwZwuf+X5ToAAACMx/+VfHwuyIgbuoAZrEMPWEj312b5qDPdtEZ9DEZyjwOMyweYCBNh4lU9BnhCTMz7xTDsT6ioEAA+wIQY4AHJcxcAACAASURBVImduqbevxrdvZG71YAbbMgNWkT315v1MZzx0Bt21u3a5z11t7H7Tue3qvZPt1++u/n89bWm1rL655frmorrnhY9epR/rybzVvX54ivHkhIdHM4uN5zp/gL+FQxlsjfY2OMIJDUEtUKRjQjejoS3hQi2EM4RgiwRRBYvqUaU3Ugmu8AEV+h/0fbWUVG1bd//1N57ugeYobsUFURBkO6SlhTxMi4DW0QpAxSkuxtM7BbEAKXTJBSDTumY2O8fg9d1P8/9vs/6red33ec6/5g1a2BmbfZ8OI7zOI7vF+UAoGxApBWAsAEQjgDCBUA6Av/CUAhtQsAqo3FaWIIlDmmNRVlDaBsIYYlF2mIRujgSFcGRQNGNcKAlHmWOR1hhkXYgxgJLWAOSmQAOgiAagLThUParioSvZ5/Ul1FhIEhUsoSqhpq6hoK8mqzGekktHUVNHTpLYpOB6dHgMPc/dsuu0ULiKDgCTZwtvV5zo42Vw4F9h3fv3GthYePs7GZlY2tiZm5gYrJJX2+T9gYna5tjAQc9PTys7ey3OG91dPLw8PR1dfO0sbXfbGioq6e3YcNGbe0NGzZs3KSrt0F7g8YqDVVlVSVFRRkZaY44h8lkirHZeDwRhcJgkChpNmu331Yjw01EOo3C5jDFxTjSbCl5SY6cOFuarbJKaY2WxuoNGgZGm7W1tNbrbNDS11XfoLlGV3udrvZGg836FhabHe31XJ313Vw3OTvpujqcPL3/Qc65Wwn7mm+Edj6J+vA4uuFuRMPtc/XlZ+puhNVeDakuPf2y8NSbkrDa0jNvS8NrL4dX5ged3WN92MvSSktdiohXFCGfs96Uoy5StoZYpk0qWkvJl8MWyCILlcEMBWSKHCJbCciQRCeLIlJkkSkKqGQRxHkxbN5+n7jgY+khoSXnIvMuRl4KPhV55GTU/uMxBw7GHT8YHRKaEB6dfC4hOTY5LTyk0N8rU3dtquG61EM7RwYH4JUMkS+0oviH41DBX2EozFuabn51q/peZs2T3DdPcxuf5Tc+yr+Vdr7pwbW6x3eaXlV2NNZ3NH2oeFQ7PjYj/NHFpeWfff0CmLck4La8/8zlcmEY7v78ub684Mfd5KFrUUPXI0bvXpq6nzpVUTzX9GS5s/3rm7fDnb3LM0uzv6a5CwtLczO/JobHe3snuztHet79+tHJn5ldHp5ouXvz1rmQa5EhHxpfw8JZboGAzxfAAvjrl76KijdtrT2nTkVtcdzu6LzL2WW/05b9Dx6+7eka+cP/9Bmf3fP5O7kp2nOpa4ZLvYdLA8YvWlWH+187F3Ij5Ehr1MnFrIjlzND5nNDFjJCljNC5rJDh0qTZj++mh8fmR8eWx6cE88u82QX+/DJvYYm/tMzn8gRcHo+3zOUvwzyugAcvwTAMLw2+fvzu7OHe8P1fzh3ujgn+nBrRnR83cCVz8OHVwerHI22vJzo7lkb6Bl/frd1uM73XYv6w2ViA9ch+2x5f047D/gKhScHfS6ifv8wXcAVcWMCFeXyYz+fzYT6fy/2ZemHMV2feV3neXXLBRXLBRXzBSXLWTm7YRXkwLRDmzy/APJ6AzxeKIPN5vKVlPnfFl0NoHMWHBXyYB8N8PrwEC7gwDE+0NwzuM5n1U57xUp3xVJlwVxh3VRtzUui3k/+0z2HsTuW3++2dtxvfl9e3XatuLHtRU1TxMv9pVe6TZ1n3H6bfup109VZ0bsmp6Et2dhHaq38z9J+bl1/RvpuZNzW3RmAASRxeF4s1A5FWGKQFgLIAEbYY1GYIFEFT2Ui6CRa7BURvATAOIMoWRFqBCGsA4SAUeQKRDiDCDkTagkgbEGGKx6qg8Vo4vCUeaQmhLCG0FYQwx6ItsUgdHImGZEsgqQZYtBkeYY7HmOHwuhBBCUOkoSkgQEdgmKJEho20iL8i4/Bq6k5VooEEQVVSXF51lZqahqK8qsIaban1uoqaOnQRiU1GZkeDQ9137GRIySEBAhFPU5RT0VilJSutJiutxmbLycqpcsRlWSISDBFxprgUU0xclMWWZEvJSsuJS8qwpeSkZFQlxBUlJRU5HFkRUQkaTYRCYZJJdDyOjIWIEEgAMDgAjQXQWAwaQqNBBAKNRIHySmob9U1ExGUQSJS0JHu7r/sWty2b7Gw2OTkaOjuauDkbubvqO29R3Ki9wcLcws3VZKurqYvz2s2bdWysDd1dDT3djDzdjNxcjd3dDTy26nq66nh66G/1NnRxN3V1iDx76HLM4ccZR0dqs0frs4bqMofrs4fqs/vrs36+zfj2OqX3RfKX5ymdz5LabkY9Sz9VEnXSyWiTBIWyTlbCWW+VmbqkkRw7w9agSJ5SqoQuUwOL5KFiCaBYGlGihMmWRaVLI3NkoFwOmM1GpygiE5WQ8RLoC2qShYEHgnf6nnPzuOjqFb7rj7SkmPhL8ZGBZ6NOnLpw/FDU4cCo/cdjTobEB59PuBhdlp6RtuPPRHurlAN/jA32rYAO5q1o3/3D+qGClQlFGOZyp5te3351L6vmSd6byoL650VvH+SXp0a2Pbnd/PRhR3X1x+a2d209r563/ZqcF/YBLiwuDw6NCGD+Ap/b3PGZx+XBMPy183PT7YLeW7F9l8/3XQ4duhkxdT91qqJopunxYlf7QEv7xI8RmA/zePwVpTT+8tL0xOS37qm+nqmRb/DS3GRnV92Vkttng69FBH9uqoZhmMv9u7A2OjSRmpQVG53m5vqHubGLs4Gblaatlb7nHztO7Nl+zNfpUMyOsCfH978LtV5IWD9TEThTlzEQYVoX7HvtzOnrIYdbLh5fyjzDyzi1kBW0kBa0nHZyIT1ouCR+eeA7DMMCmL9iZPF7qkEggHmwUNlOwIV5AgFX2JMpmB7vyo4fvnt5vvfTYl8Pb2KYN/dLwFv8lxr7yhr71NLoZz3upjruIvtts1inFu2jPqftsOvi+A8uDPMESwKYK4B5QvNBrkDAFTrfCXjclYZ5AZ8H/0yLG/TaOOutuOgituQgMm8nMmLC/LqR+cNedjA1EBYsLMF8voAv4Atbi5YXl+aWuEs8WLDM5ws1Ubh/n4cuC82T5z82Dx4wmfJTHt+qOO6uOOIqP+ikNLBF5qe1zLvd1mO3K74/bO++0/zhZn3bter60qqa4oqX+U8qcx4+zbz7ILX8duLlm1E5pSExsY6OFzauW2GogPfPzHr+xdCZmTkzS1sUhJPEE3WxOCFDzQGUGYSwxSAMIZCNobOQNCMIcgTQTgDgCAK2INIKQFgBCDsAsQVAOIAIexBhCyJsAKQNiDDFYVXQ+HUgzhKPssCiLSHACkKaYzHWOJQujkhBiIqiqNoEnC4Fr0UgKaJJDBQJg6EiQAYaFMEhxagIqgqNrCfP2KyANZXFGkpQNFgsKUlJVbVVyorqCmu0ZDfoKq7bQGVw9EwtDp4KdvLZJq2ihiNQ6RQRKpmJw1IpJFECjkEkiXAk5CEsBYXEIlEQAg0hMRAaDaHRWDQaQqGxCDSEQuEwGDwajcNgcBgMDsDgQYAIgQQIxEMgHgRwEIiHADwWJEAgHgDweCKNLSWvuFrTyNZJ28QCIlNUlOS2ebts8XTa5Oa00cN981a3zZ7u+t6exr4+es7O8tobde0czH199Zwc1Q0NDN1djbw9N/t46Xl56Hl6bPLy2uTtpeftruftudlrm5GLq+c215KMM3fTT3Y+TRxryBl8mzFYmzH8NnPobWb/2/S+N2k/alJ+VKd+f506VJ977aK/vTrNQWc1i0CmYKmyIiwDNUlPozW7TNeXOGy+qkgulEGUyCPLJDAlLEw+G1mmiMuRA9Kk0dmKhHRJMIUDpCoSUuXQF8WR4bqyRfHhmckpmZHxMaePhx7en5GQGHcpKSw8+kxY1OnA0NDAkxFBgWGBxyIOHY88EXxmz4Eo923p/jtLz4TM/xqHYVgg4PN/94v8JxgqHF3nLc+0vrxTez+76WlhU2VJU2VJ/f3C8uQLrY/vtlQ8ba95+6nj88cPfW9ef5ybFapOwHPzi+MTv2BYML+82Pq+i8/lwTDc97Wn9U5hz42oH6XhP0qDB2+cn7ydOPWkaLb56UJPx2DHx+nBX8LjXb6Az+cKBFwBDxbwFxfhxcXl+Xn+4uLS8EjTvRtXQgOvnj/d3fwWhmE+TzA3O/eq6uXl4suhJ0NXya+2NnDYt/2YyQY7Ey1DfQ1N082Wtg6eitJrXC38dpp5Oa/emO9nPploPVOfwvt+7+cly5pg/yvhp66HHWqPPs7NCOWnBS5knFhIPrGcfHwx7cRoQcxi18elmfmFxYUlAZ8n7Nz67RvPhQVcWMAXCLXvloUGmvDE6IekiOnmN39f2ZU8ls/7r5Kvk+9bG3aYjbpKLNhzvmvTP6iR3muxWgKc58e/8VekRH+PR/5tJsoVwFy+0AqPz4cXBUOpCf0eG39tlZtzFJuzEZuwZLdpEF5IgT1WMoPJJ2E+F4ZheJkPc2EBl7e4vPRrdnZqbm5xeYkv4MF8Lry8CC8uwEuLfK5gicfnLQnmfy18vX9raL/JuLfCiIv8mLPCkJNsn4NCn63kD0uJ9h1m47ef/XzU0XOn+cPN+tarr+tKq6qLn73Mf1SZff9pxu2HqTfuJJbcupRTGhob7+x2YeO6ia6PMAzzBVz+ypX7pxg6PWdh44DBEySIZF0czhxEWQJIMxBlCiHsAIQhBIih6XQE3RDEOgJoJzRmCwZjC6KsQIQ1iLADEPbCLB5A2IIIWxBpCyFMcZAqGq8BQOY4pDkWbY4FrLAoKwhjByI24fBklCgVw5THkaVxNAqaBqKYAJqNBtgogIkG6BDIJBBFaESKNJtJFwNYkiBbFJSiEWVlJFVV1JUU1OTXaMpu1JHT0CRQRTabWx04ecrew0tdU5tCYdFITDKBTiQwqCQWiUgn01gcKVksngiCOEhIQwgPYbEQDovF4bAgDofBQSCExWJxWBwWi8NBeBwWjxXafmCxEISFICwWgoR1eRCE0AC42dhU18RUdu1aKy/vdebmRAZz/ZpVvh6ODlu3bHR1XOPivN5xi5aj3TonOy0HO70tW7RNzWU01uo5OOg52nM01HTtbUw93Y29PDZ7eW728dbb5mPg7Wnm6W7s5bnZx8fQdUto8P6b2SG15RFD9TnDtRmDtVkDdXmDtfmDb7P73qT/qE77UZ36ozr1++uU769Tm25dPOqhb64ppcQhSTKJqpKiCnTiejnRvfY6RfY6N1fRipURBdKIIjFECQOdz0DniaLzxIFcKSBLEpMmikiRQCcpQJkSiCgxxAXLdYWpscnpeUkpBXEZmYkpOQkJeRfjMk6djz4ZFnkyKOLkyfDTp88cDQw5FXgu7lzcSQen62EnUw4eD7CznxoegGEYFvB48LLgPzYvL2yJ5i/OvKu603g7q+VefuvDog/PLjffLniQHlt/+0bry5cdTa2dnb2dXSO1b7vn5paFsj1T03MTk9MwDM8uzLe/7xaSo/fTh8br2V1XInuLQr6Xnh64cX7yVuLU46L5loqFno6hjs+zQzOwAJ6e+cXlLsM8WMDlz8JLC4JF/vLS/MLcMneRtzj7+v7V4jOBlyNOf2ldmZ3v6+8z2mQoKyatIK20xc79ytWHh45f8Nh+zHGLl4WhnvGmTVEXYp+VP4w7d/H84V0hjuurjm2ayrD49TxyrPxwX5hWVbhf2dmgq6EH2qKOLKWf5qUcW0g7tpR0YjnpyFLykbGsCwsNjYsDE7yZOQFPOPYj4AsEPGFyLPjdQyWAuTBvpZfq13hjyrnRhudCcAiEzaF8AV8g4MGC3y5VSwIYnn73ocHfesSBs2DJ7tBkVitTG1eJtuxxmR8VjirwfveJrhxO/8YpzPuNERiG+9MSBlzWTrtKz9uJzFmKjptz6lUIj0XALgv5/pgTgomp5cn5xb6xie6fA53fBr6N/uwZGOzpn/reP9LR0feqavhVVU/F45nuTt7k/M9vw33do6/u1Sa4ew3uMpryUhh1lBt1kB2ylx6wleu3Fv9uzmneZjx849HPh+09d5v+ikNfFz59kfeoIuve47Sb95Ov3k4ovhWTVRwak+zuEaW7fqLrEwzDQi+//x1Du/9tTokPw/D0zJylrSMWRxInkjbisBYgygJAm4MIcwBpA6CM8CAHQ6YjaJtBogOIsccg7QGkLYiyBpA2INIOQNpjUFsApD0GYQcgbCCEJRZhggPVMdjVIGRKwJjjkBZYwAqLsQARVjj0BiKZgqJDGDYBYkNoUQxaBI0Ww2DE0CgWCDKJVDGmhJyojDyRRiUxSDgxHEGaRBYninEoqmpySmqqkooqMpraCht0ZNXXEKlixhZ2B04GbdnqJSOvQiLS6FQREpFJIjDIRDqJSKNQmGxxGQgigAAOC+IhCIeFcH9p2mEhHBbEYYWgXDH/wOF+P/jbDgTCYUEsBEAQCAEQVnezka6xieI6TQcfX6nVGgwxjv6G9d5uDi4+bibbffR3+Bn5+Rr5eetv8zTw8TT03GrisVXH1k5GU0vH2kp9k67iei09B3udLfZaW+zXuzqtd3PScXHa7Oy6yc11o8cWl92ueUlBd1OOdFUmjDcXDjfkDNbnDDXkDdXnDdRm99Vm/HiT/rMm7Ud16tcXiT3P47++SKstjz3mbbpZWXSzEttklayWDEeCgt1vo1dsoXFjNbZIG19mopirLZ0ug8tjonMZiDwmooCJLqIic6iIJDFEqiwqRwIRxUbEuhnlp6clpeQlpGYnJuXEJefFphRGXEwNCYs6HX7hUFBI2JmY8AtJYRfiz1yMj7uQetrCIu+Ad8x2//0mm38N/Vy5nYSxz3+EoXw+zOPDMG9hpvVReVtZduf1/M7bV74+vNv3/NlY3ZuJd+9+DQzPTc0tLvCG+ibaG97x5lcwMvRremhkCobhkfH5yueNgwNT378PPym/WV+a3FkS1lUU1Ft2evBGxNjd5ImK0pmmZ3OdbYMdn2aHpmEu3POp88fX3sXZuZlfYzPL87OCeS68wOMtCDPO2kc3isJOlEUEf+togmFYwBdMT08/uvug+nl1XnZpfdPH7sGpiMzLhyLTn79qfv286u3dit72T8MD3wa7u+a+dix9vjZ1xX0obsNSXdbCy9QvoZueB7uXhR69GrK348J+btIxbvLhxdRj88nHF5IOLScenMw4s1RbO98/vjS7wONxhSNEPD689JdSKAzDPAG8xIXnZwRTE8tDfcsdL9ouHBpufimAYR68zIP5fJgvgH9LPvFggYC3BHP5MDz18WODn82IpcSUOadWg/JIFv9CXaRplyN36AcMw4KlGf7i3NL8wvzc4vz84uL8End2iTe9JJic5E1OLE3NT0zMj3YOfIsMGXZWXnQWn7NjTZuxJk3ZtcqEO6KYLjPpkdA/Z143/6xu/3j3cdeDR70v3y72/VoemJn7Ojb58UdfbdvA67r5tvcTTR2z3wfnBud/fuj/+XGw4k7dOXuv7ztMZz3kh+xk+h3kBuxk+qxl+iyleyykW330hq7d+v64o/Ne67tb9e3XaupKq14VPq3Kffgs8+7DlPI7CWU344puXsq5Eh6T4ukVpb9hsvu98F79X896/jtDeTAM/5qds7R1xOPIHDxRCw+ZgyhzAGUJICwxSCsMyoiAkQTwdAR9E0i2gwA7QBhyoqwAlA2ItAWQdgDSAUDZAUhbAGkNoSwhpDEOqwpAqwHIHIe2xCEscBhTHLCZgNlAIMiCZAKSjkZLIDHSGLQ4gBbFoBhoNB3Ci9BFZMRllaWV1MXllUgiIgQRAlEcpMgQKRJEUQ51lZK8mqKKtJyqwlod1Q36siqraAy2sal1wPFABxd3SSk5Ip5KITPxOAoeSyHiqQQclUJhirGlQJAAAngs9Nsm/rdn57/22P+rCd1/3xAeC+IgACt8GZFMZ0vJrt6ga+fuQWaLyymr6G7Q8vVwdvZ2M9nus3nHdpPt24z8fAy3+xpt9zXc5m3k62Ptt32jnb38+vVmLs7qOrqr9PTNPDwMPbZu8tiq4+Gq4+6q6+qh7eysZWccGLLrelpQTWnYWHPhSGPBaHPBaFP+WHP+WHPBcGPeUGPOUH32QG1m35v076+Se18mdj+Lv5cYEOhl4qSrar1OzlCFbbRK1lBd9qzdpuv6krdUENkmEveiTj2Iicw1081gofNUGakqjAwxsJiCLMAjssnIdBFEOgdxXgKTusM9Ny4zJbYwPjknNjEzJiUzJiU76FTEqcCIoOBzQecjLiVlXErLjUnKiE1MTTgbd2L9mtPaCmeszU+a60wP/YT/6yj0f6KmJLQR4y/MNl4pq754sSX2UkvipU/pyZ15hb2X7/y89az/WcNIzcfh1p5Pz6qrS0sbb935+PLll5baltcv3z6tfNfQ2PSmtfJh1eCPkbGRX3fys95kn/tcGPS5OPBL6cm+a2cH7yaOVJRMNT2d+tDYU1c/1jvCn+MvzyzOjP9anJ1fml3gzfL407NLP3qHn74Yf1r5/X750+SYmyGBV88F9X1qg2F4icsXCARfO7/duv7o5aum4is3hyemy67etrFyrXhUWZpf2FPR1PW0dmxwYPx978/8e7OlBXPZPiPRmrMVl2Ze53eG2VQFbb8WFnQ9ZO+ni/t5CYeXkwIWkw/PJx2eTwxYjt/3Kz10ru7N1MDk3NwiX7CSi/NgeGFufLzp2dzba3Mvi2cepExcuTiUHTQUv/9nhH9/oE3XXqup1tf/doH5//UvBk93dDS6G48ZsUcNxKqVyXfF8Q/VWA3bbQer33ypb+m886T9xuOuyqbBjp8/O75/afz09c27z49rvzx+3vP4xUTXYNe7n5X5d5r3+w86Ki05iE/biI6biIwYiL1SIpaLAj2mkhOB27uK73ypalno6v36+sXXt/VL/aO8oenRTz+/Nn5aHpj+Utv2rqL6Z2PHcM/PiZ9TMz9+LQ8vN7zqvuCy+/tOyxk3qX5rqa+2st+tpXotJXvNpD6byrRt1R66cq33YcenO60dN+var1XXlVRV/wtD7yZcvhVffCsm79qZuCQvnwv6OpNdHTD8V0Xp/zdDf19KeGpmzsrWEYensiDCGixoCqLM0UgLDMISQNoAKBM8Rgok0BCUjQDBFgLsAKQdgLARVopApDWIsAYRNhDSBkLagGgbELABQCMsTg3Ea2AgCwhtjkNuJuA0CThZLI6BJBKRDAySjUZLYTCSAFoMjaaDeBaVKcWRUZFUXCWpqC6hqCautJolrUAXJdHEMQwlPEkKJyJCWisvryajICOtKKmgLqG8miUhg8cRNNetO3L8xBZHZylJWTyOTKOyIJBAxFOpJCYeRyGTGaJikiCAB4UHmr8Z+v+aVvpv9Fx5EsQJGYoFcTgsHo0GITxJRWOtmtZ6uqTUej29DdqaPt6ujl5uptt8DLf7m/j5GW/zMfbzNfD1NvbzMfXbZuG3zdrfX9PKQlF7vaWrm7r2xrWbDWz8tpn7+xn7eRn6eRv4+xl5e/rs9i1MP/sw9/SX56mTbaWjTYUjjfljzfmjTfkjjXkjjbmjTXmjjbnD9dmDtZkDb9N/Vqf+eJHc+TA+7aSXvbaMqaaU4RrJtTLMDVL0NCeDO9rMB6sQZT665TnJd7PzsuwtUldTHwbvKQ8PKbQziZElx0kz0ln4TBFMOh0RxcbmH9h96WxU6OlLYZFJl1KyY1Oy4hIzwsMunD559uTh4BOHTh07GRwUcj7yfGxcbGrcqbPH1aSjdJXOmeqdNF47NfQN/o8yFBbe9gIeDAv43Mnuj0MNb/peVnblR30L9uw74vjj8Jafp/zen9jXcSmuNf/624yc6qSLN4IOPboY+iwp/FlKZEVGbGVRetWVkpqbV780vvrS+ubtjYyGnFPvco58yD/SU3Ti2+XQvptxg08LppoeTb6vba+q+Paua6h3cPTHwET/wPC3byNdX6a/fF/sfPf93vWeksvfyq52Xy1+nBh9I+TYtYhTQ1/ew0KvDBiub2gIPR1aXnbDx923vaWjp/vL7K9pmM8fGZno7/rZ+/7z2Ie6zrST3w86TOyzmz+jM3pRY+Zl/NSL/K4TthVB3lfPnLoecuBTVAA3/tBywr7lxH2L8XsX4/9cjN09ln56vr1ldnx+cY4H8+HF5blF7jIMw/BIX1/i4ZFws5lzm6fCN02H6k+e2DC5V2Nyh9rUH+o//PUmH99aGBwf+dTztalj+NPX6d6BX90/+pub+2vrftQ0d79s6Xn7/l1+ab2jzrAR87u+aKU88waDfFeJ2eZn9So+7cXl+9+f1vc+aRp82zPxYaS//Ud1eeWry4+7X79vvlf1qbLhx/uBD63fHqVdrt+xddBeedGWM2UpMm4kNqzPealAvcqEuo0lRwO3t+Vf7675OPt9dJeLh6WuiYeVS/jBUz2Nnwbf/xCMLj4ovH4+4GSAp4/ZJv371+7zfy0tjXHb6r4n7jjW7W847SbeZyX9xUruq4V0j4VEjxnns6Fki7PmYMmV3vttH242td2obbtW01D2sqbw2YucFYbeT7x6O77kZkz+1TMJqdv8LxrpTXa3w7DQb1Dwv/OX/38xdNbKzglHoNEArDoEGkFocwzKEkBYgEhrDNIMB8hCRAqCog0QbSDIFkDZChmKRVtASEsMwhpA2kBIGwhhAyFsIZQtgDYFsKsAgiqI30TEryNi5SCKCJqMR9EApAiA4mBQEii0OBItgsGyyCxJEWl5CUVVCUU1joKquJKauJKqmJIaS0ZOlM1gcggUWQJHlam9WmajkoSezir11XIcGY60qipTQgqDQq9VVzt+7Ji9nb2khBSBQKFSmDgsWWiXBIFEMpkpKiYJAHhhjejfw8//gaF/P/mXbDOAwwFYEANRaQwRcXEECKhpaeqZmK7XXuft7erk7W6xbZux3w5TPz+z7duMt/kYb/Mx2b7NbMd2iz/8LXb4Wf/ht8bMWH3jCJrXegAAIABJREFURns3d5V1mutMTGx2bDff7mPk773J39vQwyk6MvhO5tlXZaGjrUUTrSXjLcVjzQVCgA435I405I415Y015g7XZw+9zRx8k9H3OvXb8/juxzEf7yemnPDepEAzXCOzUV3ORFMl1dWsXJ1xWwO6f8rjYXH+05TsNBvzsj9sruUlF2WVZfm5xbroXDlztMDNOkmTk6krG6rKSd7jlXzuZHRIeFjYxfPR8THxqTHx6SERUYFnIkLPXjp1KnLf4aPHT4aFnY6OPBd36fDxk8pimdYbz5psPLJJeXLgK7wyzPgf0xwRwAIBvATDS7CABy/D8BIMc+cG3v3MChw9obcUqr2Y7NV/cf+7ixfeld1tzM2tS4+4F7bvVVLIm6yw6qywN1ln3+ZdfJ0fX10Q97os4dW1lLrLF5qyD3fkHPyYf6SnOPDH5TP9t+IHn+aO1t2Z7mngjv8ULM7zlnjchcWlhbn+no4Pr8p7G+4PN995/yBPMDks4PNgmPfqWkF+UMDl6ODejw2trU2zM3MwDA+M9OdnZXysb/7R1bs0PQdzubDgrzr4AjzcNloWNH52FT9CgndWailMYihYY6G+kNt86+OfFk8Dfa+EB5WfDvh84SA37iA3fg83YfdS7E5u3M7F2D+G0wInG2pmJma/femPPHV2/44/Qw6HFiQVpx87ddXbui98Cxxjy480Xji9afHEZu5BQ8GejdzdWiM7jWuCA7MCz/nomHloG1/441BhcFT2iXM3w6OaM4trM8szjl9MPRV9MzCo1kGr35DUq8+olGLeIFPuKtI6vM2fhMfV3Kttq+qIP52UG1V4O/9hx/P3FQUP6268fFDycL/Xvj3ue33d9nm67roRk92yx2fQVn7BSnTKjD5uIDKkx3muQCllgJ+MpIZO+rUV3WyraJ39Mll97Vl8UIyruauFjkXHq47+d/2dbz91131uqax/fON+cV5p54fv7c0fPrV1v3zeEbljf+dOw5mtUj8tpbvM5XrMZLosJLrMOV2Gkm1b1g4Wl3273/bxZlPrjbfNl1/WlVTVFD57lfuo8q/z0PiSG5cKys4kpe/YfdFYf6KrFV5xKOX/AwwVrAjtwL+m56wcXHAkBhnEquAgfRxgBqDNQYQpiLRCI80gjAJIoiAomhiiFRayFTY2QUgLCGUGIiwxaBsMxhZA2QAIawhhCSEssAhTCLcKoIqhyRJYCgUkQShRECmBQYuDaHE0UgyNEgWxbAJDgiElL6qgxFZWYSurshVVOEqq4srqEsrqbCVlhiyHyWGRWWQci6ChKX9ij+Nee+0AF/09W3TN1surK0mJsjloFEZDXe3o4UNWFpYspgiZTKNSmSQinUxi4CAyBo37m6HACkP/hyD0f2YoDsLjARwBxBGweBaTyRIVBXAQR1pSSU19g46Wt4+r1RYba19fc78dJn7bTH29Tfx8TbdvM/X3M/X3M9+x3WyHn/l2X+sd21Zv1tc0MLB12yq/bt06czObHX4mO7z1trn6BPhfzo6+lx70sSJx8sPlydbSidYSIUOFe6wpf6wxd7Qxd7huhaH91Wlfq2I/P4nsvB/dejVmv41ugLN1YdT59DNByX+4xWvLJ+pI3I8NvJFb8DC5sHDn/sexsWX5BVdiU+LNtAoOu93MyUnb7nfebk1J9KnY4yeCt/mcdLGP9fNLPHg07eKFjMTUhIS00IioY2Hh4Rdiz0QkhJyLDA6PjIhITU7Ii9y557giK8beKNDEMEBv9a+B7//C0P+M5gh/pVrCF8A8Po8H8/gwfKX0Vpzf9i/hTgvJztN3zk8+yGlLSGotefw2O78m9dy9s/teJYVUZwZXZ56uywmtzztXk3ehJu/865KIF5ej3paGNWXtf5d94FP+0S8lp39eiRi8kzRckT/RdG/6a/3Sr14ed3plfAbm//jW0liT/7m1bKTt8sdHufzpX0JnnyfFuYWnDpdfCvnxvu5ze+PCrwmYtwQL7d/4PFjA5y/PLw/1dtzM/fqkbOj1zW/lF7rC3X8cMBg6pjEYtGogSGMgUPXb4fU9GUd68kJa/7SrCtxdHnaq/PT+zosHubEBy3F7luN3Lsdt58X5L1/yG0s/AX/58Gtk6sDewywcnQFQxEA6DU8jESmyBLyLPPOqy4bJc84LpzfNn1i/vF8b3rl+do/BQ4e1LmoysiwJBohn4UkSNLoMU1SSLuJkaBKy+6C/83Z1+TWr5NT26ek9MlLvN2R930B5xiEV0HBXlElNnmYPQxJe3qx7cachaM+57Y77bTdvvZJx51HB4yc5998/a6u9++bp5eex5zIO7j+ddyG5dq/vgJ3CvJXIlBltzJDev4lVoUgsZoIfjKV/nvR5f/tRZmLhnbLHDc+b2+o6m1p6Gho+V1U0PH9aV1Z059mTN29q2lqau3u/jnZ3D9c1dbS3fap63Zp55mz3XstJF6lv5lKd5rI9ZtKd5hKd5pxOA8kWe43BwtLv99o+3WpuK3/bcPlFbVHlm8Jnr/OfPM+6/yT99r2kK7fiS67HFJadTc7atf+iicFYZwsM/264+AcZOjUzZ73FDU9hkSCCIh6niwOMALQxhDCCUFYYlAWAUQQoFARtLYZohcXZgGgbAGGBQZoCCGMQYQGirDAoazTCGoOwgJCGeIwuEauFI3MAFoAQAVAsFCCGQEuj0TJoDAeFFgEAETJdWlRGRUxRTVRZjamkIqKkKqqsKqakKqakylFU5SiqisnLMaTEqFIiJDaDIULVVpU6vcM2zMPg3Bb98w4bjlut05cXZRDwIAZSVVE9dDDAwtycRqeTyDQSkU4k0EkEOhYkCRkqIioBAHgQg4cAPA5HEB6G/n/M5YX7L9cQPISjEIgUIklURFRcnCMqJkKjU3A4nL7eRr/t7tIKUuuMjG38/zDa5m3o42myzddk+zZjP19jP1+T7dvM/P3M/P1M/Xys/bap6ulpm5lbum+V1lijbWlps93X3MM+Ovb07dzzL4vPjLSWjnWUTraVTraVjjUXjjbljzUXjLUUTrQUjjXmjdTnDNVmCRk6UJP+/VVyT+WlzgeRn+/FNpXFlpzYHWNvdnWn38PQ4NsXQ6+EBFwOOZYVGFIWHXc7IeZaWurtoqJbQUGZ5hvvXgi6mZh00cwg5Q/n4rSsopjcksi4pNOhZ908j69Svaive8nVM+ZAYPSxkEunQiPDzsRcSkxMSI6Kjr94KSstPve8x9ZDiszIHd7h2/bsMdKbGhuGYZi/YowG/ycYyodXpMqWFrgLc0swDC9O8c+fyTrgvqs7/QS3cO/c45j+29FtKTEthY9q0wveJIU9DP/zTULw27TTb9JOvMk4WZMT8iLnzKuc4BcFIRUl52oKTzVm7n2fHdBZeLy3NLTv6oWhO8lDlQUTzfdmv9Qtjnctcyf4MJ8PC2CY+7W36e2bwg/tV4Zbyroe58NzMzAMC3iLNwvScwP3XQ7c/SA69GVqYmVszNP46EeJUY/iIh7FRT/Oyn6UV3AvPqrs6I4rB1zu7/G4c8j/zqkDVedPVUWfqkoMfXMp8nXc6Uehu6/96Vvi71LiZZHtZXH52J+3g/d1XTzAjQtYitu9FL9zOc6fG+u3HO0zlXUS7v1wbP8RAAUxSTQqnUGnkWg0AolBo1NZDAiriEHEmalPnjJZOrGGf0Bzbqf+NdM1RgwCHQfRSXQmjU6nUWhUMoVColKpDBKZSaSTCUwqhSXCEFUnUY5KMF/qSHVvFL8vTkgURRao4uq8LZ4n5F9OLa952NRc9aHh1ceqiubKisbMpOL0+Nwrl+9WVtY21H348P57ffPH9OjUFwH+A1vUZyxFJ8yow5upP3Tpz5TwRQzMOyOZ7uNbWx48KLp2707Fm6q6ltr3nW8+dtd/7vn4ffDz98FP3/q7B0e+jk70j81MTMxOTMxOLszPzs7NLS0vDff3HnEb2iLbYyr9yUyy21T8sxnns4nEZwOJBhv177mFX++2fLjZ1Fr+tqnsZW1h5Zv8py9zH1Vm3nuUdutu0pWbccXXYwovn0vJ2rUv2sRwvLPtN0P/iVz+7zh0Zs7W0Z1IZ5NwJDkstBELGABoAwihD6EskEgrDKAC0CgI+hoM2QLC2kBoWwBpASBNQaQJFmECIcxBhA2AsAFRpljsejxJDiLSkQQkWhSBkcMgpTEoSQxSEkCxUCADokowpVTYSqvFVFaLqWiwVdawlDVEVFex1VazVdTElFQ5iiocRWWOrAJTQoogI4ITJ7HooJ6syBEHvUP2ugcstP/UkfJdwzRXEhHFQTgUoKaoHBBwwMLSkkJjECkMEolBxNFxIAUCiAAGL2QoCBJADB4LEoQFIqFy6G9uYiEIJ5QXgUDsv5absL+RKgQoAUck4glkIpFMJLFZLDEWU01FSVqcgwMwejqa27a5sMToHAVF2+3+Rn7eBj6eRr7eRtt8jLb5GPp6G23zMfP3M9rma+DjY+q3zdzXV26jrqG9o5mji8yqtbompgcC/rieH3U3M+jTk5Tpd+W/2i5PtJaMt5SMtxSONReMNReMtRSMNReMNRWMNuYN1+UMvs3qr8nor8noe5XxvSql+2n0+4eRn+/H3T3kHiGCTWNBKfJi2Uabr+/wfRx24nFkRHn0haLzoemhIQ8zk0q32+e6Gz8tSL1xNjhBR6M8NPhqUvoFB9sL1pvzo6ILz1wM01Q8IgGGWugdc3E9ZO8S7OQWuXNn0plzmbHxKckpMUnZ6bFpYdaWB5WYZ04cOncico+tw8zUNAzDAuFxJQzD/7zmiIAP83gCHgzDk+NTDfXtVy7fj4rMDQpKOHI4PHyHR9XpPUu1d3/ej2lNudBU8OhNWk514qkHZ/xfJ56sSQ18nXr4ddqRF9mnKrKDq7JOVOYEVhSGVucFNqbt+ZB9sKvwZG9JeN+V6OF76UNVhWN1t2Y/1SyPfOIvj/MFwlCF+623sb4m/0Nb2UBDcfezyzCfx4dhPm/hZmZc0X6/JEvdJDOddFODHDPjTCujdBvjDDvjDFeH5zExb3Ny38ZGVh72u7LFNEV3Q3HAsZZHVZUFNzpftDU9evGxpr3+dV3j84rmjKQXfzjdsdIoM1G6ts/zVvDurqgDy/EBi3G7l+J3LcX+wY3x413ync8JqoyPlKSLkokUJp1GodOZVDqDSmdQaWwyjUmnEylUJRzygeMq+KjR6Da9jPUyOiS8GJYmQmaxqCwmjcFk0JhMGp1OpdPpTAadQWOIUlmiVDqVzqRRmCpY7F4p8iMt2ZtS9HhRxFU5XP1Wi+rye7efvKxr/9Te1fvhW//Hn0PtX3586P729Vv/9+HRwclf47/mJqbmR2fmZmfmezLjv9mvnjIXHzOlD+pTv29kPFMg5FJQTfoSXae9Zvt6h38t/FqCF7iCBb5gYn5hbHaW9/uYg/93nYsPC2DuSrs9zBsb+R64fdBJpctU+oOpeKeR6Ccj9kdDyQ/64m+tVb/m5H+51/K+vLH1ek1jadWb/GfVuY9fZj+ozLz3OP3W/ZRrtxJKb8TmXzmfkrVrb7SJ4XhnO7xSU4L/dwz97xrMws8/MzNn5+xFYnIoRCoHT1TCklcDuLUgsA4LbQAhbSxBEaLREWR1NN4IizPHAtYQygpAWIEISxBhDiAssGgjPKQFEeUxFAaCQkQwsQg2GiONxsiBaGkMio1Es/BEUSpbjiW/SlRJQ1RptYiShpjyGrbSWlElDVHVNWy1tRzVNeKqGhIqqyRV1CQVVelScjhJMYoEdY0CS5eD9dORPWmrddxMOcRGNtics3+zzCpRPIhEKMjJ7z+w19rGhkplMhlsJl0MC1FAkAxh8AAaS6HQRUQ5IISHsAShXyeExYIgiIVwEITDAFg0iEODOABLwBIpAJ6IweIhHB4SYhSLF7Y3CZ0/8Fg8AUfEQTgIhGhkMhECrIwNNqxWhRAIgw3a/j7uYhwRHJO+0cbGzNfL2MfD0NvD2NfL2NfLyNvLyNvb2Mdns4+Xvp+Pvp+XyQ4fLTsrmY3a9jt2b3ZwklNViD57+HHR+ZelYePNl6fbr0+1X51sKx1vKZ5oLZ5sK51sLR1vKRlrLhxtzh9pLhquLxyuzR16mzX4JquvOqX3ddyXF/FfnsV034296mucwkKUiSCL2Yh8MjqVDMZIMtL0tC57uzwMPPYgKu5JcuyLmNBnMaEvMpOL/dxzrDc9S8+4nJqX4GEfZ6dTEH2xJCwiTFstfod1Vsz5i1GXYoKCL/psO7zZ6M81muHOWyP37k0OC884FxVosO7gWnbE+cjwoLgAJ7+5uXkBvDLS/p/THBG6gSwvcWsbW5MzixJTyk4EnA/afdxSZd0OTa2Rl08G7qQ0p1yqL7xfk5pcFXfs3pmdVYlHn6ccrkw99Dzl0Iu0Y5Xpx55lHHmadbQy92RNzvGmjAMfcg91FZ/+Wnb+x/WYgQepg5V5I29uTL1/sTz8jr84zF8xn+D1fmmqq8l/35Y/2FD4rjx3suvrrx/Dg58+3og5d/VP3xJrgzJLgzIbs6v2VrecbW+52t/3cHu2Z9fT4weqg/d3HPJ6ukHuNoeazcI/DzoK9/beCgz5XlXXePP+5/r6hifPJ3/+eJcY/M1VfW6r+rDzqqqArTdO7fty6Qgv6dBizJ9LcbvnE3YtxPtxL/ku5YSe3bqFgIFoFCqdSmbSGKIUFpPKZNHoohQKg0olM5g0ABO9SXL+sGWpjvI6LIZGxbPodBEKk0GhMak0Fp3OpNMZdDqDSmfQ6TQGnUGjs+h0GoNFZYrRqCwVHHRCkpUjI5LKwFyTwla7mY58fveLz1v4raUkFFz69yV88ltJfre95qiFxLAxbWAT9asOo0KBnEnD1OiKdwV5CaaGF5b5i0v8v8areDwuj7u04um80uHKhwV8mC/4a+aNNzb57fS+QSfVLjOpj0acj0ai74w47wzYHXqcOkvV3qyczgdN7240tl2taSh5XpP35FXOw6qsexWZd59k3Lqfcv1WfFl5TMH182k5uw9eMDcb7Xr/m33/y1z+/87Q6dl5O1dvEpNNJJJZZDqHxKagqUQkiYokU9FUMsAgASIgksVGk9SwuDUQpA0BuhBaD4vRx4F6OLwWliiHIdCRFBxCBECIA0gZCCkDIiUBpDgGzQZwbLKovIiMGltxtajSGlEFDVFFDVFFDY7KOrbyWrbyGo7aOo66pri6poS6pqTaWimVVWw5Raq4DFNeli3O0JFn6IsgvbU4h0xVT5hKh1qKntTBH9aiWSkyaSBaTkb2z3277B22UCksBWl5cREOBoNFAwQQgwPQEI1Gp9MYaAyAASAcnkigUQhUMolGI1GoVAZLQk5BQlFZTEFJfp2WlrGx6oYNWCoVBYAgiAMhHAAKe+whAh5PIZEANAbEgAAawmBAEADQCMQmzdUWehtQCISu7kYPL1dNfW1NC+P1DtaGnq563m6bfNx0vV11vdw2ebnreXvqeXsaem418/aw8vOx+8N3s5OtioGeiZ+fmZfHtp0eZTnn72ad+PQ0afHznZl35dMd12feXZtqv/Kr/cpU+9Wp9qu/2q5OtpaMNhcMNxUPNxQO1+UM12YN1GYP1mUPNxb9fF3cX1X47W52ro1muhiiTBabrwAUSmHyWYgMKjKeho6mgzESzASddfmeW+6eOvokKeFpcuK14MOZx/2vJiVczSy7l5l9PyOlPD09b7tvjOnG0pgzyTGpF2Oz4mKSM2MTovYdPLBq3fnNRkGa64+v1Yz19A/VVQnUVUyNyTi069RR912Liwv8v2Ts/yM99v+q7wwLYMHiwiJ3ER779P5d+tHnAeZXfHRGnl0bvlPaEp9el32rJiWuMubI7ZBdLxKPPE89UpFy9FlyQGVKwNOUA4/SDjzOPFCZc7AmK6Axc9/7vIOdxae/XI74Vh7z80HKwNPckdfXxjuezQ+0LM/38/hC2x7ul56m+tcFXW2FE3VFDcnRjy8mtRfcbSy7Xhh6/Pp+v5tO5ve2WNxysb2/1anCy6Vqu/vrndteHtz/6PShxyd3vvA2e6DCvMeCihjA87Dj84PfW69cHfrw/kt7x+C3r30fPk9PTrxPO/fNXnbRVXp0i1z1fpc7Jw/8iDoCJx3gXtrPi98/l7R3PukPXpz/VHqw5wYNHBZPo1BpZCKNQmFQqAwKlU6h0qk0OpVGo9FFAWzQRrmn7loudKwonkxjkug0Mp3GFL6ATqUx6QwGjcGg0f/aTDqTSWcx6Sw6Q0yMQLNikEOlGAlMfJE0rtLNYLq7AxaGh3wB/LfEEgzzeAI+7y+RBGEvbm9J0SfbdYOW4kNGlAFdSo8us1KBkkrHvNzA+XTMfXlqUCAQ8HgCgYAnEPAFAgGPxxXKF/y1BH/LPQuEynjcycne0IBBJ5UuU85HA7H3BuIdhpwOA9F2Xc5bU+UvKWkf7te336hvu1xdV1xRk//kVe6D59n3KrLuPsm49SD1xu2EKzdiisrPZ+T+eSTC0mK0691v9v1DfkrCzzo5O2vv7k0RkcARSEQ8iUUXx2El0QhxDEISRMgACFk0Qg6FkgWQ4niECBnBoCOoTCRVBEUXwzCYGBYRycQiWBCKA6IkAbQ0CimNRImj0GwQK0miyzMl1DiKazlKa8WU14gqrRFTWsNWXstWXiuuqimuqimhpimurslR15RQ15RavV5Kfa24kipdTILEFKNLSUhLMvQ5BBtRjI0ceb0EZLmauteQc2gTa6sitEVVTBSLlpKW2L1vl4v7Vg5HWl1JTU1eEUBhQAAPAQQQwOHwBAjCYQAIjQFxeCKJwSAy6CQGi8hgEZkiimvXrTU0VDU00DA10bQwXW9qQhNjo9EAiIYwaACFFlp+QHgcjkalodFoDBoA0CAAQGg0Go1AKMtIuNtaIhAIrU3rXX1czZ1tTT1cDdxdjDzczLzcLLzdzb23mnlutfDytPD2svTxdvDw9PL12+rt6+bjY+HooG9va+rrZe7ukJp2/nZRxLPC4KH64tn35dPt5dPtN2be3ZhqvyYE6FTH5amOK7/aysaaSkYaC4cbcobqMofqcwdbLr9/kpcXejLA1eGY75bikEMZBqtzJBHXNEgFqkC2LDKNg8iQAnPlSWkcKJmFimEiLrAQ0RxqnJZmpqv7jaDj5THnSs9HZIWFF146XxYWXrjVNU6Zne9uUZ4SnxudlBqbGhebGh2bkRwZH+nkHG+1OVpT9SCdmmLrdGqd7HEzrfSUAj9H/9M7DiwvLsC/8yPh+sd77Hkwnyf8Ii8s/OhoHf/QPtrU2Hs9dTjRjZu4ZSjGbepZSd/N4uaEtLeZ118mxz69ePDGSf8XCYefJx6qSDz8NCngcUrAg+T991P2PUjf9yxzX03mvqasP9/lHfhcdLLnyrne8ujvdxMHnuQOv7o63v54rq+BO/uDz58XwLAAXuzpbmh8XdjVWjhWW9SUk3Q7LuXD3aqWe/fyg4/cDvB77GH1zNn8ibt9lY9rja9b3Y6t9bu8n58I6H7xdLT748f0uFIF0WssXA4DW3UhfHZ2ir84O7O8MM/lLS4scrmLAljQcznzs730gov4kKNSzeGtj8L3DaYchXMOwKn7lxL3LibtWUraKUjYNZQYaKkkTSSQGDQanUqmUak0yspeYSiVKgYSgqzND+qtkoZQDAqTQaExqHQajfEXQ/+Vnr83U7jpNBE6haFCwXswCWdYpHxpfIWz/q/PrTAM82A+j88XqqrwuDw+lwsLhMIhMAzz/xrf7y0t+WS7btBCfMiQ0qdD7t7IfKZITWUALzew3x10XBz/CcOwUJ5kxemaL+Dzf980AhgWCITvAa8MAvBgWMCfnvwRHjDkqNxpwv6wWaxDn9OmL96mz27VYVcby/ckJX++39B2va7l8uu6omfVeY9f5Tx4nnW3IvPO4/RbD1Jv3E68cj2m+Pr5jPx9R6KszEaFubzw/8A/GIdOzMzaOnvRRaWweDKRSCWSRSEMB4eUwiPk8AgFAkIRh5DFIWQwKCUUUgVAKQEIOQAhK9xIlCwSLYtGy2JQ0miUBAIlhkCJIiExAl2WKakmKrdaTGEtW3mtmNIaUZW1ws1W0xT7/Zijpimuvk5MdS1Hda242jq20iqOoipFhI0l02kSHGlJmrk02V0Cv4GJYRAQCnTIXUfBw0hGTx2/UYVJpYBMafYfu3d6+vrJyCqtUVttY2JKwmJJBBKAxgEYLAYDotEABgNiMCAI4chUOpnGJNKYRDoLx2CROOIcFVURVRWWkpKIkqKIvDyWTMGgQQgFYtAgBgMCACQ8MyWRSAAAYH7/KgwGDaAQEgyas5U5DoPesH6tt5ebpbWl1RZHF+9trt4+ZlZWBkYmepsNN+rqa23UXbVGS3XVWiV1DXllNVk5JRFxKYW1mustLXUcbfce23n7asLtvJD2hwkLn+7MvLs503FzpqN8uqN8qv3GzLsbM++uTb+7MtVR9qutbKK5dKypcKwpb6Qhb6jpWmrYn3qqslJkUVEqS0yEuNvSIGWdUg4bkasKFq7G58tjMtmILAlUjhw2WRyVKI5MkcWksVEZOEQSDrxIxkeI0SK11bMOH8i/EJ4fFlh65HCpt3OOyeribU63U1KupWYUJKdmxWckX8zLu5Ce4Ox8VpYSwcRESrOKnJyOqYufcLVMyShxNrKLPBy4vLSw8iX4DzKUxxWejs3OPS/OfxAdXhUT8i4jrivpfFvE0dYLx9+EHXr6p3tlYODrjGsvk2MeXzhw48T2F3GHnicEVMQfepYQ8DQp4GH8/nsJB+4nBzxJDahOD2jOCniXd+BTcWDPlXNfrl/8eju+/3HO8KsrY20P537WLs/28ngzApjPhxe6OmvrX+Z/aiv89jav88Xt2enJRS53bHKgJOL0rf2+z71tX7tbVfs41e3waPDf2rRza9POrW9Cji2NjMAw3PfoXoE86yoDyqNjWxPiYRgWwPxFoUPbMiwUG+0tzfuxcqaZAAAgAElEQVRqL7fkItG/Vbt0m+MJe5NIa50cR53mE/4LyaFwwmFe3C5+0r6uCwH6UmwCgcKkMxh0KpVGpf1eQhpSyBQmkbzPzUdfbR2JQCLTGEwKg0Fl0Gj0v2LV/xtGmQwak05l0qlMMk2URSEb0IhHmfQsCcIzp00Tn5thGBbAXB7M5y/xxn8O/+z9sbA4D8M8LvxXHLrC0K+Xiz7Zrhs05wxsJv/YQPm0gfVUnpLCwLzQZrftt58f+QYLDVoFvJURH4GAz19pfhBuwW/C/XVeKZia7T9zaMhR6ZMR+70+u30Tp1VPonWTeKsOu8ZIricu/vPduparbxvLXr8tfPY659GLrHsVmXeeZtx+mFp+L/narfiy67HF1yMyiw4cjbOzHPss7G2C+f8IQ1fue1gwNTu/fddBEY4ChKcSSCwCSRwNsFEocTRaBoOUBZAyAFIaQkmBKFkAKQsgZUCkNIiUglDSAFIKg5QFkHIgUgZEsNFIJoBl4akcqrgCS05dVGEVS34VQ06NpaQhorxGuEVV1oqprhNVWSuquk5MdR1bdR1bdS1bbR1HbR1bZQ1bSV1cSY0pJQ1S6RSOuAibYrOa46XE0GSh6QwsnUJSkhcTVcSzVuGl1ehEOo7OYW//w99n+w5pOUUZSRm9DdpkPI5GoYEYPAaDBQAIwIDAbxN5EoH6f3g776Cm1q/fI6SX3Xd6AoQ0QkIghSZVRUEQrICKXVQsgBSxICLSe2+iIooNsGLBgl3svbejnuqxd6Xt+0fQc+7vvnfuO3fOefes2exkmEnCznxY6/mu57sgEAcgDEA4LJRDh3EahDFhnAlhbJQDYFwSlU4iUchWFJIVxTy3jskCABBmg6AV+QdAKWQSmUoisclWrho1xKCanLWR4WN0Gq1C6SBXaWUylUQmFymVEpW9WGUvUatttFpbrdbO5Kr28tb5eCvdBooMrjydztakLa9M37cp79DGlS8vb/10e+f7mzs/XN/+4Ubrx5vmc+unWy0fbjS/u77pzdWNby43vrq87tXFde+utZ5trdPw+YAlnY9yeQhmg9PTQofVya2bsAH11pY1MnKthFQjsKoVkmtE5EregCrugEprapGQXIRaFItIJRJKLmKxBLMomxZRsHhZRcrKtSnpTSkrtixZ2JQUs2Fpaktadmtefmtp9aaSxm15lRXDh1QilhWARYmjsGH08HgFLzVqSlH5+iCTT2Haym/9eei/pykRP1TU3k9fjm9s2J+//GjBohNFKcfyl7fnLj9XtGLn+MGVMtqWgEFnypo6yvP2ZsxtSZpyOHfBwcL57QWxBwujDxfP2l8QtbswemdJdFv53GNV8y7Uzb+xLubuhiUPN2c83JrzeHvRL3tr/+hoenl5z6enZ7o/PO7p+dBH9PQQn+7cOnHu6Op7l9Y9Olb34ERbd09XD0G8fPPHuvQlrXOnHIsccW788AvTxl6OmnApKuLi7IirUeGXlyd1/fEnQRD3tzZukEEbMVI1Rr1VWUEQRDfR3dPf5NrXTXQTBPFgXfWDYLuXE9UbPeU6mMFkkiCyJU4aoKNSCkf4vy9LJErnEZVxrVMDbGhWIIShEIpA4A+GIjCMwggCwSCLLRCLJ0RMlyAygIECMITAIAKBMPQ9Uf2etP5XDEURCIcgHsKGnUAgGsGqBcwDIabXdy4SBNHd9eVrXxfxref5vSeP7z342vW1t6+7m+ju6+vr6evq7esy3/iftjTcHe70xxDBr57AUxN015VzQA6XIKQjBu7V6ODPz78ztLfHPB65r6+n39Clr7uvr8ucePbvxe/7Xtq8//hL+sJfQuS3ffnXPHhX3IWXPMSX3cWX3fknvMT3s3Lubj91YdPJcxuPnV7Tfrx275GqXe2V2w9UtraVN+8q3dRSuH5bwfqWrNr1McmFI0e8uHf9X2Hoxy9d2SW1Glc/GsSDOLYQrqSxFVY0uwEUW0uSraWltaWlhGRpTR4gIVtISBZisoWYOkBCGSChDJBQLcRUCwHJgkMhYQyAD/NtOVIVR6bB7bSY1IEj0+J2Glyu5Sh1uFz7A6A8e2dzCMz0NANUpePLHQRye8zGmgxBLIzPsxU52rKHimkmLlkohK11WlxnZ6liA0YU08BshMHn8idPmTx5+kw7hT2PJ3BQKtkMJpsF0WlsMolGIVOpZBqFRKWSqGQrCpPOgkAUAFEAxtgwzoZxFoxDEAeGORDCAVAOlcEikcgUKwrZikYm0chkGgDCCIoDIGxFppJIpO8YJVOtSHRLCzdHDReHnJ0dwsNGaXWO1kp7sVItksn5MgVHpuAplBy5ApPLOSoV196e56zXBQZ6hY3xGBemCw7l6zTBY4ft3lK2e+3KS3tKP9/d8+7mzne3dr2/uePjze2fbu34dGv7p1vbP97c/unW9vfXt725svHl5fUvLq57daHx7ZUdeXHTUSsGxkB5AOAitY7zd20IHdogRJuhAY3YgEZswFrcsopjWSGiVdsyy7gWlTyLCgmpkD+ghD+gyMYyz9Yqi2+xTAaUxc6Mj5i5bNyElTMn5SYkVKZnlKakVC2Ka0pI2JYUt2VJwraVaXuXJK0xKBoR8mrAYrWnas0o/wSlKDc+MWtl+XAnj9Kiwi9fvhEE0dfb9X2rzr+015MgCKLn86eODav35i87VJDcXpDYnpfQXpB0tnhJ2+QhG3To/tBh50vWHy7L2ZM+pzVp6qHcBftyo/cVxLSXxe0tnd+aN2tHyYId5fP2lM88UjX9XN2s62vi7jSmPNyU9WBLzuPWwp/31DzvaHp5aff7xye73j/q7flIED29fZ+uXjt88ljtrUv1dw9XPjqxj+juIwji/fPna1ck75gb2TlpxLXIoNtRYbfnjL8TPf76nPDrM8OurVjc9fw5QRB3GqqbrNmrOaR8Hu32urUEQXzp/tLV863n67fub1+/9H7t6+u7vabo/iiHfYHygSxLgGZFQ2gUkE0DAZhCE1hY1E0c1FsdT1Qmbpo0VEC1BGAODMAQyAZhEIIgGIIQc0XPBgEGc8iQwBkzYnigNcrCIRgAERYEsyAAgIG/8tC/89TMUARCzQxFQB4OYEoAmAQgVXzm/mDD61sXiG/E8yfPXr17RXz8+OHu41/vP/ry9Vv/feohCKKvq198I35u2Xwn0PG3QbzfPMGfjNBtF+5+BVoEWx10wi7NDvz0/Cei37DErBf19fR09fxNo/pPPz7z0dvze07ykyDZLV/hFXfeBTfBBTfxBTfhRXfuUTfe3bT0e62nzjWd6Gw8eqr+wLGatiNVuw5UbN9f0bKnbOuO4o2thRtaChqaM2sa4lOyR4/5/f4d4nuf8T/FUIIgiLdfurJr1nuPiWRJ5LDEHhY4QhwdG3NgIUoGLGVCUjpbymDZMRhSCtWGTLEmU2xIZGtLK7GVlZhkySORODRACApliFSN2mlQmQ6303FkOo5MZ5aPuHJHgdKJq9Tx1M4CBwNfrRc4GPov1HqB2pln78RT6bgKLV/uIJCpMFtrOoIAgAi3thGL6R4CKzcOxUEqUJr0qM6Obo/wXLkcI0bjM7g8TmTkxGkzZyvUOr5A7OCgYTLZLDbMYkIUCoNMopiHy9OsqBQrCoPBYoMQE4QZEMqAUBaImQOAcQDB2QhOZ7KtLElUSwql3wSPAUIwjGBMNmhJoVqRSCQS2ZJEIVmRqSQSxcLCSamQ24oMOlX4mFBrGxsWwoUEElQswcS2uESOS2SoRIbZyDGpgitXceT2Yo2jwX+Q++hRxtGjPQIHVxenHt5a0t6Y+dv5rR9v735/Z8/b23ve39lppudfcXP7++str69u+fNy058XN7y6sPH15e0Th+gpFhZSobUAgkxCpGFK8K5RvpU88kae5Xqu1VrEYh1ssRq0rEZIVQJKKdeiUmhZbU0t5llW8qzKxAPyrC0yOBZpGmFN9vL8grKC5OS06KkxkyILCgozcvOTE+JXJS3NTUiqTVzYuHDh9nnR7WOH7/FWb5LDO8b6rRsbGKMSZy9bMW/aokCNS0VtzcfP5jy0yzzFgfhXGNrb29fdS/T2fHlzuLGyLTu5PTtpf2bcway49ry4zoLktkl+W/ScQ6MDzhatbS/O2pk6a3vyjIO5MTszZ+3Im5M9JzTYRTNIbTMjaODarPl7KmI6KqIuVM+5Whd/uyH1QVPOvU3ZD5vzn+6u+uPwhpcXdr1/dLL73ePero8E0dvb9+nylYOnjlbduVR3a3/pvY62z5++ff7U8+ezX9Ysi9sTHXF5yvD7kYFPo8f9HDPh19iJT+eH34oadyU7te/LW4IgrlaVbOQhdTAlT8B+tq2FIIgP79/1dnV/+fb1y6e3XZ++EF97bleuvB+sSVGiAIUsQkAZSpXjbBsckIAgQmUNsUV+y55N1CTXh/kgVhZ0NoYAyA+GQgAIASDMBkAGE2ay64rqVyStAgCYDSIABIIIEwIBCIBgAPw/GWpOSBEIhQAYBhEEwlGQi4KwGGKGQ0gln9keZHx96cwvlx6cbzv88f3rt/fvn6hf99uN2wRBvPvj7aOLdx6dvffk/rP3n75ePnnt9umbtyur7w3X/ebL+9UDemyAbhi5bXKkALJsd0TORw378MdP3+9mz3fFiOjrI959+Pz2w5c3H7++/dzz4sOXV++/vHjz+c83n5+//vji9cfXv715tmrR4+Gy6z6CS+68826Cc+6ic+6CC+54hwt+JyXt4fbT55qOn9lw9GT9gWPVe8wM3VvWvLtk847ija2Fja35a1oyqtclpC0OGPH0zl2CIIi+7j6i+x/Q5f9i6NfutPL6QROimFIHlkgFiTSgUAMI1YBAxRbI2Xw5m6dgcZUAVwFyFSBXAXAUTNSOgUjpiC0NtmFxlaitFrbTQnYaWKZF5U64TMeROXLlOp7ieyidBPZ6ntrAs9f3M1St56v1fHtngb2TwN6Jb+/EV2m5cnuunQK3k4I8Hp2JIEKRg4NokJQ1zJppUgnchgzk6mxhNSx04XJdOVQJDeVjERMnTJ8zR6nV4Vy+Wq1hstgsNsRmwTQaywxQKplGJdGoVjQ6jcViQ3Q2RAdhOgDTQIQGIHQAZYAoE0RYMMYCYTKJQiVRqWQ6mUynUukACIMQwmSDVDrT0opkZWVFoVKoNBqZTB5gYWGwV/m46E2O6nGjQjAUs7CwojEBhMeD+CJYKEVEUlRih1nLUGs5ZivnSuU8qYyvcnDwHWwc6j977uQDW0p2rl7esTXv5fVdr67veH9nz/u7be/vtn28u+fjnd2f7u7+fGfXx1s7P9zc/u56y5tr215d2fzi4oaX5xreXNq8rz7dT69009tLbXh8Jn2Wm65xmEutwGK9nWW5A6NEBRRy6BUIeTVgUQtaVKOkci6pkkMuAygVGDXHdkCOxCILGpDlpqoszc4pW11aUFeSU5yTUZhdULEyp2Dx0syk5Ky4+JSlCxdnxC/Ji0+uTUrakjh3/7ypzbHRa2Jjs2dMamjcnrqyImn+4qbWXW8+fyYIswHzv+TbZC7lu/qILqL77b1jzaeaSm/s33r3wKaza/NPV2WezUpsCxu42Qk5MC7wZHFlR9GSttQxLYvDD+XM2r5qYtwYkwiksagMhEaHydRRXqadBXEnyqPP1cy/Wpdws2H53Y2Z9zflPNha8GRn5S8H1z0/1/r2wdFvb+70dr0m+vq6uz9fvLC3s6Pq4fm6Ozvyb+zcvW/bodIVxUebmtYumrNr3vhbUaGvooZ9Shzxafn4zymT3y8JfxoXdjNrxZuHjz+9fLl/7swmAVLKZ8235WxKy/r58qPHpy59ffHyyf3bP5/vfHLk+Isr564snvZkqDZRDONUyjA78Uy1aLZGMkcvXejvGqy1M0EDHqyYSdQs2xEd5mUjEmM8gMZksxgQBMNsBAFgCAABFhug0SUo99KRC3kr8hksBgtiQRALAlkAGwIBBIZgBEYQGDFX/ejf1kYRCIFBGAYhBEQQEAVgQAAzR8FQqQDYP9z45szRE6t3blmc//nZrz+fu7huVnxn4/bPbz8e23ooIzI5dXTctormexcfzY9csGT64uNJKXcD1L95Yz8PhB4Y4et67l47qAC23OuInJ865OPP94n+PLS3t7e3t4t4/+bT4cPnp0xLmDhtYfiUmIlRieNnJEXMTgmbuSxiekrEjCURMxJmTo4+Ni3k92DZdW/eeQ/eOXfhWXfhWQ/uRTdOh0lwc9ni+60nzzWdOt3YcaJ+/9Ga3Yeqd+6vaG0r27arZNOO4g0tBeu35dRuSy+rjlk2yd3v8Z37BEH09vYQfT3/FEP7CIJ497VrZdlq/4lzAKmOLbaHxGpIrIasHUCRGhY7wGIHUKwGxWpIpIZFakhoD4vUiNgBljgg1hpE6oRInRGpDpHqMLkjrtBici0u03JkWq7ckafoT0V5Ch3fXs9VGThKJ569E98MULXeXM6LHPQiB73AXsdRqDkKJcdOhkrEABfnSW2V9pIhcmi0A2ZvyzYMcRMa5SKTUDnInu8mYdowMS4WFjlxxvy5amdnCMbUKi0AQAwmm0EHaFQmlUKnUPoxSiHT6DQmCCBsNkJngTQWRGVDNABmsFEmgDIBlA1jAIRQqDQqmUal0MzuJCCEACDMYgFsAKLSmEwmC4IAGIWpdBrZ0tJZIQ8Z4uuq14SODAZhcMAASyqVBuM4JBBCQgkskiAiW1QsRcVSVCTFxNa4tR1ia4/J1DpXl8z0hHUlSTWZM/dtSD+/p/TK/oo7HasfnWx8enbzrxe2/X5p259XWl7f2PH25o63N7a/vbH9zfWWN9e2vry08cXF9c/Pr390orE2K36En8HdWQUzmMEG58KBDqv5FpXWpLIQ1+YV8asnjCmUcsoRi1LMogS0KIQtihGLMrZVBUjKlQzIE1qsAgdkBHmUVeTlFFXnFNfkFpfkF1QX5NWnZ5QkL12VkLwiecnKxKTlSYnL4uYnLI5fVrgsa92S9KbU3MLoZbETZlaWNEfPSU9YnFm+esOL9x8JgiC+D5v9NxjaRxDmYTs9n//888Ku3y/s7X3zK/Hxl98vHfqlvel8fvyheWNaApxax4UcK0jblz7oaIHj4UKXsyWm3VkGdwWTQYNgBMYgNgwgIgDMnx16sjr2dG3M5dUJ1xuX3dq46t6mnAdbCp/srHx2cM1vZ7e9ud/x9e313q4/iD6iu+vLubM7jh2uuNdZd2NrZltpXcrcjLJF2TszMzYsnHEwevSvswJ7Y4LfLhn7aNGEXxdF/bZ06uMlU08nxC8OnRo7fHytX2CNXBklgJVsCkIHIjwCdmSVPOm8cKp5+91NO66UrX24c9v5hJk/TQxe6WhjAujD7ThjbeHZ9oJoB0Gcp/3yUJ+53vp100fE6iWRzvIIn4ETQkL9vX2sBQKQDUIgjEIQCoEQm022sJgYNOrDz++nhUcxmQAAs0GICYJsNgsEABiCEAhCUQTFEBSFERxBcQTF+gNBoO91PYhAMMyDQU8cXmGNtQW4vDp68Oq2QydLG949++VW59V5zsErR8R0NHQkBcbHDJw9UzcyNnh+3oLSMd4Ty5bVnEtecdXP5jdv+JkHeN8E3XDmtUvBPHDALkf0/CS/D09v99/Lvt4+gnj99lNYxHRrmZEr1gmkBq61BhcrBbZavtrIUblKFF4Shae1nd7L0dQ2xvNlsPS6J/e0B6fTXXjGXdjpjp9z5R7Si68uib3Xcrxz46lTjUdOrN5/pGZHe9X2feUtbeXNu0q37Cxqai1YtyWremt6SdGshSFGz0d3HxJm/f//d5/S/42h31aW1QdOmQ8r9CyRCpY4gGIHSOIAitWw2AESO4BiNWStgW20iI0WsXFEbB1RqQ62dURsHVE7p/6Q6TC5DlfocIUjJtPich0md8TkjrhCh8t1HIUTR+nMVenNcjzP3vkHRs3NoUIHvVDtzFNqOAoVLlPgMjuunRSVSrnWHHcpNFgO87lUO4NWYHCA1RzUUcBzsQXsEITLCZ8QOSd2oaPRlcGCnXVGBMapNAaDAVBpLDKZSqH0zzemkKkUMo3JYIMgwmKDdDZAZ0N0NmwGKBNE2BDKBiAqhUYhUc2KPMssKAEQkwUAIAJCKIIgIMhmshh0JpNOoUh53JHDBnm56UNCh7NBlqWlFYlMBVEOwhfBfBHMF6FCCSqyxcS2iMgGFdrgEjuOVA4KBYMD/fKzk3NToupy5p7YXni8Of9US8G5XaUX91Rc3ldz7UDNjQPVNw7W3GivvtleefNQ9e0jtXc76u4frbvfUXu/o/rhsbrTrYUFy2aFDPEYMtDdBmBN93TJM0mrBBaFMrB+/tya1Q2NBbl59rJsGVI9ZmCBl32uNasQHlAAWpQBFkXYgCLUYhlusTJyeHF+YW5ueU5RWWZxQXZReV5eXcqyvEWL0xctSU9ekr5yVf7y5ZnLlqalp2ZmJK5Imzl3dfLyOO/g6YEjM5YUusjcI8Kmr8opefH2Qz9DiX+Lob0E0dvXQxDElxc/n6hNb05bcKaxtmN1+YakebXTR2yJD1s9Y9SWyWM2TZ7VkZe6KUFeGwe1LpNeLhHvybbVSZkMBgeGYBQEEBAXAFDalBHHKmNOVkefr1t4Zd3S6xvSb23Mursp/+H2sqfta37tbH51t+Prmxs9XX8QRO+3bx86zzQfPVB++0zdxS2Zm4srlibmbK1qWrd8+bqYKScivX4NUd8Yrk91UngioB+PO0QkCpCLvO1sZRw7NSJL9h81TqpyoLL4bBgGEZRCdxKLp4SOHh84dsHYqYvCZswPHz9/RMDiYd5hWpsAMe4nBgbiliOtweE8xiCMPn+I10xPDyUGALQBAJPCZjNxnOus0Q0e6KXROsAYzGbScDaTxwZc7LVtG5qfP3oVEjQJgIUMAAEA0JyislkACJqr9X4d6QdD/0OjRyAEBzk4iIk5ULg1vCnQ63XHkXunzl1oayO6em8currUdVb+hKKC1OZxg5dMGpSQNDE2eW5K9MT0scOS0hKq22IWXvG1+c0TeeYO3TcAt515h+ygPNByuyN8OtLr/dObBEH09RDmYXO37z5QaQ24UMaX2EuljgGDgoN9A3wcDfYKlY3MQWKrs5aZ7LUDTQqnnWN9/wi2uzoQP+OGn3Hln3Lln3LDOl3wg87Cy4vm32s+frrxxPGGQ8fq9h6u2nGgsrWtfNuesm27SrfsKGpqKWjYmlW9Ja04Z/q8oc6mh/cf/Piu/uMMXR08IxZXu35nqAYSayGxFhJpYPOFRAtaa2FbR9hOh8icULkzKneGZTpU7owp9JhCjymcULkOleswhZM5ULmT+SGudP7xJKbU4UodR6Xj2jtx7J249k48+36JiatyEpgreoUDV67k2skwqZxjzXeVYq5iSCCA+Eo5rlXBDnyeQYobbQE7FMTwceMjo+MSdCZ3OgPy8vDjYnwqlc5ggjQGm0yhmZtDSSSKFYlMtiJTyBSzszKDyWYBEIsNMgDYHEwAYrEAColKtqJYWZHJZCobMC80QQwmmw3CLBBhswE6nUqmkBhMFpPG4CGwv6fJx0MfONyfyWZYDrBiMEGEwwc5QpAjgnhiRGgDi6SwyA4W28FiOSqRozYSgUyQkDgjZ8XcwuVRbQ2rTu0qObOrtHNn8bndZRf3Vl1tr7u6v/ra/qprB6qu7K+8tLf83O6Szp1FnTuLTrXmHduadbAxdf/apbtWL1uTnzhr4mgXo8Hk7JA+ZUK1zq6RY1FiwBuzUktr19dlr1qslhVNCFldVbCuILsiaHCmHMtT22QL2LkcUjHLIh0lFUZFpi7PTV6UmZZekFlYklFUkplfkpC8fGH8srkLkufGJKem52fnl+fkl+XllyXNjoufPKNo3twZSm38lGlpS1Z5yw3zZsSmpee/fmeejfyv7pc36/5E97tXe0tXxIf4ugm5biLhbF/fmrkT18eEZwxzyTA4rBk7paM4q2GRdsZAi4VGZvNMbuUCsYxLApkwBKEoiGBMWIagpQsiT5bO7iybdrYm5vya5EsNqdcbM25tyr3TUvRwX92zU9te3j785dX17m+/EUTPly+vTx7f2LG/7OaZNZ1bs68eO3H+8oObF28f27ylPmZK20hDhwGvVvHdaDSUQkbpZJDKAmiWZKoFiQFjsFAAITwUFGE4AiJMACIzaBbUARxbawobs7CwsLAgUaksOgtiMpg6Lhwu5UbYYqOEwBy9coZRHaSw9pXZSugMmIlAMA+BcRRGYQgCWQACIgqV0tXVKOFyeDT6CDfv26cvf37+6dH93+bFLmaycZCFIiwYY8EgCwDYAAwiMNhfyJs77f8OUPM1AsIABOIgKmDhfA6qRWhz9JpfT589tGVHbcrKj89e3Dxwa+mwpJSpxUsyNgVHpI0NX5awZMXyrIKZc3MCRySszFi/LTHuiq/sVw/0mSt4z5l9y4l7xA4ugKxaNNDJ8V4ffrr591u8a0+HtdzIl+pRgdraWpc4b9mS2ckRvsEqG3uhWCVTeTh5hIydkhAxctqhmeN+Hi674sk55YadNnFPufBOumJnXPB2g+hi4rw7246dbjxxdG37kZo9h6p27K9o2VO6bVfp1h3Fm1oLN7TkN2zJrNq8oiBn5vyhBtO9e+b1UPMwk39iFoj5ePe1O610dWhUPF87kC1SQ2I1JNGC1o6wxBGWOCISR9hGh9rpYTtn2M4ZkTujSj2q1KNKZ1ihQ5V6XGnAlXqOSo8rnXGlM0el56mNPx5y7Q3m4Kj0HJUeVznhKh3H3onnoOc6OHPVTlz1XwzlKJ04SkeOXMuzs+fZynFbhUhm4yHjazE6lw+JNCqus5qnt5Z6aUSeKkiOQjg2LmLS/PgkZxcPBh0a7O3PwwUUCp3OAuksgM5gUqh0KxLFjFGyFYlKoVCpFCqFymSyWGyQxQaZAMwAYDobZLJBBoNFJlEoVhSSmaFs8O8MJdNZZDKVYpbnqXQalc6mUYZ4mvUI0vcAACAASURBVAIGewwLGIxgMJVKQ1EuhPNYmIDFEQN8a0hoCwptAaEdLFFA1irYVgnwsJFj/Auz4/OWzdhYknx235r2rcWndlWf31t7dmfZxb0Vl/dXXN5fcfVA1dX26isHqi7vr76wv+rc3oqze8rO7Czp2JZ7YOPKXXWLNxQsqF41Nz1p1uAh3m6+XvNHjct1cqxV8+snD21dX1tdVV+VsiQpwKe+IKugel11bk2qj09eZFBTem7RiKFpWqxAK1rMg/PHjclcnrZs8bLkxSuWphesLKxclVO0fGl6UlLqvAXJM2bHRccmxy9dmbqqIDe/PCYyJnFqbO70ObOUuuT5yYmLMsf4jZozbUFsbPLbf5+hBNFLEF0EQfR++7K9tkBvJyBbkmAay46Jpk2eeDQrae0w5zIl3DQubH9pamOKonomXBaI7J7DX5ug8rCmWVMshCyqkE6WsxnuYuFED8etKRM7K2adrpp/bk3SxXXLrzWkX9+QdXNr/r09VU9ObPnjxsFPL692f/2VILo/fvrzaEfDkb2lV47Xndma/fzhQ3M37K0zp8rnRzZEDC1xV+YMdlka4JsT6l8R4psb5L3U1zF7xviGtY1VqxsVCjkfYyulmMqGP2fGzILS8oyS0oyCopS0jKiYBeFTJ9vYylBczMEEOi462g4bL+eFyQWjVWJ/O4GOC1nDbByBUAjHQZwHIjwIxGEARWAYQUEWaCeWeDkZBiocDje2vHv88uUvn55dfTRpaLAAhGGABbCZIACyAQhgQxAAIxD6d3T+6HAyP9nfro+AOMzmApAUx72ltloev6lx6/nOiwfb2i/cuHPiyv369bs2tB7Z23l1894TWw+fbTq4r/XY0T2nLm3ed+LwuZun6iou+Cl+dsd+cgHuOrFuOOLtdmAeYLldjZ6J8H146si1e/duPnpy49Gj648e7ejonLBgybh5i6YtTo9asnJOYsq8+GUxyamzUtNmpWfMTc+LySwubGzpOHLmWurCB0PlFwfyj7ugp02ckybeCRfOSSO230lwIWHu7a1HTzYcO1K//3DN7oNV2/eWN+8u3bqzZMv2oqbm/MaW/IbNGVVNqfnFcxeOGuj14O4d4i8PZuKfY+iXrrTS+lGzF4mcfdgiNWqtRWycYFsnzNYZtXHCbJxQqTMmM8B2zoidHpUbUIUeVTpjKmdM5cy1N5jTTFzhhCudeWoj38GFpzb+QCdPbeQ7mPgOJp7ayFMbuWo9V+389+A56HlqA09t5KuNXJWeo9RxlTqe3IFnq8BtZBKZxN2Oq4YpCIfFVyt4Bg1byaHZoRwXKWKPgRgyNjxyQfwig6snnQ4O9vHncfhUKp3OAOgMNo3OpNIYJDL1e08SiUym0Ol0JpPFZLKZTDaTBTBZAIMNMNgAiw3SaAyyFYVi2d8faq7lmSyAwWQzWYAVhWFlRaFYkUhWJCsS1YpEsrKwGORpGhsSMMTfF0JAJoOJoBwQ5QA8PiySwCIJLJSgImtEaI0KbRCxHSQUSxV21WU5VfnLi1fEV2ctKVqRNHfiqMVRESda6p+e333/xIZbR2puddRcP1R75UDV5QNVl/dXX9xXebat/Nzu0s4dJR3N+Qc3Z+2uX7KpcP6azOjqrPkzpo7xGug9WucynEEbJUTjwsLKskrrC1dvLaldk5lVU15RWbWmOmHpIr26dHFcZWlDctCQtGCXuvT4FdMj4ob6Lxjmv2pqRH5C/KrlGZmFFWm5pclLshKTUpcsXxWbuCxqfvy8hCVxyctXrMyeFTF9yZzEtPCI6Y6axckZSzLLk+NXxM1fFLcw+fX7Hwz99/bL9xJ9XQRBfP3yqTJrqYtOSWaxWSwIGUCPDhh6Ii2uyVteb0fbERnWkpFUHIE3hLObxnA3jYfWz9PEBaqmDVTGhg4a6ywfr5MFyW34FhbzQzyPVy08XTmvsy7hXP3SK2vTrjdm3tpScG931U/HN/1+/cDHF1e6vv5CEF0fPjw/2F53cE/RxSPVpzdkvHn88GMvQRDE5WMdtdFTmsLHrg8avm5k0PYJI2/Pj/wlLvJR4tSbcZN+bV5HEMT7z1/9vYwefPYYrWSMRnGoccN/fMynvzyzd9Cw2BAMIwKcrbGFtEJAgTOsMZoQpvEhBgaxYBQCUQhGQBQBMISNIgCCwDCM4BAKM1hCBMmKX3S3/fThxt0Przy72LBvitw0UGLLg2ggRAFgJgiBbCYAMUEUQDCoH50/oPm3Kt6cn4I8FIRgQMlFx2n1Nqhowsz577p7uwji9deeTwRB9HsQ/tdtSC+OHbngr33kij42AXedWdccsf12YA5o1apEzoT7Pr924c+3b19+/Pzi48c/Pn548fnzq29dHwjiC0F8JYgv5n+SBNFNEF1/TfckiL6ex2VZt/3tz7kLT7jgp4ycEyb+cRf+CSO+T8fvjI26vaXjxNqjh+v3HazZdaCiZW95867SrduLNzcXbNiWt35r7rqNGZUNKblVMYumDw386e6d/o/wD+ehX7rSSupHz1lkbfRjiewxGx0m1aN2elzaH5hUj8kMiK0zaqfHZUZU5owrnM1p5t+Do9JzVAaOymhG548wM1SgcRE4mPgao9DRJNAa+Q56vkbP1xj4GoPAwcR3cBFoXAUaF77ayLXXc1SOXJmSK1fxbPmOAoYjl47xQVQu5Tlr+UaFyM1B6GmPangAhpoZanLzolFZQ3yGiAQiCoVKZwA0OovGYDIYLCqV3s9QMtmKRCFTaAwmm8EEGEyAyQL7McoEmCyATKH9YCiFQmOxABYbpDNYDCabxQbJNBaZQqOQSBQrMplMsyKRLQdYuDo5jBs53NfPE4RBgA2AEAygKCrkCKQigY1IJLW2tpPayuxkSoVOp3N3cRkTFLAiPm72+PHTwyaOGzFmTOCo8KEjhxncxg/y2Vqa8fLG4a+PD7+5u/vPW7v+uL7j54vbnpzb/Oh0091jDdcP1l7eX3lqZ+nhrTl76hdvLohenzl7TdbspUnTJ0eEL/Fym0O3CBehURGRQUOCgwaNWBy/Yn1R/YbyNbsaNpSODlrl41CXm1u2PGee0T5/9pS84rKS4oLajJzMqOgFHroEo0N+WFhRfGzuqlXJy1bFL0pdsjwjZWVW0rKV8YtTl6zIXJWVP2vazMyU9MQRw6YPdFqxqnLu0uKQUVPHjI6MXbjof4Ch/fsACeLL27dp0ROTZ4wfPzKEh6LWAFA8b/zRpZPWuEtr7eC9k6ZsXbww3Zeb7wdk+oF5/mD6CNtwD/lQZ+Ws4UNrkhYUTx41wUHuJuCF6mwP5M85XTHvdHVcZ82iC3Up1xoyb28puLuz/EJrycPO5nd/XPj25WeC6Hnz+ve2PZV7d+aeby8/WZ/6/uH9j919BEFcON5RGT1185jQ7cOHNYcGtI0Jujkj7PGcsJ/mTb43P/JRUzVBEPfu3Z8fOTZEwouQ2Y6WSddkpP34E5mPP399rlE7AiymWMDh8TAujHABEIXZCAZiCMSFIA4EITACITCMwMjfDgyCURiGYYDFJI/09Tq7qfVCU9vTU3cvNh2Z5zl6jMbgxsOMfEQjwAUggLABFEAwEMUgGIGgH9D8jtG/Wu4RBOLAGAYhGgE6xklnJ7ZDcMHefQcIgvja1f2tu+cb0fOtt6u3p4vo6e3t6+smvhF9vb19vX193wiCeHHq6MVA5wfu2ANX8JaBddkR2ycDsyDLrQr20dGu7+9f+/7xzVMJ/rbL88eP/i9Rvz5p/p2nNSU3BmvODbQ+YcRPG7jHjYKjJv5RPbpHxz0ePfXGhoPH648cWr3vQPXOfeXNe8q27SrZ2lq0aUte45achk1Z9Y0ZleuW5dQvXJo0NvzZnbsEQXT3v84/w9A+guh796U7rXTtuLlL7VyGsIT2sEQL2+pgO2dMpsdlBtROj8kMuMKIyQ24wshRmHCFAZOb10D1qNwZVxm4aiNHbeBpTDwHE0dl4KoMP/JQrtrAdzDxNSaBxkWgceFrTEJHF4HWxNMYeQ5GvtYkcDQJtCaB1k3o6C7SuQs0Lly1kaN24qjUXHs1T2Er5ALWfBgT84RaR4FeL3BUS5w1fL1a4CAFEXT0uAnRCxONA70pFOYgLz+ptQ2ZTKHS2FQai0ZnMRhsGo1JIdPJJCqJTCWRqWQylUZnMJkAkwkymYCZoUwWQGewzJuUyJZkKysyhUpnMtkMJpvGYNEZLACE6UyASmfSaAw6nUGjM+l0JoVC1qpk4aNDvL3cJBKBSCyU2tlK5TKZWqHUqFQOCq1G5e1qCPX3nTAycEb4uBnjwiaOCBkzdPhI/5DRwRPCx86OGB89MWL6pJHjxvh4TR9ias2Z9/uJ9d1PTnx8euzd4wPvH7W/f3jk/b0jb28deHVj9/NrO5+eb3l4atO19upT2zIOrU3eVRNbU7qwOHlepYe2gmuRreUWjA2Y42UaO9gvPGyKv85r3uSZa7MKqkYHrU+cvm3dmtLpkYmOkpoVy0tWFicPDlg1YWJ1flFR1OR4LjAfpce6OiaPHJk0ZerSpIWLU5ZnZhdnZpWuSM9Pyy5IW5EZNWN+RnrBfJ+AuUMD0/Max0at9B08Ljh47Ly4hW/evyeIf7eW7/ue+Xx5+yZx/Mi5wYNzY6NnjgjImDnxfM3Kg3Gjqo3CIhts9/RZ2xctLB5uVz4SL5okXDrG2tuGjlJoIA0ErKgGiWTpuNAIR/twZ/txDtw96ZNPlkafKY87XZl0tjr5Ut3y6xtzbrSW3NhT9biz9dWzM18+PSGIr8//fNa6o3znjoyTuwsOl6d8ffLkSx9BEMT5Y0dKZk3aFh60d4TfzhD/A2OG35o2/tGsiQ8XTLwxP+zpjvXPf/s1OCQ0NGDY9KDhRgQOlPCPH9hhdjF59+pNy859Z64/evOpNzxisojPteFjKAThAJcL4iiIIDCKwxgXQjgQgsIIBqE4hGIQhsL9vksYjCAIAiEQggJ8iDVx6LDDDS1Pzz7oaDkTHRY/TOUVJJaNteUPlaCOAowHgTgIYyCKQhgMogiMIjCMIQgCoRCEIgiGwggOIxwEgTEMRjh8NuAplfhrHRCMC4JYbkYOQRDdvd09PV29/ezs72TrJbqIvp7evm6zM+GLs6fOj3C/78G75wJcd2Zc1KF75VAWaLVJxjoeqn93+wLRryl1E709PWb69pin5P3YxE50m71i+3p7e/q3vT2tq7s1RHdxoOSYgXvUmXfEwDti4B7V4/t1+NHpEVcb9x9bc+TQ6rYDVTv2ljXvKtmyo2hTa9Gm5vwN2/LWb85e05hRvXZZ7rqkFbnT5/x29ztD+/5Rhr7/2pVW2hAxP1XpHsAWKREbDWSrg6ROsJ0zItMjMj2uNHFULhx7F46qPzClCVMYOSoXXGnEVQbcXo+q9ajaieNg4KoN5lqeo9Jz7Q0cBwNPY+JpTDytia914WtdeJq/QuDoInA0CRxNAkcXkZObUOfK17rwtSa+1ojbazkqe569ChKLEaEYEoh5WkeJqytTYsNR2nM1DhKNAwijoaPComIX6j19SBSGl5unSq4gUyhUGtMcNDqLTmdRqQwSiUqh0CgUmllzp9OZDAbLfGYy2SwWQKXS+11FvuvydAaLzmIzWACDyWYDEJPJpjNYNDrTXN0zWACZQpMI+WNDhnu5GIU8VCjiCoR8oUAgtbbRajVuroagwX5TRo6eOTJ8ctDYkEEBg718hvj6+fj4BQSNDB45cW5Masu+E1t37F6VsjwvZVHlomk708bvWTnh2OqVH24fJX7p/PS44/3DI2/vH35z58CbO/ve3tn39tb+1zf2Pb+689m5xsfHKh4cKbhxtPJY5YoSlbCab7nWmVPjapsuAbL09ol+Q8ZqHadHjg9284vUqbMSYnfXNTTOGF8xcVhdbWFJxqpFLqY4P9+ivOKS+Pj5ctHiQFNm/NyVs+Ylho+dN9QvMXJ8XvLSvKyCjLzStILyZUkrY2fHZ6blxviMTBw7MzV/rU/oLF+/EcODQ+fGxLx7/44giH9Vl/+xevX5/dvosFFh7voFoQGJ4cHtNXkXG0ub540u0nKyRUjrjFnbFyek+tmm+GPTPNhGGRNiMWA2hIIICmMonakViEboncOMDpPdFfuKYk+WLThTGne6KulUVeLF6iVXG7KutZTca6//qXPHH49OfPxwv5d49+vvD7Y0Fze3pHW0Zu/JXXpmR9uN+7+9/vDt6M5dlTMntYQHHB41ZH/osMNjA29Ghd+Lnnx3waQ7sZPvNjYsikmQiGw4MCd2/oLEsPFzlPa3T5x4/Yno6yVu3rw5OzZlUd7aCw9+X7BwEcZmcwEmDkMwgiH/h1b+fwsExmAYx2DEms+VCvlFmYXvfvu2Yc0ho+M4J8ngIba68WrrUDt4qIOdvUSEwwAKwQjMhWEuAnMQBMFgBIcwGMFhBEdgDIcxHEFRlIsiuJhNH6HVuEllLBCmAciC+fE9vb19RF9PT5d5GmZv7/c1xX5D+J4uopcgiD87z3WGet/zED4wQdedmOcdkTY7KBukbJZDZ0L172+cJfrh1e8a2tfX19PT82O08v/OpR++28TPa9bfHup02UN01Cg8ZBQeNHI6nLGjzpyDjsixSaOvbjhwdG3H4dW72qta20qbdxVvaS3Y2Fq4sTm/cVve+q25DU0ZdWtTClcnrayJSX7x8CFBED1939/+P8vQCTFpGp8RLKECsdFAtk6wnTMkdYLsnFC5AVea+jH6Pbj2rjy1G0/txndw5zm4cB2MuMaIaQxcByP3bwugXLWR62A0M9R88R2jJvPZzFChzsUcAkcTX2viaYwCR5NAa+CoNLhMCQutEa4IwAWYWm3j42njPdA5ZLhjSICNq54BI8GhY2fGxBk8fazIDHeTu1btYEUmUelMqtkDlM40z/8gkSg/GEomU81zQcxnc1CodJIVhUKi0ij0/v5QBovOYtNZbHM5j+FcOp1JZ7B+rJBSaQwuDIUHBblpNCCVLOThGpV9wKAhYwNCJo0eNzlsbERo8Cj/YQGew7xdAjy8h4RPj8wsyUvJyYiMjp4Vn5yYlrsivWBjXeOxPYf3bm6uWDZ/bdyIMxVza+NGF82beG1HU9/Ta9+enHz7YN/b+wfe3Gt/c2f/21vtr2/sf35198/nNz87Wf/kaMWTU2uP5y4qkaBreFbrNFjzMMNaV3mxDM5w4C03SJcOHjhRrvLEkMCAoDEBIQu9fdYui928bs32DRsbywvzcgrKi1dnhYfF+5ryslKWZhekrspdlbEqZcrMCLUySq9ICA9eviA2P7MoJTYlLnJGVtziBYNGJ0cnJ6yqUur8Bw4c4h8QHL0g5v2H/zmGfnn/ds640OE65VR/r6gAv/jwkElD3ROGuy1RC5eIeOujZq+aOcnXFtCBJDHVCmSwmDDMhGgAxAIBDIMwDhO0gRAljgwzqiuWzjhcFnuyNO54+cIT5fEXKhZfqs+8tKXw+r7q+2dafv/p5IeP93v6Xj9+crlpU2bz5uWHt6zakhqXm7C0am3L4WOXNpRV1c+euiMs4NDIQW2h/ocjAm/OCbszJ/Je9MQnibPWz55tVDtbWytwVOLm5pM8afYil8F39518fPflzYt3Duzclb2qODoxNSgsUmxjh4AQDoEoBKEI9t8EKAojKIKhMIZBMA6yOQDTzzTw3qVHB/fflCtCRZinI0cTLJOGa6xHa+XuMhsRBmIQgKAYjHJgmIPBOA4hHAhGYXNKykFQLoJyMYTHAxANBx/l6KhCEBCC6CAyemzEvYfmre7dfX29fT19PT29fy1J9BJ9vf3+oX92nu8M9brvIXxghG/omOcdkX0yOBeibZSxT4fo3l89Tfz/MXT9xuvDdBc9RR0G3mGj4JAJ73DGO5w47Vr48PiQyw17O9YcOVi7Y19ly55+hja1FPxg6PrNWas3pFesXpReG7vk1eOfvr+Hf2w9tI8get99Z6hu0ChArMKkjoidMyLTm/NQVG7AFEZUbjBfmAFqDp7ajad25zm48jSuuMbINWeaGhee2vRjMdRc4//g5g+GChxd+VrXH3koX2vkaQwCnUmgM3K1Rq7WJHQ08R2cUVslyLMGYD6ACXCV2trXUzLYRxk6TDlymGSgkY4iQSFjZiyI1Xt6W5Jo7iZ3g86ZRCab1STz2czKH+ik0Rhmnv6gZz9DKTQyiWqe30ml0CgUGo3OpDPZVAaTRmfS6EyRSAJBCIPBMgOUwQJoTBbKZgb7eg/39hox2G/siOGjA4cHePn46k2DXdw9Dc7eJr2vq9Hb3cXH12tw8LCQCWNjlsQvzVgxJDjI5O7l5TN0sPfQGaPHr5gbuyRqVsrUkTULRmxNi0yM8BvjbQrzGViXnvL8Skf30zMf7hx+e/fwq3uH3945/ObWoRfX9v16oeXpycbHx1b/dGxN28KppTitAR9QK6LWKfB6F1Wtl7p8oHhNqFOmTrKAw46QiicHBYx213mj+JTgEVPHTV02ffaG0rym6traOfNT1TaFkSOy87KWZpWkrMxfvjI/Y2VRTFDoAqP90gBTlFaxOCBoecSUCa7uy0ZHzPIJTk7Nn5KQheFKk9F98NDA6AVx7z/86/2hf89DZ4eF+mtkET6uEwZ5RAz2lHOhxLCQVHfTPD5/nMZehEEwg4HRQYSNsiCYgcJMCGEDCADAIIhAbARhYyiAwCymNUpbOn7QyfIlJ8oTTlbEn69Mvli/8uzGrEttlQ/O7Xrx2wWC+IMgvtx/0Nm4fvnWDcn7N6Zuy0iozyus39K2urG1OC2jfvbU7eP820f67B05uGNCwI2oMbejwu7OGv0scXLhqEA+BAMQCqE8vrVtoF9I6siow/U7N61py16eN9joZgMLATYIojAEIyiKITCCwTAGQ+h/bU/3XwcGITgEcyAAZzPEGCd7WdYfv3Rta77o7TEJp1i7cEWj7aWj5NbD5DYaPmqNASjChlEYQTEU4WAwB0MwHMYwBENRHEVxDOVyIVQCsL1sbYbYSW2YTBRC6CzU12/4g0c/EwTR29dF9PX09vT09HT/dbv7zL27fQRB/Hnm3JmQgffcBA/00HVH5jktuk8GZwOkRlvGySDN20vHiP8uQ82uIP02zE83b744VHPeU3BEzzmk5xw0YEec8cM67IAGag8LurR215H6Qwdqtu+taN5T2ryzaPP2gqbm/A1bctZtyVm3OXttU+bqjRnVa5fm1ixc9urxU4Igev5mfvcPMfRbV1ppQ2RcumHoWECsQmy0cH8h/58M/TtJOSoXnr0r38Gdo3bhOrjwdG48RxeexoWvcTOrQwKNi1DrKnB0FerchDo3gaM5XM0h1LkJde7fH/6VjfIdDVytgasxcR0MAo2Rp9ABPFsqwGGAXL7KQTrIRzTY2y5kqM2IwSIPIwPFAoNHTZ8fo/f0trSiuTi7uBpMJDKZSmfS6EwqnUn5PhbJzFDzCBAymUoiUX4MUOpPVMlUihmgZBrl7wyl9zPUrCyx2CAAIyCKASgG4bibi37CmBFzpkyYO31SaOAQbzeTj8k0fmTg3JmTFickpi1OXxa3LDEmLnrOjOEjg90G+Zo8PTz9fEaOHuXn66eUKrT26hF+A6cFeCWFD61JiCifGxQf5jvC0zRykHeIt4ufTpk0beLlQzvePj77+tGJF/eOv7p99PWtIy9vHnx+re3Xsy2PTm6437F286QRZQhpLW6xmkuqxSgVXFoZh1KpgquGua4e4ptjtJ/pbDNRwZ3NYUZKhAtGhUYODzYxqUNh1kwPr9QhvskGeXlydGVNVXZR2YqMnLTluanpuSvnLEwc6F3o776Ax5qrVS4aM3aah3vu2PBp3oHLS9eETEmgkVCtxtFn0NA582Lf/9in9K8ytI8gCOLThzdR40IGaexGDnQO9XQaPtDZIJfWLVlaNSZsKl8gY1jRARoAYRCIQxDMguhsiAmyeRCTC7BZAMCGIBiCcAjiACDMpJIGq6XtBUtPliYcL11wpiLhTO3iC1syL+2pvnJka+exlqYtFZevnb5//+yGhuVbNiTuXJ/UXrfq5S9PHr//8uvbT9vWrCmbEbFt7KBDoV4HR/qdHD/s1rSRt6aOvTlj5E/xkzMCB8E0OoRgLAhHeCKN0iV29JyMBatU9h4wJmYwmAAbFPBQPg+FIBCGMQTBMBjmwOB/t5CHEBQCMQjCYQSHIQxickDQ5OB8dO/x17983d/aGT58ytwxE31EgnH28hluhmCV1FsulvNhDGbAIBuGYAThIAiXA+NcEMEhCIcgLgAJWAwVB/SVSZ25HAGTiUM4k8E1mvzv3P+F6M9De3p7e7q7uwmip5fo6iV6zCagZmfCl52dZ0a433UV3HOGrjmyzmrQfTI4GyQ12jFPBmlenT9C9DO0+wdDu7u7/58MfdLccnaoptODf9gZb3fCD+jRQ05Yuw7bp4H3jQk4X7f9yOqDB2q2t5W37C5p3l7Q1Jq/sTl/w5achk1ZazZmrN6wqm79qur1qcV1i1a++ukZYR5H19f3T+ahb792rShZN2lhunHoOJZIido6QjY6xE5vTkXN0MTkRkxhNBf1mNLEtXfl2Luaa3muvWs/Q3WufK2bQOsm0LjxHczhyte6Cxw9hI4eQqeBQp2HOUTfr0W6gQJHN77WReDoKnJy5WuNPI2ep9XztUaexsTXuAgcDIi1koVLqAAHVzjIhgyxHeYvCwmwDhosHujCxDgBQSOnzVtg8vYDIMyoM3i6uZPIFBqdRaOzaXQ2hcqkUphUCpNMopstQWk0BoVCM6eiP6bRmalq9nmikvvrfQqVTqWzqAwWncFisUEIRlkACOMcvsRaYGPDt7Xl2VjL1PJBg7xCgocFDfcPDPSfMW1Kdlp6QmxCzILkWTOSJoXHhPhPmBo+fX9bW1Nz85yEpEFBwS7eXkMC/efMjYqKmhISMnjcMGPK5MG18aObU8PzpwycMsQQ6mEKddVGDHGeOdY3KiJ4qOIEIgAAIABJREFUWcKcndvrHt0//vbZlZf3Tr28ffTl7SN/3jz4/Mq+Z+e33zlQXxM4sAwnb5TRGkSU9ShpPTJgEzCgHh5QIIBLrCWZOuUso2OSQVVoUiZpJVOEwBRrzkSm5UgLC3+OMFChdMfgUD+v5ITk7JyiovLaovzildlpmQvjY9ROSTi4kGGR6ucVM2bigoCAFYEB0wcHZdVtDhg728qCYSeVefr4z5kb9/7D/yhDp48b4auRDnfTDHVzGOquc1EoowKDlw4NHMHj8mkkJkRngwwAAkEQBNlsiMWC2TDChiGABYIMCAIBAAFYCAQgEBvSisRbUmJPFMUdLZ57oiy+c01Ke/Wi+aHuw13snVRiCKJKrIVzZkWurUvZsC5uc31M+9rMz+9e/NFHfCGI1rV1pdPGNY/2ORbscTzUtzNi6LWpwRcnhV6Niri/cOZib0+QwoQhHAS5bIiD823HjJrUeeZGQV0jjIsBFgwjsEjAwWEQhiAY6ldzcBj6r3D5n5lp/1Z3yJy0YigCIzAbg9g8CMlPzfjz/q+/3Pnz3sWfMuKXuolEIXLbWa7OExzloWrJIJXIIOXaizjWGMKFYT6K20KoFEZFMIQymGIQU3D4OmuxUWRtCyE4m42BKAyI7BRuO9tOEATR09fb09fT3dPX1d3bQ/T0EN+6ie7ent7e3n7x5+W5zlNBbjeN3DtO0FVH9hkN2mYHZYKk9VLG8QD7F50HiX7psbv3f2foDy/R75c9fX09Pxj6046dZ/y1p914B3XYAR2+zxnd74Qd0HHa1FDbyCHn61qP1LUfqNneVtG6q/g/GLq2KXNN46rVa1dWrV1etHpx1qsnv5lfl+j9X7y9d3RV17Xvr37KrmvtvU/fp/fee1FFAoEoEgiEhCSaEJLovUlIqFIEEr33Xo1tbONg3yRO4jjN99nxjZP8Uu7Ni+O44k7ReX9sgbFz732/vJeXNeY4Y58tMThj7KXP+c65ZvlHMnTkoy/ute88Vru00100GVdaGJ0LaDxQ54M6H9B6Kb2fNgRoQ4A2BRlziDYHGXNQZAmLLGGxNSK2hCW2iNQeFtmDjCMgsQel9pDUFpbaIlJbRGoNS+1RmSMmc8TlrhhHT9YTZz3xUYw6YzJnVOaMKNxRuSsscwZkroDcHZC5/NLRyIBfYnKLtNZcKKEtLt2YMuOE8cH6Wt2ksYp4WCgSjxlb0bCwJZRfmJ3Dd1mdBclULo/PF+AcQ3l8jM9D+Xlobo7gSSnKKc2/YejXOjQnJy83j8/jxiHzEYEQJSAtxAkhSTIsK9GoxVqNVKdlVEqzxxWKx0OJRGVNzY6hvd/77g8b6lr83sLSMZWVk+pmz1qwpHX1rVvfPXjkfNW0hliiOBiJJ1LxWbOqlyyZ171h4cDy6l2Lys9smn69c9r1jZVDLZNW1xT1LCzvbRvf2Tq+ffGkVW2VSxfN2Lyx7dblI++9/aO7v/3Bu2+9+M4vX3j3jdvvvv7c2zeODEZdu+W8c278hAk5Ic46QWecIrOOwIx9VNYukLVajrforeuUsl0hw2CRoy+o2+TQrZCSs4QZUzTyiUZDisDCUlBWWFRQWjN95qJNazuGdg4Pr12zTMOuQzNWYBl9Y4sWjZm4YtKUxclo84TJWw9eqJi6IC9bKBZLQ5H85tal/1wd+lHj1AlJu6Y0ZC0MWEojPqtSBQR8I4X5RFAiQDAUJ3AhRggRXIhhBI7gBIESBIbjOEFiBCBwnCIxCmIUwKGSJA8sqvvejrY72xe+NLjyuwc7mkqdY81SOw0ALxcQpFBAABzbtLrx7NGVJ4danz/c+8XH7/01PfLVSPrinuG9dVOvjoveSbpfKgm+PDn+L9Pzv1NT+t268p8sqGz2W7DcTIYmGZoiCQQngTdR8LsP7v7LL98SUQoyF4eApGkakhCSgAaQetwdGX675/zfvgUESZGQgoACFIQMhBQABEkgAENnVc3886//8se33h3o2OXSmc0kWsKKpjs0012qSWbxVJdyslMz3mHMN+h8rNwtF8dZeZHZVOj1FMdTC2rmr2tbu2HxuvrxtSylIHFMRBAkRgXj405f/M6Hn375uEvdyKPnPfr2YfqTe/fS6fSHr/3k5XHBfw2I33STP3Ngr9iom3qym8w9phG8NMb05+/fSo8y9N5jhnLcfPKaA+jIyP30yAOuud4fnrr1SonrlZD0tot5zi2+6aGfdopuOUU3LfjNiYU/Pnjp9v5nb+29fHP48vUdF69sPXup//SF/hPneo+d6T5ypvvIia5Dxzr3H9208+j6re///p30/yuGDh6dubjDEh+HKc1Q6wBaD9B6OYyOMtQYZEwh2hRiTCGROSwyh0TmsIRjqDUisUXE9pDYHhLbQhLb1wyV2WNSW1Rqj0rtMZkzJnNFZK6I3BVVuKOsJ6b0xuWumNwZZ90J1pNQuOOsO6ZwRRXuiMITkbvCCndU4YzIHUGF3Y+xesLs1JaNSy5oKluxLNBYaygpROWKwtKKxpZFiZKxeXzUZrSNKSwSCIR8IcEX4JwJ+Bg/D83JGQUlp0Zzc3l5uXzOnX9Sh+bl8vNy+KNv8/h8IcIXogIhxuMLeQjKR7EcgQAFUKJWSbQasV4rt5jMPm+ssFhrsRvdvtLJ03q27x4aOtLfPzS879iRY+ePHb88uPN0c1t3UclUp81vMzl8LmdBKjR9cuniuTMHNyw80j7n5IbGs+tnHV824ejiwj2LSzuawgOrUsMbxvcvLVo5y72oxtcwwT2pxD9pfGpo2/pf/ODmR79/9a9vvfTu/3jho3/73v84s6/fotjH8vebBfs0ucelmcfEmQclWQckOQeo7CGYsUyBNKvYLigYkPJ7DfhQUL+7INQfti1zK2f4TdV6WS3Nr8AzKj3O+pmLiybPi5dPq5wwt61s+jqzqUsiXCsW7Jgxsa2wuH3a9IXR+PKZc3uHT4yd0iBAAI5RLnekaeHSj/+5vnxD1fi4TTMmZMv3mspifpfZiOEICRApJKGQxIUkhqIIxheifARFEQRDMQwjcZwkUBzDcBzDAIFBEiMBARUkOrxw2iuDLS9tbf7u8LqT65pKWKwxaC7SKVhcAHCSIBiIoYubq04cXXFsx/xbh7bc/fAvHz5Mf3V/5NKunftnjD8RNlxzyi+51FuN1KEK783FEw+OVz8zO7S/cczcSZ7O5eNO7GheMqfExErMVuf12y//4o//rjFY+LlCEkIIaUhSkAAU+cjg/z+G4gRFQhpCClAUZCCAo+M+CNygs+zaenB79/6C2DiTyuhiZSVa2TiNeJJdNtFCT7XIZ9p0tS5jpU03xqjMN8jqClO9S1cf23366oWXnr3yoxtnbx8dPrx+0TqPzYuhKE2gJI6Vlleu6xj6yZu/u5dO/9tvf3/zmdu37/zo2nMvf/fnb/zo9V+/8rPf/Pi132zbfrind+h8R/f3xwbeCMBfesDPnNgrNuppPdUD8g6p+S8WGf780lPp0Tzf+48JPPL1LJDHEpSbtvRwZOQB15D297de+EGJ6wch8fNu5lm35Gk3c9PJPONgrluIa+OSP9x7/vl9z9wavvLU0KVr2y9cHjh7oe/E+b5jp7ccPr3l8Jnuw8e7Dh/rPHh00/DBDdve+wOnQx/8Y335kY+/uN8xeGx6y0aNrwBhjaTWTqhdpMZD6f0cRqHeR5mCYnNUZIqIzVGxKSIyhsSmsMQSkdiijywitUel9qjEFpXawnJHWO6IyRxxiS0qtoYltojUGZG4QhJXSOYKK9xhhTui9EZZT1zuTMgccYUroXAlWFeCdSXkzrjMnZC743IXx9Aw6wyLzB6RKziubWnJkiWxpvmuqipjQQHQ6J3BRHFFlSeUpBm5WW8pKyzBUIzHxwRCQiDABQJcIMD4PDQvV8AVLOU+wVB+noD/SIdy93Ny+DnZguzsvLw8Hp8vEAgRIYILEUKAEHwMF+KEQIjyhQgjlcl1OplRr7SbdQ5roqBQZ7bpXW6N26v3h4rLp1TVzJ00fe6Y8ppYbKzPGXHbvfGwd0JZaua0yXPrpi1bULO2edrK+gktkyOLJ/sXjXeurnSurDQtrtS1VBnrJijm15hbZjoX1wUmJRSTUoa2hvJVS5vmLlhQ01A3Y0bV2f27PnzrtU9/+6P3f/Xq94f6+xXIQXneXh16UMM/LMk4Jss9oMg5qMjbR+XsEGUt0cJWtWIrgewks/qojG5RdjuLtxvo9rBrfkFqnsu+0qJao6JnILw6q6dpYvXM8VVj9F4/jykSUzN1TLPdNNDStqx08pYZdTWexLIFa1f07i6vbWINLiEPWm3+5tZl/xSGjp4AfP7JB7OqJsRs2tKQLeHWjYm64x4bFPBlIolCxiJCEkUwRChAURTDMAzDUBTDcALlOm88uomNXuMMyu9smPjK8Oo7g0tf3NsxN983RoQvDVhrHKwV5gFEgAgREcHbuKJ2/97FB3san9rX9dEH7312L/3+Rx8f6dk0OGNcp106oCf6DdIpSO50n2Z+qWlmHNs4xdbbMG7xDM+6OvneVndnUzhgVUlo+c7h4z98/dcSjZ6PICLIUKNdlwAgSBInHpexj7YE5RLgIQQAPFlQRAEIMJwiSBpQo6XuTxIWijzOsNcaWThvRSo5pjSZiChlpRr5JJuiwkpPMcrrzJpau3yKQzHZZ1s5q+HUwQvPvvDmrX/57Y3nf3rj5ktXzj51eOex/k072uYtteodBEpiKJqMRvft2vejH//8/c+/nFQ7N1E+tah6dn7t/JK6pvkruicv3NS6fLC6eqnOHOqpnfPqWN+bfvwNN/lTJ/YDC/2MRtQH8g5o+C8W6P7n85fS6fSDkfRXX35177MvP/v0q48/+vTju5998dVXTzz5kZH0Q2561v2Ho2n4f7x9+5Ui+w/89DMu6rpT/JSDuumAT9vhJTO4Njbxg73nntv77HM7n7o+ePH64LkrA2fO9x4/13vsdNehU52HT3UeOdx58MjmA4fW7Rpa2//eH/+UTqfT6QePvpT/QQz98It7HTuPV9Qvk5iDQG2ldA6gdZNaD6X3c0Ybg7Q5SJtCYktUYo2JzCGxJSKxRcXWiMwRl9pjHEY5VnKuvcwR5lx4qT0mtkaktqjUEZU4wxJnWO6KcKZwR1l3XOFKyJ1xzuXnSCp3xmUuTpnGZPaQ3B6UO0JSa0DtT7rLpqgSRapkkcQXEtvcYr1FrDJChY5mdWKpSqc2jCsdCwElREk+QgoQUoiSCEIKBDiPh3DTOvPy+Hnf9OXzeIKcRwHQvDxhXh6Slyvg8YQCAYoiBIKSCEqiOBCSJAYghpM8vpCEtMpgYA0G1mpW26zxwiKT08NabVqvzxAMGbxes9+fKC0rGlc2JhmpLQsvm57YPKdo7eyi1lnF86vjqxsL26bY54/XtFZoF47X1I/TzJqib5njbWsMzCjTlIWZ0qg84RHF3MpE2FlZOaVn2872rl1Hjj27bHVfd/fQvJq5q+bM+/HzT336+18/vWbVVpp3iM48qkWOqHkHZJn7Fbx9Kv5eljdEZe+Q5i01MCtY8Q5SsJPO7mMy+kDGFjxrE5LVJqUbve5Wj6sr7Nhd4F1vUrTIRPNpUI/lVQozphC8FJYdyMtIiqTjEqULJtQc7ew7sGX3zoPXeo4/0z18tnVpByDkBqNrYduyjz/+J5zLcxMf059/8kHdlPERq6YkYIu79EV+e6nPaRPRAZ1OK5ZiAhxDCKEAQVH8MS0xHEUJToFi6KOFIAiGYxiS2zK1/HjHsrrC4NSCiAEIwww526KfqBFHlGKrUmlQsPVTxt48uvXmoS1Xdmy4tm/nXz64+/799GcP7p0e7N5RPaXDZeiyyvp91hUOe71ZO8sgr7aqptuUfgktgrkeA3+sV1SeMhRGPKlIwe7hM8tX92blopCixBQFH/WWJ3GCwPD/lKHwMUPJUS+e+2WKIP+maQiAJCBJ6LR54oGCtuaVyWRJQTSmw5CkUjbBqppokU7SMVON9FSXtKYwtGX5upvnvnPrO7++9qP/b++zz209deD8Uxefvvby5eM/Ojp8a2jgbH1Nm0yswlDMbVQ/dWDb2z968c1f/Kxv96HtF2+uP3588Onrm4b3n3nq+YbVm87deHn5qu7pDQvvHDx+p8T3Cz/5upN8zYF930LfVDN9ZPZ+Vd4L+Zr/eOrsSDr9szd/17N1/6/f/uuWrl3Hjl3+8OMv/vAf7508e/Xi1WfvfO/VN99+8823f/neJ3c/+OzLDz679+e7X3z2IP3H57/z3aTlBz7mGSd93SG+4WSedtJP2+FlM3m9LP7K7tO39jxza+eNq9svXBo4cbHv+PmeE2c6j53efOzU5qMn2g8f3rz7cMfOQ+u2Hu0d+vjd9x9h7x93Lj+Sfvjhl/c37zweKJ4OVU5aZWM0Dqh1A50X6r1Q76MNAcYUYswhyhhkzCHGHBJZwmJbhEMn56dzDJXaY5wUldojEntIYovIHHGZIy5zxiXOmMQZlTgjEmfkcVRU4Ykp3HG5OyF3JeTOuNwZlzk41z6pcCcV7rjcFZU6gnJHSO4IyZ1hhTsmd0ZZT1zpjSmcIZnNJzbYGY0JqgykXAMYhVplGDd2vFgiFeAUDwE8ZJSkfCHBE+B5QjSXj+TxhHk8AWdcDimPL+TwmpvHz+MJuWMoPg8V8DEEITEcYjhAcRIFAIUAI0kUxxEUlchkcrVabbOrrbZgMt8eCisdDrnTofJ5dP6Q1hNIlo+fUFk5p2ZqT0v1qfXTbnROPrS6uHmafVqxuqFUtbHRs3mhc1W9ZUYRW1lmC3gVqZS1ekp0apmrtsw+e7xr5ljPzPHx+uqKKZMnzVnQuqBlw/59N/ftu75/z+X6aQucantxMHFqcPh0Q+MgyDtCZRwWZx2WZO6XZO+W8fbI84akOTuYjH4pb4lZslyE7pTw9xrwPlVOL5WxDckY4GcvU0hmGzSLKWSDhtjoEHfFzF0xR5fXsFyOtoqyl4nx2SivKitzqkRdHS2Y4PCsmjl7efPa1QPHZq8ZrKpZXDpuGopAk9ndtHDxhx/d/acx9LNPPqidVB6xaMcE7VGnIe40j/XaCw2aUoeNxXGEjwiFBIrgGEagKIaiCIYhOI4gOIJgKPZIhiIIgggRFEUJAvEY9GGLnaXlYlpB4TBoNBQadX6F2MnKwlbHuEh8efW0A6vavrNv4HDb3JvbB+59/tlX6fTDhw/OD/TsmVp6LN95KmU5WeA6Xhg+XZ66ODZ5raLk6ZryKoOa4AsojKAQgOMETWK4EE6c0LigeUMuDyNJnIY4BcCTgzm/VYLJdakfZSgAgCQJDOfkKvc6qkkJkoMvdwcQpN1sLx8zYXZDs8Fol4klEgRxSZgSo3KiWVmhheONRHXS3bN+y8WLr1x/4ZfP/+xPJ7/7ky1nT/YeOtLZfXBu/YaKsfWRwFi7JWLQucSMgsChWkQe62r9+fX9v3vtxXQ6/fmoPfwinb771Vd//uyT9z757C/vf/zXjz/506s/fX5c7Cd++udO+KoN/RczvKlhBkDOAWXuCwnNvx7f86s/vLP31NVx0+a19x/2JCubVg7c/N4vdp99VuFOiu3RRGXjpt17N27fdePHr99584+3f/HHhduOrdx1dsecha+krD/0iZ62w+sO8XUH/ZQdPm2HV6zg6pjw94dPPDP81DM7rl/ZduFi37Fz3UdHGdp5+NTmfae7hs/077q0Y+jCwODF4b2fvPdh+lE53T/Ilx8ZGUk//PirB21rB1hLUqzx0Eoro7FDnRsafFDvpQxe2hhgTCHuBIl7ldpjUnuMk5wSW4Sjp8wRV7iScmdc5ozJXRGZMyK1R2X2mMwRl44ydNRkzpjcGVO44nJnXO5KyNwJmTvxWIEqXAmlJ6X0pDiGsp4o64kqXGG5Oyz3RFl3jHXF5PawzBoQWdykxkywelJpwOVaUqRQa4ylZeMYqZyHUUKCEeA0DyWfMCJPiOUJ0DwBmsdlfQqRvEeWKxDm8gW5AiRPiAm4QKoQR1ASxQBKAJQEKIQohBgAJIBCBEUxnBaJpVqd3GjyxRKOSERsMUsdNqXHrQ9GDP5wadW0WfNbGuvnzJ5c2tk4ZufsePsMf3lAme/SphzsuJCyJExFfSK/U+W0qNx2XcRnnlAUmVM1YWZpbHq+u2FsbHZF0fh4KGK3+6yOZCi/KDV+bNHkuL/IYwrEXLGkJzqjYMyO4sKdVM5RaeZhUeYROmMfnbmHzt7P5A2LcreJMrrkaItFvlIk2K7MGzAL+2x4jzKnH8/oQXIWqqTzNNJ2YUYvlrkZz1kP0Q1aWWfAsiXp3OAzrGJFyyGvmZ+x3O1cUFI8MxZqLp0wrXjKxp49c1o2TBg/o6x8gohhLDbP/OZFH3z40T+FoSPpdPqzux/MnFQeNmtKw86o2+wza1N2Q6nTPLdinARH8/h8vhDHEALDCARBhEIhgggwTCjEhAj2tSMvFAoRIYKjKCQJCRSxEr3dll82bhbLGg06HUMBiiS5ETEiIS7NynPRoobS0tlez54JE94YGHhj7+6b7e37FjUP1409lnKeDhvPxe3n496LxdHLJfGny1LPVhZM1EsIDKVIEU2KIQQQ4nw+MWH8rJbW9Vl5QgJiJEQhJLlhHt9iKIdRgiA4hpIkCQAgSRLDMALDn5jhAZ5sHUKOTvsgWZk8Eorlp0qsNhdBkADD5bjAI6dLDaoyHTPerVnd3Hbi2Msnb/zb8RfeuPnqrwYOno0XV6q1AYhphDzIFwqECIqgGI4TANCAFFM4nnLrNjVV3LmwK33/bjqdTt9/kH54/1F9++OzpfQnv/vjc5OLf+yX/NxB/9CK3rFQT2lFW0nePjn/hbju9eN7f/m7f//J2797/tWfXXnxlXO3f3jk5kt7Lj+7//qtw89+5/RLr1545ad33nr7xM0X9t68vefaS+uGz1WsHGgdPDNQ3/y9pPWHfvFNO3XdIbnuYG5YwU0ruGwhLxX5v7fzyDPD129uu3J567lL/Scv9B4/03X47JYD53t2X96268bQ4I3dg5d29JzoWne4r+Ojd98Z3U3pf1A8lBuP/MEnX46rnCfRBmU6H6OyMRoHqXGNdrrTe2mjnzE9cRBv5RRoROaISe1RiS0stUflzoTUnpA5kgpXUulJsN4464nLnXGZMyF1JaSuhMwdl3uSHC7lzlFiKlwJhXuUoRxGWXeSA6jSk+J8eYU7qvTGlN6YwhOVucNiR0jqjEgdYdrkIfU2UmMmWAPG6gmFHkrVSrWhuGSshFXxSQZn5EIg4eF0HkbxMMhDAR8DHEkFGCnAcD6K8hCUhz4yhHuLCzCSz4UCUCDACD5KCghSSJIICTBIoRBiAKIEEAhRQDFAKpNqdc5g2J9fwLqcmqBfFwjoggFDyFtRO7VpxfKKmlnjyscuaqzYUF82p8BV4tAVBd2pmL+kOFFVOWnmrJq5zXPr6uomji0bXxgviTgK/eYCn3VszF/gc4Step9R7dFrPAa9Xau1q9VevSlocZUlS+oqZzTNbGyfM3dryLlbkn3UKDyqEe6nM/bSmfvIzH141hDM3kpnbJSDOVrZGoa/TZU7YEc7TVivCdkizVwL8hoNbIOC7iB43WhuDz+3m5e7SZizFvA3apjNTu16llwHMtrQjE0lqaZx4+vLSheVVzZNqFnZumZBfUvVxMoJVRVGo87tDdfPXvDXv77/T2To+zUTy4NG9ZigM+q2uIzagFkXsZtiHgeO8POEfJ4QecxQgUCACAUIKkAwBEG/wVABX4AhKMQBA0Q4Ko1FJ9U3rGQolkBxAGiaFNFAREEGAJoCFMAoVEgrUDBOwvQa1Ds1km6bZqhuwp5Z5Scirot+y5Ww46mo90oicKEg8kxJ/jMTCsdq5ChOQsCQFAMoElKEQEiWj61umLUgLy+PAChJkSQkSQAIgiCJUV1Jc+M5MRzHcYIgCIKAAJAkSQKSIAgMw3Ac/1vR+liQAoJkIBAzlFQqDUdisXgSQTCCAJiQL8EEbilVaGbrJ5Tv2n762Omf9Rx4cXLz2mBJiUQqRrIxKGAYAtIUJIGEBCIAGAhpzgBgCATVSJCG6SXvvPPrbzynkQfpka/SI6N58p/+4d9fqB77I7/453b6h1b0RQu8oRX1k/zdUsHTIfVvrpxMp9NfpNOfPE6y/+b6Kp3++N5Xn9y79/7nX7579/N3PvnyT1+O/OWr9B9eePmllO17XuYpO33NLrlipa6Z4Q0LvGQiLxR4/2XHoVu7rz219dLlgTMcQI+37zrfu/Ni/8ClgS0XBzae6V1/asuaAxta93St/ui9/5lOcyOpH/5jejBzvXA++PiLMRMaZNqQTOejVTaosZFaJ1cpzyWHcgzlHHnGHHp8fCR3xGWOiNTO+exJuSMldyZYT0zpjXEMlboSEmdc7IhJXXGFNyX3JOWeJOtOKt3JUdX5BENl7gT3I9adZN1JpTep9CZUvrjKn1D4YgpvROEKSZxBmScicYVIgxPobJTWClVmgjVApRFKNTK5Jr+gRKHR8UgxKdWQEpWAFOVhFA+neTjNxyCHUQFG8jGcj2J8DONjGO9rQ3kozkMJDricCXAgIAEfkCigSEZCMhIgklASOSNVYIAWs0q5VmN2uwMFhTq/Xx8O6wIhpT+gDbgn1U1tWb9+XN38ipmz161fvnlZ3eKqgrE2Q0Uivmzl8m0HD526/OyFy8/sGDowOHx41/D+1uamgqjHqZN6jcrCkLcw5En6HQmvLWw3hWzmpNc7JhwpjyQX1tQvbmppnFk7Nr9w3fSqQatyvzRzt4V/0EodVAt3iTP2U5l7yOwdRFYvyFgthfOUyo2Qv02SscOC9Rthpzq3z4IuV+D1Vu18GdMhRTqovHYsawuS2YtkdAmzNggyNxA5XRRvI57RgmZ2TKxozC9tLByzdMacpTULmqfNnj9l5tTJU8qmToqE4tFIYfXMhr+8+146nf7rpSx/AAAgAElEQVR/X6f0iKEV44IG9ZiAM+GyOXUaj8WkkElQDEEwhCfg8/k8RCjkQp8IgmAYhqCoEENRDEUQBEEQLh4qEAgQAUpggCQhhsNAoNDpiAvyEECgEAARSYlICAFB0oCkRYCW4pAhcEpLEHU6xXwWX2VT7qodv7e68LTPcslvPBcxXItaL0Ud5/I9N8f4b1UkSlVyFCNpQAEoooEYAoChZDxcUJQoBKgAkigFKUBRJAQ4geM4/iRDSUCSJJfgSgAACEASBIHjOIZhBElACEe5CeHX/etILiRK0QCIRbRIIhpbPs5ssuAogROQjxECPiJBeFGbatnCJUO7n24fuOhNTeSRTC4/l8SFIgBpgoIQQsAAUgKA6DFAIaQhENFAQmAkA5lpldXdnf1DwwfuvPzKo5y2dDo9Omn+8z//+YWa8h94mNet8Adm4QtmcFUj6iP5O8W8GyHl25eOptPpzx88+PiLL768/+Crhw++Grl3b+Teg/T9kdFDnpGvW4880czpg9d++nKx62Ufc9UKLlvFV6zwugXeMNOXDOB8yntn+/5nh688vfXC5f5T57qPHN+0+3TX4JnuvkPrVh9cu/TQ2mV7Vy4eXrpgcEnjwd4Ndz/g9uqDdPofNE+JY+hHH38xtqJBog5IdT7IWqDKQulcj2s9od5LG3yMKUibAlxmKJfMxJFU5ozKnXG5Myl3JmXOpNKTUnqTrDs+eljkTso9KZn7kQL1JOWepMKdZD0puYvz+uMyd0LmjsvccZk7oRiNhCZYd5L1JpTehNqfVPrjCl+M9UZV3ojcHZZ7ozJPhDF7aIMDaq1AbcZZA8kaoExHi9hUqkitN+URDClVYyKWD8R8UiSEYgEp4uG0AKcEOCXAoYAAfILkE6SAIAUkEJBAQJACnBQSECFpFIgxKMWgBKHFuEhCSKSkTErLWJFCxciVtEwpUWk1ZhsQKwiGkamVWrMpkCpQe7xqj1/t8Ss8IbUvMHlW3YqOLZMaW6vmL12wam1z8+xFtVPri4tWzJ2778jRa3d+fO76a0vbehfMXXX4+JXv//T167ee3bRxQ3lBccrtKfa6S0PBsnCoPB6flF80MVk0IVkwJpwocMVKAqlkJD8YS1ZOrd4xf842ljwoytpvxwdt+LAF36nJ2cVkDDE5QzJeH5W9RMY0yaVdBG8HyBiQZe9Q4X2sYMCILlPBWpthoYLqkOV0SbO7yIw+LGMAz+xCsjZhOWuwjE1oVgcvcxUu6K2cVhcsqC0sWtSwYOnsRQvr5s+cNH3ylKmlkyvLxkwcO7Zq4pQZf/nLu4+2+/9zhn768fvVE0p9elWJ31ngtjs1arvRoFapUAwVIkK+gM/n5SGIgAPoI2LiCIqij86TOLwKBAIUwVGUxDEcRfAJ4yYbNFYBT4BhAgxHSRynSAySCIQ4TYogoCGFSjBgwJmxOs14g3hhwrO1vvJIVdEZt/miV38urL8etV4J2y5F7c/kO58ujRQoRDhOMAAnKBKnGAhpBmMMEoVZLhJjPIrEcEATAJKQJAiCwHEuS3SUoeQoQ3EcJwHASeIxUrnGdyQ+Ws4ECRKSAAIASJKGFA0gRRBiEa3WKDUaDUNLACkCUIQASS4fA4KckN20cmnHho7jodQUPorTBKBJMQVkEIoBxXB5qpCbXTfaao8GkIGQoYAIQjkkFVgeRfIhxMUqpaFiYtX6de03bjz7yWdfjj6ljz6+M2vi953kzy3490387xjwq2rxFiAYlOTdCCjevngknU7fH3n45b37978aeTiSfjCSvv+AG270dce7B+mR9IORkQcjD0cejDy8n06n//raT14s9t/xMJct5EWr6KqVvmahr5qoiwZwLuF+sX/PzZ0Xntp67mL/qZObDxzbuPPslm1H1q/fu2Lx7uWLdy9bvr11YX9z40Brw9CmVd/05f9+hv7qV7+6cuXKN/qJjTxMp9Mff/xZ6YRasdon1vko1sIozbTaSWm9QOsmdW6g99IGH6330Qbf424jj4/gZfYo64wrnJzDnlR4Uqw7qXAllO6U0pNSeVKsr0DhzVd48+WepNwzilG5Jyn3xGWemMwdk3vick9c5o7JPQm5N6XwppT+fNaXVPiSrC/J+pLKQFIZSCgDCaU/ofDF5N6o3BuWuQISu482uyijjdCaCY0ZKvSAUSRShVqThQ8YIFOTMg0p1wC5FsjUhIQlxJwpCLGCkMgJiYyQyAixjJTISYmclMhIsQyIZZREAcVqWqqmZCooV0FWBZUqwCqhUg2VKrFWT6t0Ep1J63ArTDYhRQMxo9brnMGQyu5WuwJaT0DrC+j9gSl19as6OqfNaapZsrJ2bcesFauWrFo5e3p1a+PsoZ3773zvjXXr9wW9BWF/dO/BUz/95R/u/OD1I0fPNc5omJhK1ZQWTx9TMiGRLA6G4x6fx2x1m4w2k8VlCRYny6pnNMxft3ng4LEjCxb2U8hBMu+IGt3tIrZZhAec5DZZ1g5Z9k4drwcKWpXSBVK8l8wZwjO3gcx+PKMf5m4hM5ZIiBqrdpEOdGoE7dKsTTCjE2R2w9xOPGsznrkBz9iA5mzKzVopA1uqq2e68hdOqp49va62eua06TWTp82oqKweP7Fy/IQp4ytmlldU/+Xdb0+Xee+9965evfrWW2/93zD0yb2aHhk9B/jkk/erKsa49YoxfkeBx+HQaRwGg1GpkkMAUWFGRkZ2di7n86LfWgj6+Fyec/OFAiGGYLiAsBscVROmioBIwEO4UClBEgDigBvgTlCAhIAiGUCzQjwup6fZ2SWl0d5Zk/dNSp1w6y671Vc9mpsB8yW/8aJP/0zEcrkwEJGSAIViHOKkUEgSBE2LcZkaklqYJxPkQRQhAEUQACe4hFUSkoChaDGkuCOjUWQSBEmSBI4/Rip3uERxCaEEpAlAAUgCnCQJGkCahDQJFBKxVMxIRFK5TMsqDBqNwWhyGnQGh1pcHk+0zl1bUjwLRRmaJEUk17WJoiHFlcz/rX1DkEIGAApCmqIYAqdwjAFAIpVrpk2fdeOpW2+9/dt33nj7xaqxr9iQ12zCO1beHS1yVSltpwTbJHnXvLK3zx1Mp9P30w/vjzx4cO/h49qkJ5/7qBp9VIvJce69n//i+ZLkS27RdQt5wcpcMdOXrMwlC3XeAE5H7bd7h57adeHawNnzfSePb9p3sn34xMYte5e27V66YGhZW39LS+fc+v6WOX2t87auWvLBO1zh/9c9mN9///2/j6FP6tDHDL179/Mx5TVilVek80GllVKaodJOazxQ6wFaN9R7GYOfMfhFpgDXakRkCYmtYak9KnXE5M7RBE+ZO6XwFsjdSdaV5MKaKm++0pfPMVTuyVd481nfqCm8KfYRIllfUuFNyNwxmTuu8OYr/QWqQD7rSyr9qVELJFTBpDKQUAaTqmCS9cfl3gjrCSvcIYUrKHcFxDaPyOoS6axQooznF+vMNiEloVUGWm2ESiNkdVChpRQaqNBAhRrI1UCuBgoV12oeylWklCWlLJCyQMJCqZKSqaBUTSk0FKuFrBqwKlKppLQaidkks1hZh0NudTB6k8xsU7u8Up1eSOBiuUykVKnsbp03rPeFtF6/zuefUjtr9eauaXMWzF61YeaqTdPWtLd0dbctaqueUF43dUbP5sGd/cf3D5/bPXTq5ZfffP6F148fe2b18q5xhRXFoURZNB62O71Wp88TiKcKyiomTW9omDpnwZSG1qqG5skNzRXzl7Qt37B7wuRhPO8wkbOXytij5h3Qo/t1yHZJ5nZFdi+b0UELWjTSFjnWz+Tugtk7QFY/ltGNZXShGUvEZI1KupzFelTCDiark8rqBJmbYdZGMnMjlbWByVlL5KzKy1hhkG+qrZkZKVkxr2X23ObptY1V0+sqq2smV1ZPnFhZUVE5tnx6WXnVX997/1sM/a/25d/F0Md79XEdSzqd/pRjqFFR7LcX+hxuo95uMOpZpQJCl9GUCMf1ehMX9OQwOurOI4hQKHycGSoUCgUCAV/AF/AFYloSCcQT4XyEjwt4QoFAIBAKMRzDAUECCEhAECRBYAQkCAgZBPWRyMKAfW/j9B31VXvGx4471FdsiutOxU2v5pJXdc4tuxqSnk1aApQQJymExNVaUdRrJikUkFIxSUlInMEpCsdpknPicQLHR/OTKJqGFODynMCoGiVJksAJAACO4ziOYzgOwOgpPMQBAygKQpLEASCoRwxVyiQqibhq/MTWuS2ts1taZje1zp5TPSa/ImqbXBApihXLJUaaAGKAcT1D/x6GPo6QUgBQJMFQUAwpMUHSEqnS44/NnTTtXGHqR17pq3b0tkXwvBa7pBRtpnnbJLyrHumvTu1Lj2rNhw/vP3z4gOuD/PA/q5f/xvrgX//1hdLUHZfompk4b6IuGMB5M7xkoS8Y4ImQ5daWwZtDF69tPXem+/jRjXvObNm9f+XawZamwdamoeWLu+bP39hY193UuKGxtmtJ6wd//ndujz4G9N/ty39Th45wDP3wo8+Kx04XqbxivQ9XmAm5GSodlNpNaTyU1gO1Hlo/qkOZ0ULPkMgSktgiYnuUO3yX2BMyV77cXSD35LOelMqbr/Lms958hS+l9BewvgKOpKwvpfQXKP0FqkDh14h8ZKwvqQrkq4NFqkCB0p9SBfJH73O+vD/O+uOcJmX9UaU3onCHlJ6wwhWUuPwSh1ducQGJKlZY6ghEhLSUURtptYlSW2i1iVYZaJUOsFqg1AClhmTVJKsmWRXJKkm5ipSrSKmKlCqhTAVkKkquhnI1kKmAXA2VGkqjpfV6mdWidDiUDifrcLA2p9hooXVGqcnKWqyEWITTNCGWKW1uoz+m9wa1Hp85GKqsrV/dsaWqccGC9V01KzZUb9jS1Lt96abNbW1LKsZVlKZK66fULZm9et2irSvmb2masWJySU1+sCjs9of9oVSyqGLi1Jn18xtbls5bsbZ5fXvzho6mzv6Wnl2L+nYu2Tq0dOveHVuHhuL5u5HM/TBrD8zYAzP2w+zdMHMnlbmTzelTZK4TCRZoREtVeK+Ct12Ssw1mbYfZfURGJ57dJoa1YnINzeuBOT1EdjeetYXI2kxlrQUZ65jM9ZKc1WT2El7GCp+5ff6c2qJxWzp6WtZtrm1eMr2+aVr1rKrKGZWTp1VUVI4pqywdO/mDDz/kNtTj1/97Hfrb3/72ypUr77zzzuM73F799NMPqiaWuQxsgddaEnK7zXqrwWBQa9AcXsIfuXDywqLWJSRJCr8ZEn2sQJ+85hgmlykVMjWOUUI+LhAgfAFPgAqEKCpEcAwDBAEIEicBRgJCQBKYQGjm8xaFfHsba7fNqtpdHjxql1+yiK45RFfc0tNu0WkXfcMvu5z0Vlr1BILlZWeVR/yt48skwjwsG1UiOItjJA4JCHCIEgTOpYU+ns8BSUhgOI5iJE48uQB39ESSOI5DABmKhgRJkRQFKApCbjw8DSkaUBQJWIlIxVATkql5k6vnT5qxcNrMtmlV02LelFFilmAigqQIRgxIEYk9OSH5ETRFFPyGQcBA+J+QlKIYCjIQMgDQANIEAXGSkgC6QinZYZM/7VZ/xyz6rhK9Jic7Kd6AOPeqW/JvJ/emR3vOjXBd9NJPsOy/WR/+j399oSz/tlN0xUScNdMXDOCcEVwww/MGeMxvfKZz+1NDF6/0nznZefhU1/6jm/q3tjQPLJizo61loG3R6rr6NbNqOuc1rJlV071y6d333vl6p/4f6NDf/e53ly5d+o//+I9Hm5Jj6MgXX96fWNVIKxxirReVGASMDpOacbkNsA6odNIaj0jvExsCIlOAMQdE5iBjDj7hy8cUzoTUlZS58mWulMKTL/ekWG9K6StQeFMK75O+fIr1jjJU6S/g+KgKpJT+hDKQ0oQKdZFibbhIGy5WBws44zDK0ZP1x5WBxKPrqMoXVfmiSm9E6Y1I3UGx0ye3ugmpOpwqtQdiPEpCqYy01kppLVBtotVGSmUAKgNUGyiNntLoKI0eqnVQraPVRpHGSKsMjMogUhtplZ5RGUSsTsTqxSqdWKOX6o0ivYHR6SV6g0RnkOqNEp2JUetFWgOjNUhNZrnRJICQDxmZ2aX3RQy+kMEfsIQjVXWzV3d0VzU2tXX01a3eVLumfXLL8qqWFbWL1tXMW1pYNDbp96b87sJIaEwsWZYoKS8ZP3nytJmNjY1ti+YsX9u0un3+6vZ5qzvmrmqfv2Zz84aupo7+5u7B5r7tbTuGVg8f2N030O+0DFFZBwzIsCxrD8jYh2XuwTN3g8xhSfaAOGuNCG3SidZoiAET3iPP7YNZ2+icPpi5nsydJxPV0cINZE4vmtmLZPYgGb14difIXg8y1jOZa6msNXj2oryMNfnR1fWNM8vKe7YOt3XvnNG2elJdU1nFjGR+WTSWn0yVFBRNrJxW9/kXnz8RDB1Jp9N//vOfr1y58pvf/ObvJOfX6/e///3Fixe5vfpIhz5Mp9MPHnzVWFdt1chSHnNh0GnWKPQatV5rwHiIGKebZy9smtf8KKsJedKVJwiCY+iooMMwCCkAKIKEcrmSz0f4fISXy+fxeAKUj2AIhuKYkEAEKI+Xx8/LEeTkZPN5WdlZbG5evc+/csKYnvope0u9J8yiy2Z43UlfdTGnHOCMHZ6xqwbCrnqvtVqrb0wkZhYkp7tcs8eWjouEp3utk+0aESogATnaFQX9+pydy5kHBElgOP7E58Qf+fKjr4+y6wEJ4WgzZgJyDZ8omiRIlVRsVcgmhSNzisc1FpY1lpTW5qeKrQYLjctJhAYQAgYCwDyaRkd/W4eKnjTIxUP/C5UKAEUBmjMIKRSQKM53okijSHRIp/iOCrumQDYDfr8497JL/NbR4fRjaD4YfayP6+X/m/XRG2/cKk0+72AumcizZtEFIzxrAueM4JyBPOoz3Ojov7Lz3IXek8c3Hzrde3Bo+frNs+u659UPtLRunrdw8fTpq+pqOufNWVE7c0f7xq8+u/soPXT0A7z77rtXrlz51a9+9a3/9D9n6DvvvHPx4sVf/3o0O4Hz5UdG7qXT6fbObUBskGqdmETPZ7QCxiAQGVCRCZeYCZkNKJ2U2k1pPZTeJzaPtmuS2WMye5TLipe6EjJPSupOyj0pxWhMs0DpL2B9+ayvgPUXKgNFbKBQGSxUhYpUoSI2UKAM5mvCRepwgSqcVIVT2miRNlqiCReqOQsWaEKFmlCh0p9iffFRXz6Q4DCq8D1iqCei9EQVnrDcG1LYvYzKaHSGpDobJlWJ9TaJycnobYzeJtbbJEa7xDRqYqNFbLSIDWaJ0So12SQGi0hvEulMYr1ZrDWJ1AaxSidW6xiVhguGQpUaqrWURivS6cUGk8RgkRotcrNNZrbJ7E6dzyczmgCrltu8Wm9Y5w3o/AFbLFY5a/bqjt6qhgXLewdnrdvc0tHbtLFr5prOqmUdkxeurZrdPGnKhLIJxYXjS8dXVU2dNadmwaK6JavrV69vWNfeuG5zw5rNs9dsmbemZ96a7uYNfa0be1s7t7Zt2dHWt33Zrv2b9hzZ3d7eqZMNyrJ36nk7pBl7mOy9VN4wmbWHzNwJMvpg9koJMYel1osFfVphpzirh8ruhdk9MGMlJahjZfNEWCfM3YJmbBFmdCOZ3WhmF5HVQWZuprM3MXkb8LwlvIxNE8a3TqudM3lqz+DhxQMHFnbtnL+uZ+rcJUUV1TZvxOoK+4IFG9q70un0t5JVfv/731++fPlPf/rT30nOb+zVK1euvP3224/vPHabdvT3GBWSuMuc8tqMrESlkIsYiSCXj/EEDEE7bE4ue4mTosijxWlSFEW/ThuCFEEAkUTmcnu5JChIUCgfEQh4qICP8PJwvlAukgR9ocJEQXEiPx5LxMLxmN0dY9WlZn3fnOp9+e4TOtFlq/iaW3rVLTtjY86bqZMaol2BdWqp8xb15fzgnqLg1pjzYtPcjnFle8YnOou8KmEeieM4TuLc9O1HNZ0URQEwWrPEufmPF5ciyn0ZkFw8lASAhFy0lILckBAKQAonSLVcUuh2To9EFhSUNBWW1CVi+SajFkIJhosBTUMRBAwAIgqKqG+sUSzS8Gt7xMfRotJvGUVRXC4B87gIlYI4xRC4WCokxpHYdjVxXE+0A6RPnHfeIXrz0K50Os31eeJc+id7jvzteixQ7771y1ulqefsoosGcNrEnDfC00birJE4oyMOe/XXN/VdGTx7dsuxY5sPHd+yr69lybq6aVvmN/Q0t6yum7OgqnJl3cz2uXMXVc84d/Bg+uuxMqPrD3/4w6VLl/74xz+mv+5Sm07/Vwz95JNPrl69+tprrz3x2yPcMKmf/uxNtd4DZQZCqhcyWh6tEzAGlDZgtBEXmXCpBZNZMZkVZ+2k2gW1Hsbol1rDcltM7ozKXTGpKy71JKSehMKXz/pSCm+S9eWP6s1AkSpYrA6WqMLFqtgYZaSYDRex4SJFMMWGC5XhAnU4pY7ka6IFmkiRNlrMmYZjaLBAFchXBRLqUEodSqmCSdVoSDSmGsVoTOmJKTwRhTvI2r1SnY1mTYRES7A6ickhMbtovY3W2xi9VWK0iXVWkc4i1ltprYnSGGitgdYaoEYPNXrAaVKtgRk1nUirY3R6Rq+Hej3UG2mjWWyxSKxWqd2ucLpZl0fp9qq9fk0grPH7dR6PzuPT+iMaf1TnC6q9Pls8PqVhzqqOvkl189fs2DNrQ+figaHW/p0tA4OtA7sW9w0v6d6xqLu3ZXPvvHW909vWTZ63vLR2YX717PzpDcmps4pnzB1X31IxZ2l127pZKzvnb+hv7drW2rtzSc/Qyu171+462r3n5K5lKzulcK80ZxebtYvJ2M3kDMmFQ0z2HjJzO5XVTeUuFYM5ErILzx4QZfdQGX10bi/I6QEZK2l0hlLRLEK6QFaXKKeLztmMZW5GMzqx7HYsq53IWg9z1/Gzlwsyu2bUNk6sWVjX0L3r5OrBUyt2HFu+7dCSvj0tHVvnLFtfNqU2Ei/9/g9/nE6nR0buPcnQX/ziF1evXv1w1Mf/+xa3M+/evXv9+vVXX331G39RIyPpdPrN138ectqCVkPKY7MoZVaDwe8LyCRShJcn5OUJ+AJOvnFevFAofHyO9OQFQeAkSRI4MJmtGp0uJzeXoRi1XIXkCVCBQEbBiMtRUVwwp6a2bd6iptmtjTMbJ4+dNHV81YwJ1VWpMfWp/IFZ1dvy/YN62VGf5lTKdq7AdTrh2GcQ7RXn7VMwgyy1V4Ed1dBXLarzVvEZs245ge51qrtDNoWQD3ASCBECRSEJAJfjCSFFUyRJ4hhGYtxRE4Zh2GNfHkLI6WuCIDi5imMEwRXaA4KGgKYoACicJFVy8fhIoCYcas4vbAiFywxqPUBoAmegiIFibvQHBUWQ+jZDacjQ/20j/b9lKA2gCFIiSIkecZYBYhJKUBqKUbKcRPqMVCeNdNM5Z+z063u3pUfSD+7fv3//wYPRjncP/4sezN944p++/dZzZfm3bMw5PXHCyJzTg1MG/KyBOK3FD7q11zb2Xtlx9nTnkWObDx1qH2qf07SmdkpPc2PX/IVLptc3VU1eOmPaqrpZi2tqf/WzX6TT6YejXZtG2f36669fuXKF26v/e4Y+ePDgzp07zz333FdfffXoH4yk0/e5r/f17b05CENKtbhEj9B6lDKi0IBRRpwx4WIzJrGgkkckVdhw1gHUbkrrZUwBqT0idyVknqTcl1L4UnJPgvXmK30FmmCxJlSsDhWrQ8WqYDEbKmIjxRxDlZFiRSifDReoY0WaWIEmWqCJFepixdpokTZapI+V6GPF2kiRKligDOQrAynOVMGkJpyvCiaVgRjrjSg8IaU3ovLEWE9E4Q4pnT6FyYWL1AIoJ5UGidkpNrsYowPqrFBjZnQWSm2iNSZGa6bUJlprYHRGRm9k9CaR0cyZ2GSRmCwSk1VsNkusFqndJnM4pE6n1OVWeLxKn0/l96r8PnUgoPB45G6POhDQBEPqgF/t9Wp9AV0wog/F9MGIyue1JxLTZjet6uifOKupfe/hOZ19y/cdW7BtuKlvoKW7r6Wzf2HXtnlbts3v6m/p6m3e3L1g05amdZ3zVm6as3TtzNYV0xasqJy3dOLsReUNrSV1C8oaFo6d11bevHTG4rXzVm9p2bxr49YDvQ1zOyF6WJx3UJ63B2buYXIHZbztdOYumLmVyuqm+C0yqllEbkXzBvHMQSJzG527Feb0YRlLaWy6QrII8jvJjF41ulVHdMDMTWjGZiyrA89ux7NXY9kr8jKWU1hvY1NtyeQVCxe1rd9R3riqomlN5eJN1cs6apa2z17eOW7anL6tw4+CWl/r0AcPHty+ffv27dv37t37P2PoyMjIgwcPXnrppVu3bnF7NT0yMrrpR0bS6fSu/j6Lio05bRYVq5bJDTqDilUiAh4A+GO99i10oiiKoaMhUs61JwkSkkAmEjGAFAr5NEVBFIhJRimTa+Uyp0Gnk0rzA7HNq7qmTZoV8cdT3niBN1UYLLBI1dX+0K762jURZxvFX63CVlrgOqt4k0W2isWaQfZUHI8iWBBDg0LBJAxvofEuOVzC0k0sjJN8hMR4kMAwAcAwhitMIgAFIU3TJEniKEZiBIHjXOThSYZy3w0kSZIEiWM4imI4TlAA0hRgaIqCFAAQw0mFRFyZjNWG/LP8vnKjISCh5YQAJzAcJwEBKAJjSJQCJAWpv5eh38QoTUGaAbQIMJxRgObGkwAIcIbAgVgnxOok+GoR3inmn7SJfjy45eHn9z/57Msv7v9vNsZIemRk5MFI+kF65EE6nf707d88V5p/ywbP6onjenhKj5/S4ycN+AkNus+pubK+6+K20yfbDx9pP7Bn7ba1s2avrp3Su3DuhsZ5C6tmzquavHBa5dyJk04NDacfPHw48vDByMOR9MORhw+5bXbnzp3bt0+zuFAAACAASURBVG/fv3//W5/hP2doOp1+4403Ll68yDlZI4+qRrn0go/u3p1WW5/BJ/mkAqN1BGXAoQGjjKTIQootuMSMSCyIxIpKrZjMjssdhMJBKBw46yBULqD10qaQyBqROhMyT0rpK1D5ClT+QtZfoPDnywMF8lChIlyoCBex4SI2UsxGipXRElV0jCpewsYK1IlibaJEGy/WRgp1sWJ9rFifKNZGi5TBQlWwmPUXsv5CNlCgDCa5o3llIK7wRZWBmNofV3mjCk9Y4Qmx3hDr9CGMLJcUMQa73O6T2rxSm4cxOmiDXWJ2ScxuidklNbskZofEYpdYbDKrXeZwSR1OmcMld7nlLjfr9rJur9zrZn0ehdej8HpYr4/1+VWBoDrgV/q8Kr9PGwxqAgHOtMGANhhU+/2aYEAdCKj9IV0oog74nfn5M5sWrunqn1zf3HXw1Pye7euOnFk0eKB123DbwK6FfTuae7Yt2NI/r7N3zsYtDWs2NaxY17B8beOKtY0r1s5euX7umvb56zYv2LilZVPPwvae5o1bFmzsrl/b0bh2w9yVHTUrOtvWtveXV2zFBPtA9l4qdw+du0fEGxLxtlNZW+nMHTCri0YbVWABjfRj/4u9946Tosreh6unQ1XnnKqrqnPOYXJP6u7JOQeYITPkKCqYIwqYc9hd192VPKgriitmBRXTV1kXEVcBCZMDYUKHev+omWGAAZF1d31/28/nMFTfunVTnXrq3FM30O/jkjewgXt4wL084G5GQquYPRXmrxLSbxaSbpdT7lDQbhaRbhSQbuIn3Cqi3Moj30hPuBYClquwO2bPm+IvuO6am1euf2bmjRsaV91RuXBN4fSlobrZqaGaeUtuIGZ5RseWYiRAOJi++uorHL+iLwaTciiO43//+9/P6SpOcGiU2IH57KlT1yxdosdUShnMY7LIAIlGoVJpVJAOEd3g8fGhhO1GgMlgsBhMFoPJpDO4bA6Px+Nz2VqxOORLRGViDo8t5IskPDGbRWeANAYNogK0+dMX/vj3Y4+vf+b6hdfdMHfVnKqWVHeymMkucTofbG66LcV0i4R+FwzeoIFuwei3wNAaDLxDw11kU+VZTJlKa6LS6nX6Qnp7uRKpNOqSYIWIwWTzeCw2m0dnCDlcEY8vJObL8wVCoZDL40702I4PMCAmfXI4nPFXApvD5nK4xAD7UauQL+BzeWyOQMIX+zC0zmMtt2hdEj7MYQq5o9NAx+fmj850GoNIJBIKhSKRkBgb8Itk4srQIp5AzCMW8BNxhCKBgO3mMhv5nBsljD9aRHvuveFU55nD7We//vH4O299+chjmx5+/C/Pv7Dzrfe/+HL/DwcO/XT0ZO/J3jOdA4PR81Vi5HDHqwVZr1jYf9ZynlNznzEy/6jj/VHLfgFjPWVWvXTd6q3rnnvuxmefvfXJDStuv65p2nVT69YumreyadrsyvqpFaX1Rfnrb75poKcbx2NRPBKdMDmV+Pj5xRdfXKyHl+TQ3t7eHTt2fPDBB+P6Oqqe0QiO430Dp1ZefxNLoAAAFkATkxkyCktBYaNUrpLKVVL4KgpfTRVoaAINVaCBRDpQpAPFelBioEn0oMxIkxoghZmldvANHqE5UWxLEdtTRPYUkTNV4k4fF7ErTeJOl3oz5IlZ8qQsWaIfTs6EEzPkXr/cnQ57/YjXj3nTFa5UhcuPuDJghx92+GX2FKk9Ue5Mhl3JsDNZ7khCXMkKZ5LUnihxeEU2t8jqklqcQrWBi2oFeqvAYBOZHSKzQ2i0i0wOkckhNjgkhBhtUqNNYrRITRaxxSI0m4Rms9BsEphMQrNZZDGLrWaJlfhrkdisEqtVZrPL7U6ZxS6z2uU2p8zqkFkdcptDZrOP8a8btrtgm1tudckdDlOav27W3GtvvaeipfXOZ/4869Z7bvnDxuUPP71wjEBb77x39m13zbr5zhmrb2tZeWPzsuumLrm2afHKpkUrGxatqF+womHRyoZFKxsXXzNl6bXTVqyeterW2Tfe1Xr3PUvXPbDywcfvXX/fHZ6kdQDwIBO4nw5sgIANDGAdHbgXAu5iA7ezgNUs0hQxdSYbuJ1NvlMA3M4GboSAG6jAGhIwnUWrZdOWQORrGcB1HGA1D1jFAlYxgeu5wPVc4HomcB0FWAAAy3WqaxqbipMzVt1856L7n55392ML7n609fb7Z66+Y/71tz63cXtP/yl8sm8C+/bt27Zt2/lL2/wyEAn29fW9+OKLe/bsuYCGI+EIjuNnT5/ZcO86hUwOjIJE/EemUqhUakJCQkJCwugJEgkAADKZnJCQkACQyKSEBIBEo1BBEGRCkBCE1CIRn8UgU8hkEiUBIAEAQCEBtAQqg8LMy8xvLJ+SbE9NNnkyLInZ9hQ9omYmJFSkpN7TWHeLQ3GHELhHAtyuANZKSeuEwFpZwoMIfX2Sfl6Wa57LU6dQFbltpQZDSAGbeCwmGYCoVJAMUhOoFDKFQSwmRgPpxI7bDAYNBKlUKo1Go9FoVCqVQqFQKBQajUa8A0AQBACACKRSqXSIzoDodBCaKCDIZNDoCiY9VSm38hgSCsCmUUEaCNFAiAbSaSBEA5l0BovOZDIYzAlgjP0kXjOXFDqDzWAR7yEmncGAiI3CGUw6gw5BTJDOBulMOp3NYDEZLCZEU5CAAgrpfi6wXQN+sLq19/sTf/9HR83UZXKRlyc0SxAPok6xuQoCeTNqm66ds+CuqTOvu/XuJ9/Z8/Wu3R+99e6nn35x6Kv9P/7jjbc3ZTm3aaHnYMbvYdYTKuqTGP13CvofJfTHNeiOJSu23PHkH1Y/8fRNj904e8WCqrol9dU3tc5urayvzsmfWl72zEMPnia66tFw7Hx/6CeffLJ9+/aJQ+h+hkOJN/wnn3yydevWc6bo6Ay92Eh4iEjjw48+WX7tTTn5lXZfhtWbYU/MdiYHHEkBR3KOIzngSg2600Ke9FxPep4vI9+bke/LKvRmFngy890Z+e6sAk92oTdQnJRX4S+ty65ozKpszKpqyqxqyqpqyqqeMi45NVMDtc2Bupac+qk5dVMDtVODdVMDNVOCNVNCNU2h6oZgZWOoekpudXOwsilYOSVQ1RSobsqtnRKqaQpUNYRqGoNVDcGqhuzKuqzK2szKmsyK6pzK6mBFdbCsyl9c7i8p95dV+ksr0kvK/SUV/uJyf3F5ZnFFZnF5VnF5Vkl5ZnFpVklpZnlZZkV5RnmZv6zUX1aaUV6WVVGeXVGeVVGaVV6WVV6eVV6eWVaWXV6eU1GVU14dqKwJVtUGKmsCFdXBytpQVU2gooqQYGVNqKouWFmbU1FZOmXKqptve+CJ36248Y5nt79y62PPPPXSaw9ubLv3ub/c9ewf73z6D3c89eytjz9966NP3/TAE2vWPbxm7QNr7rp/zdr7V6/dcP3a+65fe9/qe+4/T+5+YPW9D96w7r5b1z942wOPPfLIw3dVlDzksz2T6Xoi3f5QovHhJNNDicaHfMaH0s33p5nuSbEvz3Bdn2x7KN11n9+6Ic2y3me9122+x2FbleRd5HPf6nHd47Pck2K8J8V0V6L+rkT92hTz2jTL2lTb7UmWVQ7tPXUVty1furh51qNP/OHu371w6+PP3/b4H9f/YeOf/vra14f+GcWj46vmTnRptbe3t7W17d2795ean5Pi008/HTdFiW0eYzgejY4OLcRxfO/evctXLM/OybZYLSaTyWyxOJxOm81ms9nsdrvFYrFarVarlfjpcDjsNrvdarNbbQ6b3eFweNzeFJcn0eZw2mw2h8NkstmtDqvFbLdarSZLii952wtbd728a9XSa65ZsGTJtLmLps3JzQl4Xc7rF8x/5Jpr1lfmP5DpfTjLc3+O55Es3+N+76OZ3ueyUp6rLbt3ev0j9Y2rk/0rqyrXVNYtygyWe73JNqvH7vTYXA67y+Jyut1ur9Plcjg9brfX5/V4PC6Xy+VyEQcOh8PhcDidTqfT6fF4vF6vy+Wy2Wzj4R63x+vxeNxut8vlcbs9Ho/X43G7vF6nMzPRHUr2+F2WZKfN5/Z63F6P2zMmbq/H43F7vB6vbwK8Xq+HgNtNiNfjGZcJgV6Px+P1eL0eL1EA4nj0p9vjc7u9Hleyx5vk8iW6velWy6K05A8aCz+vyfrk2gXH3niv48DRW2+8M9GZ4U1OdyeluZP8vpTs5PT8VH9xw9SFTc0Lm5rn10+dU1rZ1DBl9vzFq1etufvBNatfaCjYUZj8QiBtY9D/fEHinwsSf1eQ9Pvc1CeL815ae+9fn97Y9tAL2x7+04bVd96yZMWd16y47+Yb166+6bnHnj7w1f8RBBcJh8ORcGxsU08cxzs7O9va2j788MNJv2tdkkPxMVP09ddfHxwcxHE8FomNL8sfi0XGI49Eot29/Z09fZ09fV29/V09fZ09fR09vZ09fZ29fZ29faMHPX2dY9E6evo6evs7e/s7evs7evo7ewc6+wa6+k919Z/q6hvo7Bvo6Bvo7Ds1UTr6T3X0D3T0D3T1n+oeONXVP9DVP9DV19/V39/Z19/VN9DVR1zb39k30NE/0DlwqrN/oLOvv7O/v4uQvv7Ovv6O/n7iqu6+/p7evq6+vq6+vs7+vs7+vs6+0Z8do9I7dtDX2dfX2dfXNSGpsayJU/3jMhreP57vQNfY8Wjk/r5Oosz9A139fT0DfQNnzpw5O9h3+szA8Ej34FD/SLh3aKR3cKh3cKhvcKhvcKh3cLDn7FDP2aG+M4N9Zwb7Tp/tPzPYd+Zs35mzfWfP9p8923fmbP+5g8H+s2fPnD4z2H/2zKnB/jNnTvUeG+o4PNRxfKjj+FDHsaH2Y0PtxwZP/jTU/tPQiaNDJ0+e6uo83X5y+MSJoY5jg+1Hh9p/GDz54+CJIwNdx/u7Twy2/zR08vBQ+7HBk8cJOXvy+GDHycH2E2fbD589eXSop/P0QM+Z3oHB00Onzg71nx3uPzs0OL7qOB4bneM89nUVx/Hh4eG33357x44d3d3d+EUv9qsAYYrufuONwcFBYipgJDbqOJiYeDga6eru7urq6u7u7unp6b4Eenp6Rs92dXd3dfd093R39/R29/R0dfd093R193R19/R093R3d/d0dXd1dvV2deORKB6JDp45O3T2zNn+/lN9vd093V09nacHegb7es92dw23Hx/uODrU+dNw+7Hh9uNDHT+FO44Ndp443dU+2NVxuuPkQE/P2d5Tpzo7Bro7eru7Orq7O7t7urt7ejq7e8azGy/YBeW8LHrGcH7Venq6u3t7Onu7Onq6O3q6u3t6ent6e3smoLunp7vnkpiYwTmZGDiW33gi3RPS7O7p7urp6O3q7O3q6e7p6enqPNNxMtbbibcfCf90ePBkV+zMUCwaOXP6dG9vd1dPV1dPF9Ee7Z2dvX19AwMDZ86e7evrb+/sOH7ixJGfjh05dvzEyfaR9pORk0eH2k8Ot7ePdBwNn/xpuOPw0Mkfh9qPDQ0MDJ0ZGhkYGhkYHOw/c6Z/4Ex/79mB/sjweV7X6Nji+NFoDI/hw8Mjb7/99rgRejEuZ4fiOP7tt99u3Ljxk08+GRt5h4//HZ22OsmiKnH8FvBbuS+x8yd74DgejUY/++yzTZs2EcOVr8ITemEWsRiO4wcPHty0cePHn3xMLLMTiUVj47n/dppjDMQ2F5EJPyeN87+G6ISDf+WWjeB4eLIULpVmDMcjY5kSnZhxnfz88883bty4f//+S+V1SX8ogWg0+sknn2zatOmLL76ITphINzHKmMQmaGtsQvi/W2LnPyhjyxRepiSxsfXRJl385Vwi56c8qUz+IvklBT4nl2q08ZIRhT+fFS5RqigeC4/Xc7Sc4YtkBMdHYngkhkdi+EgMH8LxYeK5JlQqNkHpong4godj52QYx0eIPW4ieCyGj4z5e8I4PpozcS3xgTw6RpSxWOyrr77atGnT3r17I5EIoWOXV8Kfxejgl2j0008/3bhx4+dffEGkOWb8/sLULhF6kZJMfu1EbTgXMYrjsWgMD+PRMd8GHgnj4fDoZJxIDI+MGifjD/G4bsb+LVw6WQ3+g++aGI7H8Ag+Ov4zguPh0TJFo3gkjEeG8ZFhPDqCR0di0bG2Jx6HyJj2nl/q0SdoJIpHwng0go9E8cEoPhzBIxPvWmzMz3P+zRy9+NxTNTag8+v9X2/evGnPnj2Erk6Kn+FQHMeHhoY+/PDDTZs27fv006HhoUu0xiSBE2t3Xk0vuvaC8MtR1qWTuhxiF/w/eisiY4mMcdvlErxEeSYw46+HSenxvHJc/uLYaKXwWJRg3eiF58/9GG+b8RUcJpBn9NwG3xdkGxs7O7pu/DA+6jGPnh+TYONRL9LIyMinn366adOm9957b3hsb5x/vSM/7iIIh8N793y06YXNH3+8b2hoPP3J1eVSuV4Rh56/ovAkd2rCD+L/MB4L49HzWiYWw8e5M0pwCo7jeATHh88ZAtEoHr2o7L8CJivqf7BbGRu1BwhOG9e52HjFoxE8es4GmExi4zJ2O8I4Hh0zAaJ4JEKs/Bk9b15HdPTPhPXzzlknEzAyMvTZZ/s2bnrh3ffeGXVmXkJRL8ehE71Xn3zyyZYtW3bv3n38+PGJEcaNi6t+Ei5DwZc6e0GcXws/m+AFr4T/DP5jGV1V/rGLDsZm5l2kEidOnHjrrbc2b968d+/eoaFJXsa/CkZGRj777DNCV48dOzaxDOO6+m/K+jK45Ct/jGQveO3ELozyv4dfZiXhvzQ2fr4mXMBg7e3tb7315saNG/fs2UMQ6GV6Sz9jh44nHY1Gv/3225deemnr1q0fffTRiRMnhs/bYy+OOCZHOBw+ceLExx9/3NbW9uKLL37zzTdEt+jfx2WxWOzgwYMvvfTStm3b9uzZc+zYsasbwx/H/xpGRkaOHz/+0Ucfbd++ffv27Veoqz/fl5/I0H19fR9//DGRwd/+9rfPPvvs0KFDR48ebW9v74ojjq6urq6u7u7u9vb248ePf//9959//vnu3bsJhfn4448nzun8N3HouLr29vZ++umnbW1tmzdv3rVr1759+w4dOvTTTz/FdTUOAsTwgY6OjmPHjv3zn//8/PPP33jjja1bt7a1tX300UddXcQ69j/vr/95DsUvMnR7enr279//5ptvvvjii1u3bt2yZQuRcRxxtLW17dixY9u2bdu2bduyZcuOHTvefPPN/fv3j7Pnf7gr3dvb+80337z11ls7duzYunUrUbD/dgvF8RvC9u3bt2zZsnnz5hdffPHNN9/86quvxtnzCtX1ijh0UoTD4f7+/uPHj//4448HDx48cODAt3H8z+PAgQMHDhw4ePDgP//5z2PHjvX19V3mg+Z/DCMjI/39/SdOnPjhhx/+2y0Ux28FhK5+++23hK729/dfPBf+SnA1HPqvD+iL438K/y1tiY3hv5J7HP9/ROyyi+xNiqu3Q+MKGsdlMFE3/otKMnHoyH+rDHH89vGvqOvVc2gcccQRRxxxDo0jjjjiuHrEOTSOOOKI4+oR59A44ogjjqtHnEPjiCOOOK4ecQ6NI4444rh6xDk0jjjiiOPqEefQOOKII46rR5xD44gjjjiuHnEOjSOOOOK4elwlh8bnz8VxJbhAQ/476x/HtTSOK8ZVMNvVc2h8snwcV4jYBPyH8/2l60fE8b+M8Y25/kNrjuA4PjIyMjAw0NnZefz48aNHjx6JI44jRw4fPnz06NETJ050dXWdOXPmN0Jhw8PDfX19J0+ePDqGI0eOHDly9CKJY9Km+Bcb6uLLf1EK/+LllwShqx0dHT09PcSeH1eBq+HQSCRy/PhxYtlnYneQ7du3b4sjjgnYvn17W1vbyy+//N57733zzTc9PT2E8oxv0vVvwgUG7+Dg4A8//PDRRx/t2rWrra2NKNv4YsxxxEFsstDW1vbqq69++OGHhw4dOnPmzERd+lmV+2UcGolEfvjhhzfffHPLli3bt2/fvXv3vn37Dhw48MMPPxw5cuTobwZHJpM4/pP4/vvv9+/f/9FHH7366quEtuzdu7e7u3si2f0i3btCjOv94ODg/v37d+7cuXXr1pdffvndd9/96quvDh069OOPPx4+fHjMuDl8kfwCTTly9KcL5OjRnyZVvkkV8srlUtlPGvUXpDnJiSNHjx4elUkDz8mVN9Sklx/+JXWa5PJ/+Rn/iZDDh4989933X3+9//33P/jrX1/ZvHnzK6+88vXXXxNMeiVuqCvak464vr+///3339+8efNf//rXr776qru7+7ewRHkcv3EMDQ0dO3aM2Oerra3t66+/JnaI+3dw6HiaR48e3bVr1+bNm994441Dhw6dOnXqV88rjv/HEIvFzpw58/3337/zzjtbtmzZuXPn4cOHx09dxkl6pft6Hj169OWXX962bdsXX3xx+vTpi6P9y1WI4/8RTFzLdqJitLe3v/3225s2bXrnnXcGBgZ+9UxjYxvQ7t+/f9u2bTt37vzuu+/iO3rGcXlcbGMSve3XXntty5YtX3755fjWnpfyQV3R/vKHDx/etm3bq6++euzYsUtlHEcclwGhLeFw+Ouvv966devf/va3cRr9VRRpnEC/+OILgqb7+/vHT8V19crwP9pKE9/640R5+vTpDz/8cPPmzfv27SP2WboaO5S45vjx4zt27Hjttdcmfha48nF//+FBLRes6X95d8bPRvhVynMlca4894kxf7bwsSvAFSb1i3D5dA4ePLht27bdu3efPXsWv4K9Z68wu1gstn///s2bN3/wwQfDw8MTI1ycBVHA8RpPKG3sl8gkZYjForFYlHgex48vlvGzlxEi2sWRz08kNumpi4t6qft/LgU8HItFYrHYWL6TN/VlGurSdblYuyYv56RViE2u85O32JU378RCEV31C8oZDof37du3cePGTz/99Or78gMDA6+88spf//rX8a8Bv9ZjFsf/IMaV5+DBg1u2bNm7dy/Bbr+KRh05cmTr1q3vvvsuQaD/1q//vw3EcDyK4xeQztWBSCeC42Ecj+D4b6HpfrZG/3qtJ6R1kQFB6E8kEtm7d++mTZu+++67S117OQ6NRqN79uzZunXr0aNH8Yv8XBfofSQSjUaj0WjsCuRctEgkOi4XRovEopFYNIpfLJFIbKKEw9FIJBqNjN/4GB6LxSKRaCRMJD0yNDw8NBwOhyORyISMotFoNDL6LxqNjCYyVpFzB9FzUaNRIgkimQghF8S78JrIWK5jIZGxtCZGHEtrDBNinvsZiYQjkfDEU+MJhMNh4qZMSGE02UgkMjI8PDI8HImELzAKzi9rJBKJEK10UekuU8fJqn3+x8ZJNeeTTz7ZtGnTP//5T/zX4NDTp0+/+uqrr7zyCuEiIIoxMdOJhYlGopFwODwyHI0M43gYj4Vj0ZFoZCgaGYpGhqORkVGJni+RkWhkJHZeSDgaCY/Hj0RGopERPBKORcOx8MioRMKxyEgsGo5FRkYlOhKLhmPRETwaxqNh4piIMyFkND4eCcfCI5HwcCRMFGw0x8jIMB4ewiNDeHgoNjKER0ei4aFoeCgaGT6X0TmJxMKRaHjsSQtHIuFwJByORYhyDuHhs3hsCMeH8dhZPHIqFj0TGT4bC4/gkSgejsbC4Wh0OBYdjsVGYtGRWGwkGh2ORIYikeFIZCQaHRk9GG200fKfa8bIcDQ6jOPhaHQ4GhmORoYjRDtHw9FoOBIZGZXwcCQ8FA0PR8PnVSEaGYlGh6PR4WhkKBodxmOjBYiOtdhYXsNE7tHoSCw6MiH3CbcyMhKJjF4YIx6fSDgaGZmoGuPaGBvr1589e/b1119/+eWXCe/QxdQ3OYcSkY4dO7Z169Z9+/aNBo4R/riCDgyc2rJ5+5zZ83NziwM5BYGcokCgOJBTEsgpCZ6TMkIC2WXB7LJAdnkwuzyYUxnKrgplV4VyqkM5daGculB2XW5OQ25OY25OY16gKTe7KS9nWl72jPyc2QU5rQU5rQWhefl5C/LzFuSFFuSGFuTnLszLXZSfuzgvtCgUmBcMzAjm1JcU1c2YNnPlsuW33rDmjpuvu+WG6268fuXqa1Ytmb+4uaGhuqS8KLewILewuLCsvLSyoryqsqKyurK8qrysorS8oqSirLiitLCsOL+kMLegIJRfkJtblF9QVlxcWlRcXlxaUVxaUVJaWVJWVVpWU15ZW1VdW1lVVVpRXlJaWlRcUVZeXlZeVlZWVlaWl5cXDAZLSorKK0py8wKFhQVlZSV19VWNjTXVNeUVlaXFxQXFxUWFhUW5ufmBYLCoqKCqurymtmJqc8OUqfV19VVV1WWFRbmFRblFxfnFJQUVFaUNDTX19VWlZYW5eTl5eTnlFcWFRaHKipKamorqmorauqq6+qr6huqa6rKaiuK6qtL6mvLmxtrayrLK0qKqspKmupp5c2YuX7rwmhXLli1bvHTJwgULW+fPnzt9WktxYVFuMBQKhkLBUElRUVFRYU4gkJOTEwqFQqFQXl5eRUVFSWlpMBgMjSE3N5ibGyooyC8uKszLy83NDebn5weDwWAwmJuXW1BQUFhYWFlZecMNN3zwwQf4BJ2JjvWYCNbbuXPnrl27iLHN44p7dRz65Zdfbt68+YcffsBxPBYjPgLgkVg0HBndMfzY0SN/euapaxe0LmppWtwyZU5D3dTS4oaiUEtF0eyGqmWzW1bMblkyvam1sWp2fXlrU9W8qdXzplQvaK5d0Fy7sKV20bS6xc11i5vrlrTUL22pX9pcv7i5blFLw6KWhgVT6ufW18yqq5leU9lcXtxcWthYWlhfWlxbWlJXUjylomJmbU1rY82S5sYV06asaG5c3tKwbHrTitnNa+Y03zB32pq501fPmbFm7szVc2etbp15Q+vMG1pn3TR/zk3z59w4b87NC+bd0Dp3aUvzzKqqlpKyluLSaUWl86trHl5z/bb71r740PrHWwSTeAAAIABJREFUbrzulgWtty5ZeMeypTfNa71+Vsv1M5uvmzVt9dyZq+fMvG7WtGumN18zbdrKaS3LWqYuntq0YErDgikNs6oqG8uKq0oLyoOZrRWhfVse/fqlR1575oa92x88sPuP+9947unblsyvKlrSVLd4Su3CqTWLWpoWtjTOrq+YVl08pSyvoTjYUJo/taZs9pS6WY21dSUFtcUFU6vLZ9RXz2msnd1YM6OucnptxfTaipbqspaqsun1ldcumnvzioVrFs25cUnr8lnNLRVl1UXFVYWFFYX5VUW5jWUFzeUFs2tKlzbXXzdn2g3zZ9+0YO6N82ZfP3v6dbNnXDNn2sq5LctmT106e+qiaQ0LW+oXNtcta25YNrVhUWPdgqa6BVPqW8pL6gvzmitLZlSXz6yumFNbNa+hdlFz49LpLcunNS9rnrKoqWFBQ938+tp5dTXz62rm1NXPqambW1U1p6x0cV39xieeGujujcViUcInQLhQxhjvp59+GmfCi1X0knZoJBJ59913X3rppb6+vgs4lEjltdd2+XxJAJAAjCIBABIAgAwAlAlCBQDamFABgAoAEABAAMAEABYAsACAAwB8AOADgAAARAAgBgARAEgAQAoACACoAEAHAAYA0AOACQDsAGAHAAcAOAHAAwBeAEgCgBQASAIALwDYAEALAAoqgEgEKqvJnpGaVZQXLM4NFoVy87MzMxKT7UazQiJhgSCVBFAAACQDDFoCEySz6DQIpEI0CpVyXn2opAQ6lUYhkSgACSSRGWQaB2TwGCwuk8VhMNl0BofOYNMZEIXKoENMJp3BgECQSlxOpZE5XAabQxcKeQIBTyDk8IUsgZDF4dKpVBKNRiElkIiYZDLA4TIEQhamlCGoVCzh8fgMUgJASgDIFIBMAVhsUCoTSqQCsYQvFHFZbIjJBoEEgMOmCwRsvoAtkQoQTCYQsgR8iM8BeSyqWMBSoTK9GnXbzWlJ3kBWejAn3Z+amOx1uZxWq8VgNmlNRi2GKihk8liNATaLIRYJ6XQ6cD7YbDaLxbogkEQCqJQE4CKQSACJNFo1CIKmTZt+5MhoPyY65lQa79Fv3Ljx0KFDV82e43T88ssvv/POO+FwBB/zbsZwPEI49aLhPzz9eJrbohYwjCKGVcK0iFlWKccm42n5dISRIAMBGAK0AoZXJU8zYKkGhQcT2eVch5znVPAdMM+p4DsUfAfMt8s4HpSfrBIlYcJEpdCnEiWqxF5M7EHFHlRigwVmEUfPZyg5kJRBE0JUAUgVg1Q5nYayaXoR0y7jeRXiZFSaiIh8CmGqUuzXynOM6qBZl2vV51p0IYsmZFHn2XUFTkOBw1jisZZ67UUua4nTmmcxpWGYg8c30xkONmthQe5DS2Y8vGzGjVMq6pPdlW57tcdZ63NVeq3FNl3IoAoYlAGDKmhQBQzKbB3m1yCpanmySpaISTyw0C7kGAVMnYDpQSV1SZb1M0uvL/OuachoW7t033N3f/THu56/daFHwrIKOTaYZ5ZytHwGwiDDEKCgk1AmWcunm6RcK8w3y/gGEVvNYxjEXJOUZ5Ly9GKORsjSCJhqAVPNZyp5dIxHx/gMrYCZpFEEXaaQyxRymh2wWEAC+AkAzKLpJWy3UuzXKQJmVciuy3MYQnZdtlmdZVRlGlQZemWqGvUoJFYJ3wGLLBKeRcT1ItJkFWwVsHUsyMBj2aRCs5ivZtNNYr4blSdiijS1MlWFJSKwUyq1S0QWEd8i5NtFAodIYBcJ7CKhUyR0CQQuPtfKZBTZ7FuefOZ0z0AkhkdisVEf8ZgXmejW7tmzp62trbe392JdvSSH9vT0bNu27VLU+/vf/Q6CIAAAQAqbRuZSyRwqmUdJ4FISeBQSn0ISUEgCMolPBggRUEgiCklIIQnIJCGZJCIDQjIgppDEFEBKAeQUQE4BFFSSgkpCKABKJSmpgIoGaEHACAEWiGSDSDYowUkje0FyIkhOgchpdEoGnZLFoGQzaTlMMMig5bGgAhZYwKTlMyhZ1AQbJUHDouscVk+2Pz2UESzLL6grL66vKqkuzy8MpacnOq0aNSoQCVhsHoPBYzH4HCafx+JyIBaTxqDR2HSGkMMVcLgiHl8qFEj4fAlPIOLwhGyOlC+QCkUykUgulshEQhGPK+CwxSKBTCqSSARCEQ+CIJBGEwh4CCpVKmGlElFiKIYiKAajmEyBSPgCFp/P4nAYDAYdBGlcHlMuFyoQscms1ulRlVqBYnI2B2Jz6HwBm8NlSKQCrU6p1akMRo3RpDWadAgiY3MYMpkQReUIJldrUKVKoVIrTEal22kKBjOaGmumtTQ21FdVVhYXF+cV5gdDOf7sjJSMtCSCRl1Oq9NhNRn1PC4HooJUMoUOQohCDstlqAJVyGGIBoJUGkilQTQQooFCoVAmk7FZLBAEaTQKCFI5bKaAz+VwWDQalUqlUalUGo3GYDE5HBaHw+JwOEwmk0KhAADgdLoOHDiA4/hEOxTH8cHBwZ07d77zzjvEd8+r5tBvv/1269atxGi+aDRKaH80FsXxaCw8fOeaa/Uyvk3B9amFSSpeMsZJVnITlTwPJnChkkStIlGnsCkERjHbKGa7EGGaFsl1GEp8tjynMcuoTNciKVo4SQd7lRIXIkjRSrItaMCGhezKkB0NWtGAFQlYsWwLmm1Bs0yo34Cm6BC3Um5FJXopXyvkqvhMTMhQCulaKdsCC3xKWZpakalF0rRwmg7JMqqCFm2Ry1TmMZf7zGVJlrIkS2WStTrFUZPqaspKaszwtaQntqQnNfuTp6YnN/g89W7XqpKiB+ZOfah1ytrm2ukpnpZU71S/rz7d3eD3NmenNPp9lYm2Ioe+0KYrcRrLPKZCpy5kV+WYFSEzWuLSN2V4l5QGb5pac8fs5rvmNN86tWp1XdHa1pa3Hln3/canvvrjA+8+tW5uUY5BwNYK6Ro+1Shi2GGeGxMlaZEUPZasQ5N1ihStPFUPp+mRdAOaqkOSNXKfWu5Swy613KmSO5QyByZ1KGV2TGpDxUYpV80FvUpxqh7xqeTJWiTdqMr1mItTnUVJttJEW7nHUu62FHpNBR5jrlOXZVGlGZBUPZJmxDI0qnQlloTCKWosTavyKGRuuSRJo0hUwy6FJFmDZRj1uU57vteZ63ZkWoypWnUyhvpg2CuHfbDCg8KE+BA4CUOSMCRFhaUokVQ1nKySpWqRj3b99UK9wvEwHo3gEZzwJ+L48ePHt27d+ve///1iJbwkh/7jH//Ytm3b8ePH8YtcAO9/8C6LyQQAAKIxISqfSuJSSFxKAo+SMMqeoxwK8MkAPwEQkgEhmSQkOJRCElBIQjIgIANCCklEIUkoJCmFRDCpjArIKQBMARQUAKUCGBVQ0wAdSDKAJBOUYKGRbSDZCZI9INkHkZOhhFSInEKnJEHUVJCaAdJy6FAug17AgApZjAImlM2kJdJpchFPzocwOU9r0VsyUlKL8wI1FYUNlaV1JWWlgdxMX4pdZ1QIJXwGh0mlM6kMJpXJpEECNocgTQmPLxcKEIkEkUgUYjEsEkn5fBGXw2ezBBy2kMfhc9hsBigW8aQSgUTMF4t4dAgCqTSRkIciMgyVq5SISokqERRDEQxVIAqpkM/icRkcNp3FhEAalcthKBRiFBVbLBq9HlGpYUwp53DpBIdyeUyJlK/RKrVatU6nMRh0JpMBRRVMJl0mFanVCIrCarUqMcmbm5ddUZZXV1s2Y+bU2XOmTZveVFNbXlJWUFAYzM3NDmanZ6YnZaQlpiZ5fG6Hx22zmPVGg47P49IhiEahMhkMk1Fvt1n0Wp1cImVCdIhKo9NABghBNJBGoTIgupAv4HG4DDoIgVQuhyXgc/l8LofDptPpBIcy2Swul83lsjkcFofDZjKZDAYDAIDs7OxxdxI+4a382Wefbd++nXi9XwWBErbte++9t3PnTsInQHwZieHEIf7MQ/ep+EyfWubXw1kmRY4JzjKI/VpBiprvw/huTGxX8DU8ml5E96llfrMqSS2zitkGHuSQ8TKNyiKfrcBnzbLp0gxYshZ2IwIfJsgwyXMsSJ5Tme9S5TqUITsasmNBuzLbhgasWNCizDYr001YqglL1qMupcwiE+jEXEzIUgiZiIilFLH1Yp5TIfEopSk6NN2g9OvRTD0aNCkLndpij6ks0VaeaKtMstene6YH/Q3p3qlp3pY034ys1HmBzFUlJXfVNT08Y+6fl6/Ydv3qp+ctXJIVLDWZil32ohRnRYqnMtldneJqyEisz/SVe625Zk2eRVns1tWkWmcXpK6sLbh9Rt2G+dPun9e8fvaUu2dNuWPmlNtnNN0+reHhJa1fPPtob9sfj77w+PuP3LG2tVnPp5uljESNMMOM+U1oml6RokNSdGiqHks3KDOMqN+IpuvRNB2SqlWkaOAktTxRq/Bq5V613KuWu5VSFyaxK4RWmG+V880SVpJSGrRqC7yWoiRbSYo932dKMyAOOTdDhxTajEVWY55Nn21WpWoVVhlPL6A7UZFPA6eqFH4NkqyCE9WwTyX3KqVepSzVoMxxGPM8tkKfM2gz5ZgMGQZdogZTcRgYC7JKhE65zK2A3QqFUyFzI3IPCntROAlDEjFFihLzK5V+FZauVgTMmg3XLN7/4dvHvv9H+3cH9r/7zt6//Q2PhsN4dGTC5/twOPzGG2/s3r374vf9Jf2h77///s6dO4nRJ2OBOI7jw8NDubk5AABAVDqdxgEpfFoCn5bAp5Iu5NBRAYSUUboUnn+KYFURhTRukBIiGxM5BYCpAEoFVFRATSNpaAlakGyAyCaQbIES7FCCE0pwgSQPLcFHJSdRKakgLQMCMyFagA7mMcBcFpTFgFQCrlrAcNMBJwXQgwkaIUdn0NjTk9KKcgM1JYUNpSW1RYUlOdkZXq8RxcQMHpvM5NDoIjZXwuWL2By5QKAQilCxBBaJFGKxQixGJVKFVCwRCnhsJptFZzIgkEYWi7jjHMqYjEOxcxwqEQpYfB6Tw6YzGRAEUrkcBobK1Gq5w6E3m1UaLYIpYQ6XzuGOcqhUJtDq1DqdRq/XGgw6s9mIYQiTRYflEq0OQ1C5Wq0uKMgvLS0oLQnVVJc0NtU2NtXUN1RV15SVlRcWl+QVFYXy83MCgYysrFR/elJKsjcp0e2wm5wOq0jIZ0AQRANZTLrLaUtJ9iV6vAatjsNksegMBggxQIgJ0QlrlA5CLAaTyaDTIRphh7JYDCaTwWazQRAkOFQg4HG5bDabweWyORwOizXqB3jwwQfxi/o0R48e3bp16/fff3/xq/pKOBQf68jv2bNnPCg61os/9I/9Dg2mFbJtMr4LFiZi0gwDkmVGc6zKTKMiXS/3KSUOmGeRst2YyKsUp+oVWRZVhknpNykT1VKLlGWSsJyYMN2sLPDZChJt2RZVkkqYphX79dJsM5xtQQJ2ZdChCjrVAac626EKOlQhmzJgxQI2ZbZNmWFVpRmVqQZlohqzwFKNTIhKeLCIIxOwEAFbI2SbZQK3Uj7KpEYsw4BkmzT5DkuJ11Huc9Yke1qy/bUp3toUX2N60oystAWhwE3VdY/NW/7eY8+d/PiL3v878OXWVx5deG21MzkVVibBSJZBn++yZxk1OWZ1WZKtPiNxak76rPzM65rK757ffN+SWfctnrlh/rT75k5bN2fqPXOmrJ3ddOespjtnNd05s/aZVbN+2PrEyOt/PvXyM589dcdt0yuTVCK/Qe7Xy9IMcLJWnqpX+E3KDLMqw6z2m1TpJlWqAUvRYyl6LEVHGKdIkh5O1Mo9KokLEzkQgRMVelWSZL0i4DTke8yFPmu+25RjU6foZF61xK0UO1CRVc7PNGoKbOaQUefXYmlaNF2nTFTDBgEbY1INQpZTwfcpxV6NJNmo8FuVQY8hz2fO9ViyrLosiy7LrEtE5U6p2COXepWIHZGiLDrGYVrkEisscyCwA5G5ELkbkXtRRRKGJGNImhLLxrQBVJer0ZQaDVVmw6x035KS0Ly8zJaMpKpU38HP9+E4PkJ41sc07csvvxzvzv88h46MjLz22mvvvffexMBoNIbj+Dtv76ZSEmhUCkRjMCE+SOaDZAFIFhA0SiXxKQkT5DzGvIBexyMQZCqmkMQUkmRMxGNCmKgIBUDIJIRCQqkJKipJQ0vQ0RL0NJIZBFw0wE0F3NQEH5iQBJGT6eQ0BtXPJGcL2YGUlGK3J5vPSmNRgmxqHoOSDSYkkgEjNQHlslAtZkp2+QpzghVFBbVlxXWlhcU52ekej01rUElhOZcvZDClbK6Uw5XzBIhEgslkCrEYFollIqFEwBdyORw2kw7RIJAqEQsuz6EoosBQRInBiEIqFLAFfDaXw2DQIQgEuRwmhso1asTpMFotep0OU6pgNgficBkCIYfHZ0nlQr1eo9frDAad0ag3mQwYhjKZdAUs0eowFFNoNNqsrKz8glBpSai2prSxqbZpSu2UqXWNTTU1NeWVVcWVVcXllUVlFUVlFUVl5YWVlcU1NeW1NRXFhXkiAZ8BgRBIYzLo/vSU/LxgIDvgdroYEJ0gTSadQfxl0hlcNofNZDEYdAYd5LCZfB6HxWaQySQymUyj0SAIYnM5fD6Py2XT6SCTSedwWFwul8PhJCQk+Hy+i2e49ff3v/TSS59//vmVU+cF6Ojo2LZtG+ErGHdjxfAYjuP33nk7HQBUArZewjNKhSap0KYQO1GpC5MkauBkrTxNJ8syYxlmLFUPp+nhdD2cppVlGBSZJjTbqgo4NJlWpU8tMUtYFgk7WQsHHbpCr7HQbcixYBkGOFUn9RvhbBuWY1cGHeqQUxN0qnMdqqANC9iQgA0NONQBuybTrM4wadKMGp8GsWNSo1ykFnMVfCbCY6J8llrI1Yn5dkSSqENTDEq/UeXXqbJN2ny7uczjqE9LrE3x1qQlNqQnTs9IXhDKWT933t9ffzvSPbouBj4YaT/w4yPX3pqnsSRzJDYO18TjJKOyskTbnOLs66dWr1vS+sCK+Q8sb71v2ex1i2esWzht/fxpG1qn3TNv2t3zpt47u2nt7KY7ZzfdOaf6+dtmt7/9LP7xxvA7v//yD7evqM1xKripSplfDafq0XSjMs2ApuqRVD2SZkDTDFjqmKQZVal6ZYoO86rkbkziUUo8SmmSVpFp1QZdplyvOddnzvWY041Kr1LqVAjdmDBJJ0nWwylGRZJe4cIkmSZ1od2UY1Bn6JVZJnWmQZ2mxbyo1CkXJqrhLJs2x2XIcurSzFi2XZtl06TpUZ9K7kIlToUow6DOMmp9iNwlFbsVMg+G2BEY5bJQHssES82w1InKXegYh6JICoamqZR+pcav0mTptAVmQ5XDVu2wlJi1abAgTSHxSSUP3HQzPjp27Nx7/YcfftiyZctPP/10RRx65syZF1988bPPPsMnGA4Eh952640AADAgkElns+iCiziUR0k4X0h8CklATTifQBP4E8+OiWiMRsWjJDvKsISVCo+JggJgtAQlLUFNI2lpgIEGGGkkI5hghUh2iOSAABcjwQMBSSJWWn3DzOr6qWyWDyRnMcAcBi3IAPPptDw6LQCS06iAg5agZDNUCGxyO3yBjOyygsKa0rLqotLSUG5WcrLLaNLAsIzLFTFZYi5HzOVK+Xy5QCDh8wRcNpfFYNIhCKQy6KBMKpHLJDKxSCLkX4JDYSUGq1WISqkQCbk8LovLYTLpdDpI53JYGCrXahCnw2w2ahFEKpML2RyIyxvjUJlQp1frDRqDUWs06UwmvVKFMJggDIu1WgxBEbVam52dU15WXFtTMmVKdXNLU01txZQpdc0tDVOm1k6f3jB33vT5S+csWblw+TWLl65YuGhx64JFcxYumtvS3CiVCBl0Go1KZtCh/LxgXW1VVUWFPy2dxWCCVBrRhWcxmFw2h8Nic1hsLpvDYjJYTDqXw+Jx2SiqkMmkIAhSKBQIgtgcNp/P43BYVCoZBKl0Oshms7hcLgRBEAQRGjURQ0NDu3bt+vDDD6+aQw8fPtzW1kYMvyMQG5uzVFJYQAMAKQuScxgwj4kKuZiIi/CYKgHTDAtdqChDrwhYVTl2Ta7bkOfSZ1uwbCOarUeydIosA5JjVmaZsIBdk+vSZ5hVLoXQJmF7EWGWASv12cuS7AVubZYJzjBKs81wwIqEHFjIoQw51bkuVdCBhBxYyK4K2TQBmy7Hocmxa3JMqmyDMk2j8KISGyzQyASIgKfgcxE+FxVw1WK+SSFJ0iDpBizDqMzSKwNGVYXPVumz1aS4p6T7ZvoTW3P8L6xbO/o84rFobLRf+d2nn7UEgqUWS77J1JCesqy65O75LXe1Nj24fPYjK+c9sGzO/UtnbVg6Y93SaesXt6xfOG39/OZ75k+7d17zhtlN62ZNuWtO8+2tddseWTHw1Sb82+2RT5//6LlbZhT4bIgwTa3yq5WpOmWqXplqwNIMaJoB9ZuUfiPmNyB+A5JuUKRq4USlNEklTdbAfqMqx27I81hz3Rbib7Zdn2xQ2BVCi5TnU8l9anmKAU4zKfxmJN2kSNZLPZgg04iWuEx5ZnWKWpaikaXrFdlmVZ7dUOKzF7otaQa1E5G6MFmiGk3RKFOUSKoSSVErktSwF5V4YHGGXp1t0voQ2CWReuRwolLpxBQIm4Hx2GZYZoelTkTmQuVeTJGEIskokoqhfgzNUGNZBk3IbCiyWIrM5lyDMVmJGQUCHVswpaB0+BTxlgqPGaP4yZMnt23bdvDgwQs0cHIO7e/v37Fjx6QO1HnzZgMAwGEyeSw+ncYd51CCRmkJfGoCj5rAHxMBlSSgkgQgWURLEFFJBM9yqSQuYbQSZ6kkARUQUgARlSShAuN2qGi8p08mSciEfTra35dTADkVgKkAQgEwKqCikTQgSQeS9CBgpJFMNJKNBjj4DHNhXklRYS2T4QSp6RA1k07NhmghEMyHoEIILIRouXQwnUZJTEiwJiSoGXSVXGywm3yZaellhbk1pfm1JblloexASnKi2a5DMLlAwGfRuSyQw4aYLBpEp4AghQ6BPC5XoYDlMrlcKpWKRUw6CFIpQgEXRWAUhVUYrMbkGCpDESmGyjRqVCLmc9h0LofBZEAQSONyWLBcqoBlOq1Sr1OhmEwmF7E5dDaHzuUxOFy6VCbQaDGNVqk3aE1mo9VqUaowJosul4uVGIwoZBqNsrAgVFtXUV9fNqW5dvqs5oapdQuWzbvu1mtvueemO++77e4H7rj7wbvufvCuux648/YNt9101w033rnmpjvXLFo2XyaXQCAIUcksJrWyqmDW7KkzZ7SEQkEWiwXSaDQajU6nMxlMwgJlM1kcFpvNYhIcKuBzYViq1+v0RgOHywVpNA6bLRQIhHw+HaLTKDSQBjIYjHGv6K5duy5Qp3A4vHv37nffffeqRzUdOnRo+/bt7e3tOGF+jiVzaqA/IymRS6VIWAwBC+SzQTGHIeOxYR5bJeIbZBIbIktSKVK0SJoezbGpQw51gUeX79aG7KocC5JlUmQY5BkGONOAZhixLIs6YNHk2fTZBtQl5thFTC8iyLYoi5MsRUmmXI8m04pkWOBMqyLbjgWcqoBTmetUhxzqkF0TsmsDdmXArgzaVDkWpd+IpOhgn1rmVMmsqEQn5auEPIzPVfC4CI+rFXEtcqFPCWdpNbl6fbHdFLSgxTZdQ6Jzpj9pXm72bbNavtz92mBvOx45jcfORAZ7jn37fxsfvufmmY1rW6c/tGLh46uX3r98zv3LZz2yqvXRa+c9tGLOY8tmPbhs+obl0+9fPO3BxdPXL5mxflHLhtbmDXOa75s79b65LevmtqydX7/rTzf1H9mGn3wxemDz27+/qTHT4YXFqSokTYuk67B0Peo3YOlGLN2k9JuUaQYsRatI0shTtfIMgyJoVRU4tSU+U0mSuchnzHfrAg5NpkWdblT5NAqXUm6W8s0SbpIGTtUr0gxwpgXNtCF+qyLFKPOqhVkmZYnbUmDXZ+gVWUZlgcNQ6DQV2k25Zl2GFrVJBRgTVHNYFpnUrUSTNViKCklXIWlKJEWFehC5WyHza1SZeq0HgZ0yiReWJSpRp0KBslkYn2+G5Q4EdiKwD0GSECQZUaRhaAaGZWlUAYM+12QMGY05en2mTpesVjlksAJkZji9Pe0dOI7HYuFYLELoVE9PT1tb2zfffIPj543rn5xD+/r6Ls2hcwEAEHAFHKYQJHMhivACGadUkCwAyUKQLATJIkJoCYJLc6iICoiogIQKSCiAZEKnXkIhScgkCXmUVcXnM6ls9Js+gBCeUxqgopLUFJIJBKxsKiYTSDWYnUV3gJQkiJxGp/ohWiZIy4TAAI0WoNGCEDUE0kIQFKRDWXRqCkhyUQA9nYZJhTqLzpmZlFYazKsuKq4pKi0L5ofS0j1Wi1Iu47HYNDKNRqbRITKXw5BKBApYLJcJ5HKBVMZjMikgmCAS8lAERhEYVcgVsFQBi1FEiiJSWC4WCjhcDoPNghh0kA6CHDZLJhWrlKjLabdZzRoNimJyDofN5jC4PDqHCwpFHAxTqFSYRqPR6XRms1mtVjOZDIlEgCikiEKqViGlJQUzZzcvXjZ3zc3X3LX+jvseX//gsw89+vxjj//5ySdeePLJF5568oWnnvjLk4//+YlHn3v0/qfvX/f4unsfu3fNbdejSpQOQnQahcVKaGouX3ntwmXLF1ZUlHI4HBAEaSCNwWCwmCweh8tmsojuPJ/HJThUJBLw+VwQAkUSsUAoAEGQzWQJ+QIBT8BhcVkMNgQyqFQaBIEEh77++usXqFMkEtm9e/fbb7991Rz63Xffbd++vaOD0PjYuHqf6u/NTU+TMegwmyFgkCU8SCHkwHy2lM2UsVkIl6cUCPUyiRWBXUpFogbJMChzzOqQVV3g0BZ7jPlObZ5DE7SrskxYul6RZoAzTGiORZVn1wSsqgwjkqqX2eQ6o7CNAAAgAElEQVQcq4ztUQmzHKqSNFtRqjXHqfab4XSzPNOK5tiwoF0VcqhDDnXIoQo5VCGHOmBXZ1gwvwlLNSDJekWSTuFRyZ1KuRmWaMUiJZ+v5LGVfK5aIDBJBImYqMChC1r0uRZ9sd1Q7XNOz0xdVJR749Sav6y9Zd8rWw7uef2D7X94/p7VT9645Jmblz11w5JHr1/42OrFj61e9MTqRY9eN/+Ra+c9vKr1/pVz7ls5Z8PKufctn/PAsrn3L569fsnsdQunr5vfsm5By4b50za0Nj+4pPHjl9eFB17Hz+wa/HbLK4+vqkg0piFyvw71G9EsozLTqMw0Yqk6RbIWTtEpUvWI36QOOPTFibbyFEdpsrUk0VTg1gft6mwzlmFUZJjQJKXMpZC4EJkLhb0qxKuUJWvhNIPCb0RyrMpsuzLDhqYaYa9GkmlWlXrt+TZ9ukYRMKqy9Wi2ThnQqwMGTbZOlaFTeVBYw+VibI5RKvGokES1IlWNpKnQVJUyVa30wDKnVJKqVqYbtB5U7pKJvQp5olppRxA5m6Xk8ywwbIflboUiEUFSRu1QLEOtytHrcvS6bL0uQ6tJ16iT1UofhilZLK/J1NXZjuN4LBaJxaK/GocSV7W2tgIASciTMiEhgyamU0XjAlGEEIX4K5iMVYVjtiqPlsCjJfBpCQJagnBUSGIaSUwjSWkk6SiTki6QCQ7T8Q9Qo+ESMiA5Z5+SFBRASwV0bBCW8MUiPgaSjbQEB5jggChukOIFKYkgJRWipoMUP0TJBCnZIDVAo4ToYD4DLGTS8pi0TBrJRwUsUIJGxNPr1Y6URH9RTqi6sLimuKQsNy+Q6rdpjXKeSMRhiXlsEY+tkApguVAmE0glfBaTAkEkgYAtl0lhmRyWyRQwjKFyJSbDUDksF/N5LD6PxWHTWQwGRIM4bDaGKvQ6jcvpsNsIDoV5PB6PzxaK2FwexBeyURTGUARBUBTFtFqtRqNhs5kSiUCtVCAKqVqlWLR43oYH73n4iQ1P/fGRZzc+9fstzz7/4vN/2bnphVc3b3xty6ZdWze+tuWFVzf/+ZWNz7/4p2c2P/vYnx5/7PnH1z5wt1KjBKk0JkRlMRMqa/IWL589f9Gc8opSDodNo9FAEGQymSwWi8/lsZlsNpPF47B5XDaLSedx2SKRQCDgUWlkKkgleutsJkvA4/M4PIhGZ9JZTCaHwWBQqVRikNO/iUPb2tomcmgUj+E4fmagtyKUY5AKjFKeSsDQSFhqMVspZGMCjoLPlnPZEg5LzGPLeBxMwDdJpW4EScKwDK06YNAEjOqQRZ3n0Oa7tfluXa5Tk2VDMkxwpgnOMiMZFiTThuU41bkeXbZdmagWWaRMq4ydYoBzvcbSVHt+oiHLgmYY4GwLGrApJzCpOs+lC9o1mRZVhlnlN2GZFnW6UZmsw3waxK2EbbDMJJJrBCKUz0V5HCWX7cUUSYg0TY9lW/X5NmOlyzo7O+3mxqqHF8/ZeMf1betv2nzv6r+sXfXcHSufvW3ZEzctenzNkiduWPrEDUufWLP40esWPH7dgsdWzX9kVevjK1ofWda6buXc9SvmPrx41kNLZm5YNn390unrlkxbv2j6va2Nj6ya8u37T+FD7+CRd3v+/sIL6xeE7Gi6Csk0KtOMinQ9nPb/8faW0XLVd7j/2Hbfs911XM74zJkzdjQ5MRIgWPAgIUoICRrBvUBxAkULtKUtUFxaSqGlRkuheIsThyAhSHLuixNa7r3/e1/8b+lez4uZtWbNq70++3m+8tue0vSVTtIYzntTivHxUmp6JTdeSk8tJkf6Er2s10paDU/rd/WGq1ctqW4rLc9s+05VVwqaWNCEoiHVPa0/pg4k9E7G6GSMVlrvT6hFm2/FjWnF9NRssmnJXc/o+kbXt3qe1fOsoZgz6NttzykbhkMzKo55fLTPVCuOUXfNumX0m2ZREguanNfEmqO3Y05Zk/okrqTLJUtPq5JKoCZDplU5p8pFXatoWt3Qm6bRNM0B22raVr9tNkyjpmtFXSkYms9Ga5n0lo0bJiYmJib78v8phk7sYeiCSBCkMB6JRBFQgAEBBngY4BFQ+JY4FORQkENAHo1waJhFw1Ekwk8SFgGiUISBI/+TRYVCAhQS4LD8L4b+f2H0W/o3Q7n/xZ+GA2IkqEUCOgHzCi+JURsI2mAoAYUScDgJhdJQMAeGinC4CocrMFCEwQoI1ACgHwTbINSF4WEMnopBUzBwBAkPAKFCOBgHAYclLFfP1IrN0e7QnOlT586cOmusO9wcqGX7Mm7M1nSZF6M0H2VEHEVRGBB5TlMUy9BNQ9U1SVNFReIEnpEljmUIhiFoiiAwDIFgiiB0TXVdqy+fy2XTjmsYhsowDEUTLEfQLCqIUd/3Y7GYaVqSpJimqSgKQaCSzPm+pemS6xnrzjr9ljtvuvUnN/3ogR/+5NG7fv7kz+956r77nrn//t89/OCzjz747KP3/+6RXzzz0D2/eeCnv7z3zod+fMu9t99yz21X3niFG/cgECQxmCAi+x44beVpS5evWjp3/30IEgNBAARAFEVwDGUomsQJiiQYmmRoksBRlqGiLG0YmmHqCAKBIIDCCE1QHBsVOIHEKQiAYWhPkIcg6P/E0Mcff/w7Yej2rbOHWimJLtlCxZWKFl+0xKzJp3TeVzhbjOo8rURJicYlEpNxzKQpn+dTitxnaGVbr7lqM6Z1kvpw1hrrc6eW/KklfyRnD2Wt/phUd4VOSuumtKGsOVrwRoruQEIrGtGUgOcVtpU0plVSM2rpqaVYL220k+pgxhzO2YMZcyjrDGWdXtrqpsxu0uimzG7SbMetgZjZ7xt1Vy8Zdp+kJGkqQeI10ywbSpyCfQat2uqcenHxXlPPP+bQa05cdPNpy29bu/yWNUtvO/P4m9ctu3HtsvVrl1+3+vhrT1927enLrl19/DWnLbnq5OOuOXnRtasWXrPqmPUrj7lu+fwrlx3+/eMPv3r5EVcff9ilxx142aKDL1965CVLDjv/uP2uXXv428/ftnvX0xO7n974wg+vOePwZlxsWGozpvXH1aGsM62S2qs/P2egsFd/flolNaUvPiWfGM3He0mnlXDKtpKWmJzKVV11IGYNeMaAp/fbct2U+i2laigNW28n3XbKacTVgZTWzhrttN7KGM2kVnaEZkyfXspML2QGLK3jWb2Y0/Wtrmd1XbPrmoOuNeg5nZhXsW2PjSoY6nBM2pAKjt5wrAHbLqtynybmTTGncA1ba8ftsi7mJbagSyVbT2uySqAOx2R0uU/XyoZRMYyKqZUNtWyoZVOr2HrF1sumVjTVgq7YNF1OJrds2rgHod+0KP+fGPrt+3vRwiXBQAgJU2gkikR4BNhjRTFIwCABBXkU5DFIwGEBh0UCFnFAwAEeBwQclHBIxEAegzgUiKIAB0c4+FsMBYMCFJKgkBQJ8JEABwR4ILDHZgKh/ytP/+1MJ4eixEhAiAQkhhAVSWFJIxIwgKADBV045EPBOBRIQYEsFOiDgn1QOAeF81C4DwRKIFgBoToINyG4DUODGDSGAlNQcAyBh2GoC4X7gVABCMYpzLO0VKmvMtwd3Hv6zANm77339OlThgb7q7VauRbzkiiAogBq65YsiqoiylJUVlhNF01DURRB1+VolGYZiqIIHEMQGKRIzNAVy9TzuUwum3Jd0zJ1lmUpCo9GSYbFRTHq+148nojHE4Zh+X5cUWSCQAUxaju6YSpezL70ykvuf+L+Xzz5iwd++8Ajf3jk8eeeePz5J3/5wlNP/v23T774zJMv/vaXLz7zxPO/eey5Jx/+w+P3/uaBnzzx85889rNb7r4lmUvBMEygMEFGFiw97KIrzzvrorOOXXQ0zRAQAEAAgKIwhiEMRVEEQZHYJDoJHGUZkmUow9Dy+WwqlYhGGRgCKYJgaUbkBUOzZFFBYAwAQARB/i9Z/j/I0MnrGx+6Zc5QKy3RRZMr2VzZ5iuuVPXViq8VPa3g6TlLTirRmMjYHKmzmEKjEoUoLKlwtCnScTVasKS6pw3EjF7SHM5YIzlnJOsMZ6xeUh/O2CNZu5fSO0m1k1C7KX0454wVYiN5vx0zCyqbl4mKyQ3nnWn19LRaaqTP7aaMXtoczNhDWWcSnYMpazBlDqWsoZTdTVjdhNlNWg1PHbTFY1vp65bOfvPJm85bcmDVlA/qDpyw3+zzFx913qIjr1y1+KqTFl9z6tJrT19y7erFN6xbduO6429cu/wHa1fcuObEG9YuX792+fVrl19z+pKrT1t4/WmLbzh10fUnL7rq9IVXrjn2mlPnX3XKkdetOuqHxx51w6H7XX/cvKsXz79syeHnL5578yXHbXrrnl0Tz0589cw7f7rl/BVzGzFhJJeYWk3NaObmtIp79edn1DLj5eR4MTGa97oJsxu3egl7wDdqjla2lbwqJHgyxsIlg+931X5XbbpyO66OZN3xvvS0YnYsn2on7UZMaWW0bt7s5oxu3mxnjKonthLGzEp2RjHdNNW6oTQdfcAzW67Rcc2eZ/Ucs+faXd8Z8N2aayclXiMQM0pmdLls6XXbqFlayZTLjlax1aLK12ylFbeqplxQ+KImlWwjoysaiTkck9bkrCoXdK1ganlT6TOUPlPJ6VJa4eMCE4uSMYbQMaSezWzdvOep/J9l6O6JiYmFxywKBAJQEINDBBKi4RADh1kEiKIAhwBRFIhiIIeBAgaJBCJRsERBCg2pNKTSsErDEgWJFCwQII9HODzCY6CIAAIc4eGwCAYFICCAQREM8GCAA4M8FOKhkACGBDAsAEH+X/70G/FAgAcC4rckAQEJCPBgkAODAkuJqqwTiBoOaJGgCQRMMGiBQQcMeFAgAQWScDANBXPwpEJ5KFwEgSoI1iCwCoE1BGjBkUEYHIHhKQg8joCzYHAcAYaQSD0SSEUCPokkLSVXyjaGOiOzpk3bd59Zd95xy9o1p8YcV+FlVVREnldkyTBVy1YsWzUsRVI4w1Q4jqVpkiBwFIEQGCAJRFN529Jy2WQmHbMtzTK0KMMyNMlFqShLCDzreX4ikYrFEoZhpVIZx3EIAmWjhKqJmi45vnXDbeufffEPv/rLr3/9wm+eeeX3z7z6h9++8adn3/zLH9786x/e/Osf33r+2X8898xrf3zm5d//+oVnHvvzrx76/aMP/Pbhnzz803y5AIIgiSEEGVlw/OHfu/7icy87b9Gy42iagMAIAgM4juI4ytAkReIkgUVZWuCjBI4wNB5lSdcxC4V8NpvWdRUEwiSBcSwbZVgSp/iowPMiQZCTXfv/GkN3T+yamJjY8fGW2UMDCYEsmHzZEcuOWLLFqqfUfLUe0xtxsx7T675W89Q+U0xrnC/TNo/rUVyiMImCVQo2WcwX6KwmlSyt39X6Y3p/XG+n7ZG8N94Xm15MjBfjY3lvJGv3UkY3aQymraGsPZKPTS0mRvJew1WyMpWRyIavTqmkZjRyU8upwYzdTRm9tNFLm72kNZiyBtNWL2X1UtZg2uokjLYvnXPY6LPXLn7tp6e9+uilN5+3ZO2xB12+cvGlyxdcsWrx5SsXXnHSoitOXnzlqYuvWr3k6jWL15+x7MYzjr9p3fJbzzjxtjNW3XzmihvPXn7DWcdft3bJdasX37Ru6S1rl9y2eumdpx1354J97jpg+K6Dp95xxNxb9p27fr85P1h06HVLj7182fzzls79yQ0nfvrh47sn/rj7i9+99tT6MxbtNVbxZ/eXptUzY7XklEp6SjExpZgYyrhtX2v7WtOWuzGzl7A7MXPAMwoq16cKVVsp6GzdUwaz/pRierSQGO7zummr5esNW+139XbCGkjonazWy+uDebOT09tZvR6X2il9Vi0zo5Su60pB5iumXHe1pme0PbPjmG3HbLtWx7favt2KuzXXzCq8SqImQ6UVoWioNcdouEbN0au2XrHVvMbXHLUVt6uGkhejRU2ue3ZWVxQCtaJUQhEzipySJ6FJeSzpR8kEz2RkvqAKFV3uU+SxRmPbJEO/NSr3H2PoiqUnYBE0ikYpiCFACg3TcIhGQjQcouEQjYQZLMIiEQ4BBBQUsYhEggoNalHEiCI6iyhRRGFRmUVlGpIYWKEQBYMkDJJwUEEiMhSS4JAMhcTJaP8vgWFhsmX/PwN0j1f938SBQQ6OCCwlCJyEAFI4oAJBDQipUEgHQwYYNMGgDQUdKOhCAR8O+FDAhwMJKJABgwUgVAJCJTBcAiNlGKjDUBOG2zA8CEMjMDSMwoMEPITDPQLs4ZEOEihDwQQOuSLvZtO59ddds3bNKTOnjew1fWyw0yoXi6lkyrJdXTd0XTFMRVYEw9QmGUoSOI7BOAZSJCJLUcOQ0ik/k/E917Qtg6UZiiS4KBllCZFnPc+Lx1O+n9B1M5VKe55LEKgks7G4rRmybqsr16z68cM/ferFZ/767t+ff//V59596S/vv/z8xlf/tvHVFza88uLGV55//+Xn3/37c28+/4c3npsk6S//+tSDTz9cGaiDAEATGEWDi048+qpbrrj46kuWnLCIpHAIjCAwiBMohiPfZqgkchSJMDTOsaTvWb1uq9GoqaoMgWGawPkox0c5MAKBYRDHSI7jOI7DMOy/xdDJKfuJz7Zvmd5tuCyW07m8wRctqWTLVUeuuUq/p/S7SsNTG3GjP24MJOyBhN3wjZqtFnQpJUTjHG1RqEaiConJFKkzVExgMrpYcLV6wmyl7cGsPZy2x7LetGJiejk5vZyYVoqP5uyhjNlLmb20NZRzRguJ0WKym/EqtpyS8D6Dbaet8UpqejU1kne6Kb2VMDspp5dxuimzkzRaca0Vlw9ox+9Yc/RP1xx7xeJ91xw184yF+1+49PALlx7xvROOvmzlgstXLfj+quOuPHnRtacuXb9m6fq1S246c9nNZy679azjbzt7xe3nrLz13BNvPn/FD85bfv1ZS9afsfi2s4//4ZnHP3Tq0b+d03vBU99R6L+74pOdwo8OGP/JqqN/sOLoK49fcOkJR1+w4sBH7z7ry0+f2r37T19/8szfH7t61aEjQ3l7vJQeLcU6ebsZNxqu2nCUlm/04lYvZnY8veMbLU8fcNWmo3bi5lDaG+tLTCmmRovpVtLNq0LBkKu+3kzoTV+pWXLdVttxs5VQuxmtl1cH+/Run97Jac2U3Elpc/pzc2r5qi5nBTavcgVDrDrqgGd0XKPl2+2Y3fattmd243YnZvd7Zt7SDJrQSSwlcwVdqtta09GrjlG2tYIhZWW26iiduFMz1ILIlzSl4lspXZFJVKdJi2U8hkpxTF4WippcM/W6ZTRta8A2mpZeUpXxZvPDzVsm/jUi+p/N8mtWnaLTYlJ1fcm2OV1nTIlUeUygYRYHaDhMQCESDtNQiIFDUTTEY2EZj6gkoNGQQsMygyg8rouYKeKmiFocZrCYwWIGDesUoJERjQxrWFhFwyoSVuCwAoVlICyFQyIQEr/pOIlAQASDIhgWgeCk95w0pBIQkCfdaCQgIBBDUwxF8GBIjgTUSECJBCVgjxQgqAABFQioQNAAAyYYNKGgOxnzwUAaDGbAUAYMZsFwHxQpw0ANBhsw1EThFgK2UKiLQYM4PEKAYyQ4BQOGEaAJhitwJF6vtmvlYjoeG+6258yYvt/s2XOmT5/SG2yWqqlEytBNgYvKkiBEWYYiGJIkCQxFIQLHVFlO+H6pL9uXibuObpoqwxAkiUajJMNgHEeZpuZ5rut6hmElk2nHcXAcU1QxlnANU8n0JU84ZfkPfnTzvb9+8P6nH332lb++uvmtNz9+/x/b33njo7f+8dE/Xt/2j9e2/vPlzf94ccPrz7/3yp/eeuHZ1597+qXfP/GnJ5u9NhSBaAInaGjJygU33Hnd5esvP/HkExiWgoEIDIIYhuI4QlMESWAUiXNRRpYEksBYhuSidDzmjAy3u92mY5kgAFAkyUc5WZRYmgUBMBIBQBBEMYxh6HA4+PDD/55t2v0dMXT3njt+x/YP9x4dTIhUzmAyGpVRmT6DLxpiyZJrrlr3tIavTo7WD8S1dkxv+3ovYfXidtu3Gq7epwsphfN4yqBRncYUClNoXONIR2bTplR09YZvduP2UModznhT+mLjxdiMSmxmNT5ejI/m3JGs1UuqvZQ2mnNGc34n4zQSep8ZTctkweTbWXeskp1Syg7l4p24NZp296pk5nXry/YeP/XIvdYdud8Zh84768jDzjnusPOXHH7h0qMuXn7UZScc8/0TF1y28pgrT1p8zSlLbjh98U1rj11/1rL15578wzNX/visk269ePXN3zv5tgtW3H7e8psvWLn+3OPXn7P49nNW3HPmoucOnvKOJ+3m0QkW+Cgaed5k7pvTu/nk+deefMzVJy78/or5l5xy0DNPXP7Vl3/evftvX3z8y2fvv3DBrP6mK9VttWSKaY3J6ELVUpu2MeAa7YQ1mHUHfLUX08dyztRSbGopNqXoTy34I1mvHbOrploytYwi2FHK4umCow34Zss3Wp7ejmntxOT4lz5c0AcLRq9gDWS0Vkrbp5nft79QVHk/SqRUPqtJRUOuW0rH11ue0fSNRkzvj+sDMaMTswdjTte3K5ZiR3GFAh2ezKli2VD7DDVvKnlLyZlSRolWLbUbd/tNrSDyBU2qeGZakxQCtXm2z9DKpl43zbphNAy9YRp10+g39ZalVxRxerPx4ZbNE9+BD52YmJhYvWqVK0hlL9Fn+1nLy5vJrO6nVDsum56kW5yiMnIU5yiIxSMMGooiQR4NClhIwkICHhYIQKRAiYbkKKrymCHhlkzYKuWplK+QnojaPGJFIZMGDQowCEDHIioSUaCwDIYlKCRCIQkMSmBQAsMyGBGBoPQNQzkgIH7DUBEI8ShKEiSJwtw380/i/1w5lb9p4itQWANDGhjUwaAFBlww4AFBFwx5YCgOBlNQKAuFC1C4BEWqEFCHInUo0kTBDgYNYtAgBg5i8AiGjmDwOI60KFJnSAEOGzSaULhsPtHsNIZmTpk2d69Z++41fcpwp1HOJV1d4dkoTZE4gaEQigAkgemakkx4jXpfX971PS0Ws1kGpyiIjWIchwsi5bq661mGYaiqHo8nbdsmCELV5FjcNUwlnYuvPXv1U3/6zTvbP/jT6y/86o9P//LPT//x9b++tf3djV9sfvez99755L03t7/zxofvvLrt7Zc2//Nv77/63Fsv/v6Nvzz94rO90WE4AtMkjtHQ0lULbrn7xutuvW7NWacLQhRFIAxBJrP8JEMnd5NYhqJIPMrSHMckk+7w0ECn1UjE4hAIkyTJsVFd1WKer6kaQRDhcBgAABCMhELBRx995Ltn6K5dE7smJiY++fCjKQNNX2Qrca2e1Ku+WrSkvMb3aVzREEqmWHWEui/0x6RmQhmIya240klq3YTWS5idlNlKWwMpux7TC4aQVjhPZDQWk2lUolCZwkyG8gQ2owslV+tP2O2U2804Q1lrrM8dLyemlZPTSv7UgjOWM6dkrcGk3k4avZw7XPS7eafqy1k9mlajNU8f6UtOL6Xn9eonHThn3ZHz1h150LqjDjr7qEPOPeqwcxYcdvbSQ89fdtgly+Z/78SjL1l57OWrjrti1aIrT1l21eoTbjzjhNvPWnbr2Sffcu5pd52/4ufnLrtnzcIHlh34yKHjDx48/d5TFt157ok3n7/8x+ef/MtT5r9RS38hRScEYheHfM2CH3D4owO1G5Ydet3qhdetXHTliUdeceYhz//5B1/t+tvExCs7PnzsibvX7dNI1g2+asp9qpCUqLhI5ji6bRnjmdTsSuGgTmNuozSjLzW9lJpaSgxlnU7SaMe0jm90Yk7Lt2qOXrL1hMJbPG2zVEaKNjyjnTDbSa2VUrt5Y6hojZWssYo7XHZbWb2d1vdtFQ5ol0oaZxCgLTBxRcypUkHnK6bQsOTm5IZ+0m7FrU7M7vl22zPqrpo1BIPHJBK0omRGEzO6ktJFX2SdKOkyeEqg+x1jMOE1LLWkiGVLqbhmQhY0CotLfF5XS7peNYyarlUNrWJqZVNrWFpZ4ac36x9t+U6y/MTExMTxi4+jINBTJF9TkqZRdNyq41U9vx7zKp5bdpyi7WQMJ645nmSZnKVQhoAqLCQQIRYPMESQRYMUGmawCENAUQaSeFiXcEtnfEdIuWLGFdMml5RJj0ctDrEYyJz0p1hEQSIyHJbhPf5UAUMSGJKAgPgNQwUgIIJBAQiyUGRyiYaFI9HIZJ30m/FSICRGgpNedZKhAhiSgNCelhQQVICABgR1MGiCQQsKumDIB0NxMJgEgnkwVASCBSBUhsI1JNJEgQEYbCJwB0G7MDyCY610um2bRQRsYtAwgfSQSBWD83w0F/Nq7Vp79tTxg/ebu9+cmeNjnc5AxbYkAoGhYBhDIobBJdNmtZFLZ/1arW+gUaQJEEdDDAm4tqhKVCJhZzKpWCym66bn+YZhkAQhK0IqHbMdPZWNnXHu2qefe2brV9s37ty29cvtr2345zMv/P7nT9z3+O9/tXnn1o07trz/2aZ3Pt3w1icf/OOjd1/Z/I+/vffyc2+/+PvX/zI6fSoMQgyNY1Rkyapj7rj31mtvumb2vrMoEptswTM0SVMEQ5M4hhA4OpnoaYrgoqzAc4YuyVLUsU3b8lCEwHGSY1lD1ZKJhOM4tm3LsowgyORZeA899MB/jaHbP9xezuahQICnUFOk04ZU9s3+pNcft+q+WrWFssWVbL7sCFVX6I9L7ZTaSSmdlNJJau2U3kobAymzlbZbaaeZMGu+UXTUtC54EmMypEHiKoEKLKxwuKtE04ZUco2Gbw4k7HbK6WW94T5vvBybUU2MF/2hhN5L6r200cvo3YzezZojBb+XdauellHogsYcNFxfPX//04/Y7/QjD1h3zLyzj513zoKDzlh64NoVB5294uBLlx92zYqjLz/p2HS7QLYAACAASURBVO+fuviaU5ZdtWbpVeeccM25q24496Rbz1l99zknPXraIU8d0PrbQO7ttPteXH6jHHvuhKN+dtHKmy9eee+Fp/1l/v4bXeVLJfq1Inwps18L8DYefbJSuHXp4dedtmj9SUuvXDn/+ouOfuv1uycmXpjY/conGx+//9bTZ5bi/ZZcs5SSLpb0aMtX9yrl5o8Mrdxv7mkHHrRkdOq8Wv/UTLYb81q+0447nYTbmeykx+x2zJpc1izqcsFQMrLgRmk3SvQZYitttTJat2gOl+0pZXes4g6X7VZOb2f0ua3Cwb1aO246DKaQqBll4gKXUriMyhU1sWaq/bY+4Jj9ll63tJqtVV29FjNLrpZUeZWERRzSWdLgSFug41I0p4plU6vaekGT6rbeTXp1Ry/octHSyq6VkkWNQGNCtE/XioZWNtWyqZVNrWTqVVMrKNz4QP3DrZM9pe+AoQsXHB0KBFgcJqAwBgRZOKKSmCtG07pccMxyzK0nYv3JWC3hVXy/6MaKbiJvxdKqExcNh1U0QuRhlgEYIsygIQoPRsmQQIZFBlJ43NSiMVtKO0rWFDI6l5SomIj7POJykEODJgYYaESHQwYcMqGQAYV0MKQBQRUIyUBoT0IHwxIYYVAYJ1CaxAQgyENBFQrJUEiY3IaCQiIUksHgZPCXgYAY+VZRFQxKUEiBgioU1KDAZMy3wIANBFwwkACDaTCYhoJZONgHBQtwqARFqiDYBMFmJNyi6YGDD13S6+0NgE0YHSeI2RS5D47NQpBhEBxAwAJPl2NOu9mYstfMvQ4+aO+D9p82Y6xbzeZ9w/IsJ+7HcvlMKhPvb5Sa9QKFAzQeYSlQlxlZwF1XS6US8Xjctt10Ous4DoFjsiLG4o5pKam0f84FZ/7690+9+9GGV9//x0vvvPryu6+9teWdv7/16vo7bnp/+6atOz/cuGPLB59tevfTDW99/N5rW/750oZXn3/vpT+/+ffx2TNhEKJJFCWCx5987E/u/2FvpENQ6OQa0mQXnmUoksBwDMExZBKgNEUIHCsJgiIJOI5Ylp3PlSzTpyiWZRlDV6vVcj6f1TRFkkWWpTEMCQQCDz304HfO0G+qVx999HEpVwwFAggIwUAYB4Aohhosk1DEgqPVk/ZAxm0mraqrFC2+bEfrLtf0uf4Y30xI7YzeTuvNhNaIq82k2UpanaTVSTutjNefdMqOkVNFj6MVDpcYVKJRmcR0mnI5NqvLJVerx8xm0m6nrXbS6KaN0Zw7rRSfXolPLXpDWbOTUAZiUjdtDBcTQ32xVkw5ZLi++sj9Tz987tr5B6w9dt664w48c9GB5y6dd97xh194wlGXrjzmqpOOu/K0hVevOf6G1cvuPv2Y+1Yectfqhbedf/Kt55523/krXjhsyrspZVPe+6RX/TKrbEmKLxx/yL2XnXT7paseuuS0V+aOf6IxX+nUVwq/S+R2CfBmEXqyWbzzxKNuOH3Rjacsu/Lk+bddtXTj+w9M7H5hYvcr2z94+NbLFg84YstVemlrZj2/f7d6yFDz4MHW4VNHf3b9dc89+sTlK06dWxvoxVP9jtvvOs2Y2445nZjV9Y1ezOrFrI5ndXyr49tNRy8bSlZT40LUptGyLbczZjenj5XtqRVvas0fq3ntvN5Ja/u3C4cM1kazsT5DismcShEmTToc7cnRhMTlFLGkyjVDr1lG2dbyppzR+KTIJjgmwTEpMZqQeJ0htCieNKSKZzVjbst3a45R1JWKpdYcvZOK1V0rr0olU6s6RlIWVBKNSVzOUPoMpWhoJUMrmHrR1HIKN2Wg9g1DJw/C+X9m6LevRcctDAUCNI6RGEITGInDMBwCIwEwFCBhgCMxjWeSGl+wlXrcaabi7UyqlU40E35/3K35bsm2C6aXUhxfcEzGFDGVhUQywmEhFg2yRESgEZkjTJnxZSYmM3GFTspUSiSSUTROQC4WcdCwi4RcKORAIQcM2mDQBoMmGNLBkAmGDCAkQwCLoyRDihgkgkHx3wwNcECA+xZDJzGqfNPNF4GABAZlKKRBQR0K6lDQgAImFLCAgAUETCDggAEXCvhwMAYHk3AwBQczYKQIhGtAqBoOlCgyv8/ceZ3ujDBQAqBBBJ2GonNwbF+S3IekZmPEXgg2DYDbAFRgmFzCqw0OjB04Z/bRh8w7ct7h+88+YOrIeL1a1lSOxiGWQBkcjpKIyBICg/M05jp6Kp1IJpOW5aRSGc/zGIZWNalS7UsknHjCWbp84b0P3fvu1g3vb9+06bOt23Z+9OmuHds+//gn9/1sw7ZN27/4ZOvObZs/37rh883vfbbhnx++/drmN1744JW/vvPKzH1moyDI0hiCB5auOPrmO9a7volhMM9FoyzNRRkuSjMMQeAogaMYCqMIhGMIy1ACH5V5QVUkgsAdx69Um/lcmY8KLENrmlIuF8vlYizmObapKpIsiyAY/m/40G/++aMPtxfS+WAggEEoAqMojBEIjoMIDkAUBAok5ojRgq3VE04r7bYzdjOh1ly+bEfLLlf1xf643IxrAwljIGG2EmYrrg7E9XbSbqecTtprp9xmwq64Ws4QYyJrs5RMYAKOSDhi0ogvUFlNKNpKzdf742Y7bY/k3LGCP7Ucm1ZNTKsmRvvcwYzVSdntuNH2lflTBtYduf+6I/Y7a/5B5x598NkL5p29ZN5FS+dftvS4S1cs+t6piy5ds+iytYuuOnP57WcuffqoaX/qpl5Zfdxjl5121/knPXzxia/P7b4fF7cs3fuza1d/0st+kFJeOHn+/ZeffNf3Vjz+/dNf2X/kU538wiB26OwuMTrB4++o+EN7925ft/CmtUtuPG3pFacded+daz7++MndEy9N7Hpp29v3XH/eUdMLiYNH+w8crsyopKYWEr2ke8BQ+7Gf3rX7yx0TExMTX3z9zC8enF4u9alK2TJKplZ39AFXb3lG27c6vtXxrK5vd32r4xhNxyhbZkFT0zxbc9TBrD3aZ02ruNOq/tSaP1xxWjm1l1UP6BYPG65PycUrllJ09LQmWxSpYKjGkqbA+hIXF7iUGE2J0YQYjUtsRuaLmtxvmR3PG0zE2wm/aKgGg1ksntekmmc1PKfmWH2qVHOMPlUsW3o7Fa/ZRkGVqqZe9ayEzGkU4kvRrKn1GVpB0/K6XjC1rMyPNirb9jB01+6J//SM/aLjFoYCwcnNP4ogJ9saUY6lKBLDEAiMhEKBSCAgUogeJc0onTGUgq1VfaOetOpJu5F0m8l4fzxZj6WqXqpkJzO6n1BchzM0ShFRkQVZMsyQkSgR5hhIZhGDQUwWdVjMp1CPgFwc8NGwB4VcKOhAQQcK2WDQBIMmGLLAoA5FJAwWWEpmSB0M8WBIhkIyFFKgkAoFZTA4+fVbCip7tOez+i2AGlDAgIIGGDSAoAHukQmF7MkBKTDgAcEYGMhCwRwczMIR3fd9y8pEInkAaEJQB4aGEHgUQ0dxbBQlpiPELIyehVDjCDEMQ/04XBfpStJr9lpjB+w/96gjDznikINnjs8s5wq6JFMohgIADoIUikRJwja1dCaRzWZM006nM/F43DAMxzWr9UKplE2lvLPPWfv0s7/5aOenG7Zv3brj44+/2PHZVzs/3vnpT+/72cYtGz/94rMPv/ho685tm3Zu2fD5pnc+ffcfH/7z5U2vvvj+q7Pn7o2BEM8QFA2nsn6+mOY4KhqluCjDRZkoS0cZgqUJAkcnjw0FgTACgyxDiQKniKKqSBiBmbZXa7T7+ioCJzAMpetqqVQoFPLFQr7Ql8ukk6apg2D4v1IP/deu50dDzX4GhqIwjEUAJAJiEExAGAHjBIJiMIwDAAmEowhksGRSFapxqz/lDqTd/pRV9ZWqq1RtueGq/TG9GTcaMbU/rreSZitpDiSMgaTRSZmDSaubcgYSds0z8pbsS7TBIAYJKxik4JBGIC5HJ1Wh5GrNhDWQtAeSZittDua90VJivJabXs1PKSS6MfWoKa0z5x94xhEHnH30vHMWHHbO4kPPXn7oOSuOvmTFwutOOOq24+f9+KQFt52xdP2Zy3+2bvELc+pv5cXN5y//xTWn3nbFKb+8dNUbsxsf5MStx46/fuSst3P+phmdl65Z+5OrTrrjqlWPXLX25aP33WJKuxR6p0V+qbCfscyLBf/BlYffcu6SW9YtvnHNkivPOPpXj1zy+Re/+2r3q7u/fPGDV+66cu3hs0q58UJiNG81baWmi2VNnDfa+cNj92189/VPP9zw5usv/+D7l3bS8QQfTctSTlNKplo15bopNx2j5ZlN1xjwjJZnfiN7wLNLmtTvGb2MM5o3x8vO9GpsvB6fUvO7eb2XVQ/sFY4YbUzri5VNseJoZdvo0zWHpiUMlShcZUiDpXyeSSt8xTGaMbub8HuJ2GAiNpSIjSTjw8n4YDxWtXSPJW0Ky+pyxXP7Y37VMuu22XCtsqFWLb2XiPc7VkmVK5Ze9+2YFFUoxJP5jKHmNCWvaQVdy4jcSL38HTJ04cJjg6EATRM4isEghEAAhkA0SZI4QaA4z7KKyKuaqluGwHMkiogUwWMQGgjoPNUsZnq1QruQbufj7azbyXqDuUQvk2wn4w3fr3mxkhPP615aceyoppGKgIh0hMNDPB7ksbCEgRoGGmjEQCMWFLbAoAGFTShsQOE9oR4KKxgscVFD5D0oIk0WTMGQDIY0MGhCQQ0KantwGZIn5/n/JTgsw/9K8d8IDKnfkgKGFDCkgqE91VIwaIFBBQraSNBDAj4OKr7rCVEbDMegSBqK5BCwBAN1JDKAgl0cGsKRMQQbR8iZKL0XRu9FULNwbBoCDyJwmWXz8Vi90xqdu++BRx95zGEHHTZtbHqlr2IqJoWSSAQhcIwXWMsyDcNKpTPJZNIwdMNSHFcvFbPJhHvhRec897c/fT0xse3zz7Z+8vGW7R9++NnHH+/49N4H7tu8ZdPOL3ds3/nRtp0fbdm5dePnG9/b8f6bH//zlc2vvfTB63MP3I8AYYmhaAJBEBBFYY4h+SjDRdlJhkoczbMkjiEwBEBgOBIJIjAYZWlR4DRZ0FQJJTDNduuNTqlUEwWRYSjDUAuFfC6bTsZ92zIEPsoyVCgU/G9k+W8YuuPjbQfOmFa0jIKlJlXB5GgBxxgEJiAYg2EEhmEYghEYRWAUAnAIoGBAJDFXjBYcrZmwe5nYYNrvJqyBmFH31Iqn1DylEVP740ozobRSajuttdJaK6W1UmY7ZXcyTittVX0lb0oJmbdYWiUJGccEHFUZwuOotMrnDanPEou2XLCViqc3YuZgzp9eSS3ae8q6ow9cO//AM4455MxFh1+0+PBLlx52yfIj158w/6GDxp9txF9bvuDXV6254awlj6xd8vrUwtaqseWK1T+7bvWd163788WnvjNW/DRL7ywp73n860OVT39w1lN3nnP31SfdffWpv7jq7L+uO+HNRvlzjv5ahrao1Ht9mb8ff9jPLlh567nLbj978Q/OXHLNuQv+8Oz1n3/9x68m3tj1xd/fffGuZQd0Cxzf9q3BpDUlnRpJxYczbi+mjmWdRXOnrV18xDFzpo0VszXPzqiqL4hulE+JUp8qlXW5YihVU204RtM3B2JWM2Y1Y2bbN1oxu9+3Ohm/k3WG+uzxijuzHpvRSEytxwf7zF5WmzdUPGpq/+xKuunIFVOqGErNMsu2nZAkg6FVipgsGPbpUt1QOrbZi7vdhNdJeu2E20t6wwl/NO4Px2MN2/QFRmfxhCqWXbvf9QY8p+W7/Y5V0dW6ZXQTfr9jlFW5bKgVz3REVqIwT+RyupLX9KKmZwRupFb+8DtlaDgcoGkCx1AUgXEUwWAYR1AoEoFBgMQQVeZjcT+VyXi+hxNolCXFKJ1LxHLJZNKL5ZJpz7Ba1aolCwKJehKbN6Rmyh0upsZK6aml9HDW6yX9VjzV8FNVN1UwEknJsVlVJQQeZmmAIUIsGuTgoAgHFDigIUEDDplgSImEGASm+ahuaBkUtMCgBoV0KKBBQQOa5N1k/XQPDWUoJMMhGQzJYEgBwjK4p0+lQkEVDirwN6gFv9G/7eoeV6tBQRUOCVBAhwMOFNBoTM4k8wJrR4ISBOhw2IHDcTiYhgN5NFjCQg0sPABH2gg8hKJjGDaGE9NIai+K3oek9sbxGTDSA+EyyZQ9p9msTpk1fd95B8w7eP/9Z02dXi80DNkkUBICUAyh+aikKIooRHVdsiwjn8/7fuz8C8//69+em5jYvXPX5zt3f/XZl59/+OmH725854c/unXLtve/3PX5J199+tEX27Z+sWnTzg3vf/7BW5++/erW117d+PpBhxyIg4jEMDSBEgTG0DTHUpLAC3x0kqEcSwkcS5IYAoEgAERCERSGowwt8KwsS4qqYCQhyko+XyyXqwLPR6OsqqqiLFI0gU6eAxgJgZFQIBD49mzTxHfG0Mn7+7Pt2/Ya6hUsrZ3y+hNOf9KrxpycpfuyoDIEh0M4AkAwCEIgAkM4gpAISsEoAYAkFIkioBWlc4ZajzudbLyXi3fSTn9cbnh81WUrDtcfU5pJo57SmhmjmdabSXUgobZTWidjDaTsgZTbSLgFW0vIvMngKoHIOCQRiETiapQyOFqhcY1ELBpKS2TDVY6dNbzu2Hmrjzlw9YJ55x178B37jz4wPvC7NSufWrPsxVZ2g4xuXHXUAzeeccP5y586beG7vfzWbu7d69fdc8Pqe9ef/9L5J38wnNyeYbcOZLYcMeujH3/vbw9e+Yub1jy4fu3916y5/7qzHr967csnL/jneO+d4fqbB8385zknPvr9U2+76KQfXnDCnecvu+Xs5esvWvTyiz/8YuLvX0689fXOv77xp9v3H8qbcCQtshVba/mJ4WRqaj42o5CclvOnZN3RjDs1F5vSlxrMJusxJ6XJvsA7LOtzXFIS06qc05SipVQdreEb/b7ejJmtmNWO2U3P7KXcobwzXDSn1uxZjdjM/vi0Rmy4ZPXy+qEj5YXj7Tnl9ICtDHhG3VSqhlyx9LJr5w3N4xidRB2GzEhcQZErmtp09FbcaiWdVsrppNzBpDeS9EcS3mDSb8acuMCZFBkX+ZJjNX2n5dktz27aVlVXG5bRTfot1ykpctFQy57pCIyCw77EZVQ1o8g+T3cqhW2bN05MTOx5Od3u/42h37r+fzD0uEg4yDLUZLjDUQxHMYogYCiCwCCGwRSJG7om8hwAhAkC5TkmylC9gYE5M2fvM2e/2bP2GRuZNmVserXSMA2LwkgkAggUVc9lPIHNG1KvLzG1lu/mksOF/FBfYTBfGMz2tVOpRixWdpycbsZFzWRVFdd4SKXCIhoQoIAChUQcYSmCVkUPh61wQNsT8IMWGHSAkA18E/mBkAGEDDCkQ0EdCejfNpuTlVMkKCNBGf5W6v+Goeo3pdXJIoAKBRUoJEEBHQpYYFAUOT2TLNC4GgnyUFiBIzocsqGgCwV9KBiDghko3AdFSjBYg6EGDA+gSBdDR3F0nCRmUdQcmt2HYmZj5DQUGUKAJkNULaNeKXVnTZ89b78DDtpvn6kjw4VMnyoaFMpiEIYjEEPjqsZlc77naxdfeu6f//L7r3d9vf3TT7Z/+sknOz7bsfPzHTt33POLn2/etnHXxK7Pvtqx/cut277YsPmLDe9//sHbO955ddvrr256/eAjDsFgRGRZikQJAqMpKsrSk9ucBI4iMIgiEBdlSAKDQQiMQJEQgMIoy1A8RwuioKgqRVM0TZEkriiSwHM8x6uqyrAMjEIwDGIoTKIICoOBQOCR/yJDP93+4ZROy+OYiq0WTaVkaTXPqvt2zbeqvlVyjLypxkVep0kOgUkIQMEIAoMYimAoiiEwDoMECFAwINO4J3F9jj6QdXtFr9dnt1Jaw1Nrjlx1hZovNuJyM64MJPVWypg8SaSVtNppt532BlJuPW72GaLLkzwOMRhC4yiDIVEYcji66EoVRyrr3NHTe2cumLdmwQFrF8674dD9nq3FXzOFTSef8NLqRe/l9C0OvunchT+/4exbLlz17OkL3u4kN+3d+edtFzx4w7rHbrzotbOWbmjpmwadj69d/cZj65+59/IHbzn7kVvOefTmcx668cxHbj7noR+c/cQN6/547dqXrz77b9efe/9Vp95x+ck/+t6pP7po5V0XrrjtvBV3XbPyvXfu/Wr3P76e2Pj1F395/tfr9+1m8wqbECiPIZKcWDXsVszrpRLTSrkZpcxY1h9KGB1fbyfdTtqr+3bB1FKy6HOcw0ZtjvNFPqWKWY0vWlLFVuqO3nCNftvot7Vewhrtc8Yq5njd2qsZm92KTW/GRqp2N6cdPlRdNmNov/5i09Zrpjo5vV8xpZKlVVyjbKkpibVp1KKJuCikVaVgiFVH6feNdsLuJp1ewh1KesNJZyjpDaXi7UQ8I0sGiXkCW3aMfs9u+U7TsZqOVbeNmmN2E7GW6xRUsWQqRVt1eFoiUIfnPIHXGKxRyGzdtOG7YuiihQsj4eDkqROT7QUMQUmcmHxXBInjOIoSGOFYLheNEjjOcUyUocUoh8MIQ1CWppf7CqODQ/vvu+/8ww6dd/Chs+bsPzo2vVys2qbNUYyhaPl0XOUJQ6CShlL07HrMa6fivVyq15ft5jPtbKqVSTfiqYodL1h+QrPiajzv9R0574h8Ig8HGSgghoMSEJTBkAIGdSBkhsNmJGRDAQcMOEDQAYIOGHTAgAMFbChognuQqkFBFQmoaEBBAioSUOGAuoeb/9K/iwD/wqgKBXUwoKAgL4mqIhpwJPrNDxQwpAIhDQzrkaAKBA0gYIFhD4gkACATAfMAVIDBOgq2cXgQQ8YIbJyiplP0dIqazTL7M9S+JD4DRdoUVdL0crHQGR2cNnvmnBnjU7sD/blk2hANGqcQBCAJgGGBQw7f+7Envv1qrV2TLHnwwYe2bN02MTHx5dc7P/vyo+1fbtryxYYPdrz3zmdvv/bha69ufv2wYw/HUJSPshSJERhK4kSUpWmKQGBw8oh+HEM4liYJAgbhSYYiMBxlSYGnRZHXNCXKMixDQVAERWFR4EVB0DSN5zmWpRiWpmmSxBAEBgOBwKOPfPd7Srt3T0x8PTEx8en2bVM7LYcl8hqfV/iMyOdkoWLpNcese3bdt1sxZyjm9hKxZszpc3RHjnI0QqAgAgIIGEFhEEUgFIEQBIQREEURhsR1gU1bcj1ldfPeYM4eSulNT6w7Qs0Sa47a8M1WwhpImO2kPZCyGnG9mbCaCbuZdGpxI2NKthRVWYrHEJXAUjJXcuSSJVZNccGs4TOPnbd2wYFnLTr4xwfOfjNjb+fJzccd8Nbi/T4ymM15bsMVJ9175dk/vuiU506b/2bX3DB/7I07r3jopvOe+OElb61dsK0sbZ2Ve/2WNY/eeeGjt5//qx9e+OQdF/3y9gsevfm8J26/8LHbLrjvtrN+fsva+69ffd9Vp/78ylPv+f7qey89/e6LTv7xJStvuWDZPbee/tG2X3498c6uiW1f7Xz+6Ycu3asRG0443bhTsZQUz/lMNMYLRctup+KdhDMlF5ua9waTZsPTGo464Jstz266VsXSU5LocJxJ0xZDejydkKNpVcjrctlU6rZe1sSmq44V3NGyOaPf3buVmNNOzGwnRmvOYJ82f7S+Ys7YQe16O+YUdaluKy1fb3pGzdVrttZwjJqr9+mSxzEGTbk8n1S4vC6WDbnp6J2Y3Us6gylnKOkMJd1ewhtMxdupeF6XbRLzWKZomv2+NxDz647d8OyirlR0dSgZa7pmnyYUTaVgazZDigiskDiLhCr55LZNGyYmJnZ/JwxdtBCIhKIsTRIYhsIkgRE4RpMUDMIwiCii4lhuzElkUvlUMkORFM9xUZrBYQSOAFAYAIOAFBU4isUgmMZQ09SzhXy1UWu2m8Ojw72hbjKVjMU9TROiNMbTmEAiPAqoBGxzVEzl0qZYcNX+pN3JxAb7UiPF3Ei5b69ud78pU4+cO3evoRGH003a4lGZAng8xKEBDgoIYECAggoQsICgBYQmMeoCQQ8IemDQnnSpQMgCgyYUNOGADge1/5We/yeGBgwoqIHBKAKSBE6iEAmGWDAoThZY0ZCCBAQ4EHWklMF6CmGzoE5GDDigwSELiXhIJIVE+hCgDAENBGojcA9Fh1F8FKNmkPRckprHMIdQ7H4YNRPHBhmiKQvVRLy/UeuNjoyPDk/t9HfyiZzOawxK4RCaS8dPOOHYhx7+0bYP3/pXvfHhh+/dvPm9iYldkwz96ItNW77YsGHHe29/+uYr215+bfNrRy2cjyEIxzIkhRIYShEEF2VYhsIxZPIZydAEz0UpgkJhDAJgCIBRBKEpTOBpSeJ1TWEYitvTVMR4XhAFUdcNjosSBDZ5qAoERCbfovxfZejH22YMdnyezutCny5WbaOgKwVdKVt61TXLjlF2tKqv132jnfQGs4leJt6KuTXPiauyztIcjuBQBIHCMByGURDBMBhGIQBGIyAJRSQaiSl0zde6WX+kmOpm/GbcajhKw1Gqjlz31P6Y3p8w+hNGI673x/X+hNafskq+njakhMLndLloKgWLL5p83ZKOnTlyxjHz1h170LmL5/14/2nvpPRtIrL10JEPDp2yPSa9N2C8dcPaey4/8xffO+21VfM+6Jc2Hz/7tbuvfeTm8393xyVvnLbgpbLz7vxpr9x10W/uvPzpOy996q6Lf/Oj7z15xyWP3XbBL++4+Ik7Ln7i9gsfv/WCB28656Ebz37kmjMfvmLdA5evueeyNXd/b9VtFy957J7zduz449cTmycmPv3i8+cf/PFZYzl9LOFMTcfGcvFuyq86dkoU/SibEqP/g7e3/LarvNr/k3POtiV7ubvvtdZ217PPPi45kuTEBZIQEojglFLBvbhboVCcYsUlhKLFCpRSoMWKWyBYIXL290V4nvG8+L36Ddoxm3q02QAAIABJREFU5ov7D7jHZ8w55ryuKyOxVVvtiVuthNWMGz0xtalJNZmva1LVkMu2llIUm6ZVFNljI6+TmEUTMRJ1KdSn0bLJD+bM4aI2UTOnm97cRmyi2xmuGn1Zac1Q8YhFo0tqhaxAF3SpoItlna8aYt1Sa7pc1cSKIRUNKW8oDkNLKKoQiC/QaYEpSlxVExu22vS0lqu3Ynqva7Zcq+XZTdfKyYKOYRpOpCSpoOsFTcmpYoKn4xRWkvmWZ1VNJS0xaYlNCZwUhUkghEVmF1Le559+3G63d7d3/6+x90/J0GCgkyQwGAL2XAsiMITA0UgoDIRBIAyiUYwlWZERKYLGEISmKIogbcO0NVNkJAwiTMXWRJ3BGYHheJomcAQCfgznIUmcZRhVkiWWI5CowNCywNIkQlMoicMkBuJwmIZDXDQkImGVhOMyV3ftoUJuTq08VMwu6G+OFnN1163Yfk6145xuEpIMc1yIwjqJ0I+KezYwW+iaLXd2KF2de3iqdXbonR16oEPvmq0FZ2uh2fL/bOf/b4nhDjHcKYQ7/3eJv+eGlA114kA4CgPRSBAJdRKhLi7UxQEdrIiYOmbJoNDr15t2vm5kC0KyZpRUSLPpOBGUgE4p1KGEZ5uRLj/UlQp0ZUOBYijUHQz3hyIDADQCIhMQNh8hl+DUNE5MoegUAo9F4SZNF02nVC7WR5qDY32jfZXerJvmCSrUMSsa6cgkzYMPWHv/fbd++um7t9xy7Scfv9Nu7/xu1zdf7fxs2w8ffvbDR5/s+OiTXR+8++2b73/97oGHbQbDERLHolEAhgA0ihA4yjIUTRE0RTA0yTIUTZEIHAXCkWBXOBSIgACAIiBFohxLyiKHogjH8Yl4RhQ0ihIoihYFAYHhQOfsQOfsQFdHKNgZCnbNnjXrwf+zl/+PMXT3Hr38N199MdHfirFETudzmli0tLwupxUhp0k5TUqKrC8xvsLFJTYhsjlZqGhK0zR6HKvbNau2VrSUtCa6EquQKAmFoFBXJNAFBEJAMAKEI+FgAAh1weEuEgY0iohLbE7jiwbTcKVW0qo4csHg8jpbMLiSJVRtqWoLZVsoWEJaZdMKm1P5vMrldLpsclVdWD8xdPx+K4/ff8Vpm1fcPW/4vZj8eULY1ut+ML/51bz6WyOJt6456Q/nHHXfBb9869Blbxe4z49d8/c7L99y7SnPXPubf1580ocXn/jZXZc9f8eFj91y7lN/OOfPt5z71C3nPnbTWQ9fd/qjN539yE1nPX7tWY9fc9YD1/zm/qtPe/C3p9x/6Ql/vOS4P15w7B3n/fzaszf/eeuFP+x6dXf7m3b7mx++f+maSw5tOvSIZ4745kjSGk7GBuJOn2dWTTnBkSaBGBThK3LO1quu2vLN/pjRMtWqIuRltmhIJUsvWXpSEnQcE2BIjMIKGrVJNM7ROZVv+OpQ3hopaZMNa7o3PrfpTvW4I3WrPy+tHS0dtWJiVW/NQUGbwrK60O3p3Y5W1sS6Ifc4WsWUirpQsbWiqfkCpxKohqMeQ6UFNiMweYUrW3LD0Zqu0YzpPa7ZdIyGpdcMLSXJGorLUcQiCJ9jfJZ2adylMJdAcjLf7ZplQ0lydJJjdBxjoiAa7sgmnG0/6pT2pM3/pAzdtHFjMNC5pw+FwEgUAqMQhEaRSCgUCYUgAMAQlCEIAolCYBhDYZajKZKgCEqRVMuMxRw/mymWCtVUMiMKEoWSZJQgowRPCizB4VECj5IogKBAlIARliRoiiQpAicwFEdRDCFwhKMwjkRZAiExmIjCEkYJCGIwdCFmDRTT81qVZtzq8d1W3O9NpXriibrj1ww3IxkWp0gozwA0FiDBDiI0mwjOpsOzuOAsPjBLCMyWujqUrg4l0KH+z879xwrNUkOzlD1gDXdI4R8Hfyk0Ww7NFoMdVKgLgyI4FMHDXVi4iwgHmVAnDXUyCm4lxFSaj7dilX63XJH9HiM74FbLcrqsFyzClhHNk9I8bCJdMjBbDc3Ww512pCsV7sqGAqlQKBMGymGwBcIjMDYexSZQfD5BLiTJhRg2ASP9GFLniJKj1WrFvuG+4bGBgb56LeMlaJTumtUR6uxcvHD+Aw/cveOHr9vtnTPt73a0v/y+/fkX33/42rsvPfLcvTfdfeXFV541OtqHwxBFYFEEhCAARRACRziW5lia55g9D5oiUAQCIuFwIBwKhMEIiKEITeEcS4oCh6K4IKjVWn8u3+JYiyQoQRBwFIXCIRyGEBiKhINIFAqHAg89+MB/nqE/tuBff/XlSE+3SWIZhctqQkaTCpZaMPd0oHJa5tIin5bEhMB5LO1xTFzifUlIiExeYfMKV9SFqqN2e1bdtSqOnjVkT2RkPEpBAApEgEAQCEciQAgEwmAgAHV0UOFOEe4yiUjOEJopeyDn9aaduqcWTT6j0BmJzCpM3mAzCpVR6ILOl3S+bLMNV+621f2nxk7Yb+8T9lt+xqYV9473vpU1v1rS+5GJfTK//4vVYx9MFN+58axbLjjqvst/9bej9ntrzZwvbzj9uTsvfuSm05+96czX7rz0jUdveP6B3z3zx4ufvfOC5+664Lm7Lnruzov+fOu5j9105lO3nffkrec9efO5T9x4zp9uOPORa8989KrfbL3i5AcuP/6+i4+/88Jf3njhQX99/rpd7fd2t3fMtLd//+1fzjpuVc0k+mJav6sN+Mqwbw375pCvDSbMVtwqObor8TJJKhQW4/CMzJZNuTumd8f0mqUUVC4rM3lNKBpKTlOSougwtEFgJo5ZJBZj8bzFDxXssYoxt2lP98bntfy5vd5Yt91fkNaNl0/aZ8GBE4MZFjeIqEZEEyJVtbRGzKxaSsWQul295qhlXawZatXUsqpiUriKwCaFxTgywTNJkc0qXNlQirpY1ISCzBckviiJGUFMMKwWjQqRsIpAMYqMc7TP0S5D2hSWEpmaa5V01adpFcMYGIgGZmV8a08f+p9h6KaNoWAXReIwBIBgJArBMAhhCBIJBYBIEENhkkBZEuMZjMBBDAdZjiRIHAbAYCAQDIUAAIKgKEFSgsALIiuJgiarEi9qsiryAgJFYRCKgjACw2gUAiJBIBKEoQgCwwiCIGiUIjAKjeJRCEMRhmNVzdINT9ctVVY1UYkp2vzh/nrC0XBYxRFP4jKGWrLNpu/3J+Mt3+6JOXXLLihWgtctShGjAhPm8C4GnE2FZ9E/Ku5ni50daleHvqcCs/fso7TQLOV/e9JwhxyerYRnq6EOLtSBR4I4FCEjQRII0pEACXSRYCcJzCaQTpoMcRwgapgW55y8HM8Jno/rccrUMVXDtRih9bilqlWI8/GMWmAiKtolw50y0CGHO7RwZywSSIYCuWCwFI50A2AfAPdDyFAUHUfRaQJfRpHLCWIhjo7haDdHl2JmtZTvHewZHW4NNyvdo4P9F114Rrv93df/fu/t91547sUt9z54zTXXnXvWOcfus3bRgoX9S1eMTM3ryyVdDsdoEkcxeI/X8p4+lGWoPQDlWJqhSByDQCAUCUfCwQgEwASGsyzNcqQgcAhKCILdbE02mvMEKY3jlMDzmiyLLM3TFIljABAWeJYksIcffui/wNA92Q1ff7V9pNWj4VhCYFIik5GFrMwXNLlsqiVNLipSUZXzqpwS+YTA+iLny7wrsY5A+RITl5m4SMV5KitxRU2uGGrNNpu+3fCNoq3kTMUVeBHDMDgMhrrAriAcjOAAREQieKiTDs+2GbRgSTVP7896gwW/N2XXHC2ncCmRTPBoRiZKBlex+IYnNmJyw1I2zB07cf9VJ29YefbGZQ+M1N5s+N8esOBjPfrdIXu/sbz3vQWVd/9wwR0XHHv35Ue9+LszP7rj8pfuufSRP5z95G0XvHDHRS/ec/6fH7j4mfsvefGeS16679IXH7jsxQcuff6ei5698/ynbz/3hbsu/sudFz1z1/lP337uMzed8/R15zx57ZmPXH3qlitOeOjSk649edOVZ6x/980Hdre37W7PtNvbvv3iqcPXDaelaLet9rhqb0wacvQh1+x11ZanNn2tO242Ek4hpjk8KcARFYvaDGbRSF4XejyzGVOqJlvSuYLC5xWpqKkFTcnIgkNTKhaV0UhcIQcK9pyqObfbnm75073+3F53vOX0F8UNc2tnb1756yWTPbYSl1iDIRQMtPBoWhKqMaPqaCVDrFlyb8xoGkpdlaqmkTc0h6dFPCphUYPAYyQZo0mfp1Iik+DJJEtkWSbH8UWBL4limmdNFNER2KWIOMvYLGXQuIpHFQR0WapiWTlFU1GUhSLRwKy0Z2775D/C0Jl2u71586ZQKEBRBAKDUCQchSAIBBEkGgp1hcNdLI0LHMWSKEshOAbiOMywFEFgGIoROI5hURgCgUg4EglFIiEgEgGBCBKFMDTK0BTL0jRFkCSKYUg0CkdhKApBEBCBwmEUhBAIikIAAoF4NMrRLM2wtWbP4MTcnrHJ7v7hXL6S8NK9jVYhlSJhCAXCGBTBoDCFQgKBKgTui3zVELttreXavb7bF0/2+MluN1E3kgXRSzCmiWs8IJJdLNZBRmYxXbPY2bO5zg4hMFsKztpjl6cGZmuB2Vpwth7q0MMdWrhDDHcRkSAehVgowkQCNBCgoQAFd9FgJxXpICOdVLgDD3dg4S4cDOAEwGIBkokweasQ4zw6zKbYWFH0y1raJU0L0UpKIcdnfDougCoDmFjQDM5WuzrNroAdCsZDwUwoWAhHakCkCYb7EWAMQeai5CKCWUowS3B6AUaMI9gARXZrcq1eHvzZwQduXLfqqF8csHnjovX7Tp98wmEnHHfwoYesWrNm3tBQJZWQ+3qLU1PDhVycxmGKxFEEgSAAw2Acj7IMxTI0zzAcy3AsTdM4hsIgEImEIntCPnAUZxma5QhJFgmc4US9p29ub/9yRcthOClwfNqPp2OuynMCz4gSr6oygWNbtvyHGbpH27y7vYehY60eg8DjopCSxIzEZ2WxoColTSmpSlGRippUNOS8pmQVOS3zaYVLy3xS5n2Fjat8QuFcjnJZMi4wKVlIyUJBV8qWUrHVekxvxMyqo+Us2ZUYlcRYGCYAkAQhLgrZJJzThYTK6CTo8Xhe5xue1p+0WkmzFpMLBpvRmLwplmyl7Mg1S+iNyQcuHD9x/1Unbdrrgo1LHm/mPhgof/vrdX+red9cfMzLR+3z7oU/f+aGc/548fH3XnXSlt+fsfXGcx665dwn/njBM/f99i8P/Pblhy9/6aHLX3zg0r89+NtXHr7671uvfvXhq15+8MqXH7zypft/+/ojV7/y4JUv3n/Z83dd9JfbL3r+1gueuvmcR68/fevvT9l65cm3nH34TZcd/tknT7XbX8+02+32x598sGXZeMbCAxmOyits2eAbptKw1Lqj1h21FlMrlpyV2bRIJQTaF7mELDgcqaCgyxB5Ra7F9Iav9Lhaj61VFaEocSVVKBlyXpNTkmBTiCcgg0V7rGpMdVvTvf7C/vj8fm+yzxsoygcs7P7tL/Y9ff2yId+oOkbWkGMsbuJRDUNshszqSsnWSoZUMaShRKzfMWuqVNaVoqnGJV4lMAGCVATVCcyksBiNp0W2qEplRS4rck2SK7yQ47g0yyY51qdJjyZsmjApXCcxBYvyYFjD0bSmWCzFwRE82JmPu3tm+d3t3TMzu/d8zp/utmnjhmAwSNMkiiAQAMIQEI0C0SiAoiBL45rEm4roqJJrqgJLYRjMshRFkiLHCQxNEyiOQAgchsEgGA4AoQAYCoGhMBAKR0JhIByBASgKQVEYACMRIAxSKElEcSgCwwCEIyhD0RzDKZJmW66m2eNTC+YuXbFg9ZpFK/ceHBpZMr1gwdRkIuYAoVAwEMDQKAxHolCEwlEaw0gQ0gg0xlEez7gcnZSEnKoWDb3h2L2e3+N6NSdeNBMFzUmLcoxSJFQkAAYNMnAHA8yiIrPY8CwhPEsOzdZCHXrXbGnWLCoUYFGYxaJcJEQCYQYMsXCIRYIMEmThAA11UVCQiXTh4S48HCTDATIUIEIdKDAbxYJ0tAPHArSJaxnRT0qezzk6LPU41ZZeHvTqJTmdl7NJKcPBBgmbBGyHZouRDi3SGQt2+cFAIhTIhQLlcKgBwv0wOgoTU1F6IcYuJdkVJLMQQcdcZ3y/fQ+yFT9hpRul6tTo6H77rFgwf2RkpL7v+iWHHr5+/w0rF0zPWbZ4YSHvEyRIUSQaJSAQRFEIxxCWZnia4ymGoUmWIRgWx9AoCADhYDgcDIMRAEMRlqVZnlRkmSI4kuFKjaHB4TW6kccwXOD4XCJZzWazcT+ZcDPZRDqdlmVl69ZH/msM/earLyb7umMUntHknKHkNTGvSUVDKRlKXhUzEptTuJzCZyQpI0tZlc/rQtFQcrqS0cWcKac10RNoV6A9kfEl1hfZhCykFSmnSnmVL2l82eSrttLwjFrMLFhqjKNshoyxpEejCYFwONTm0JTKFnSxbAhVk63YXMXmCgadVaiKKbV8cyRtTxfs6Zx12OI5J27c56RNqy/avGLLYOWD/Ve8c/FRfzn10EcvO/pP5x/9p9+desdlx9/9u1Me+P1pW28484lbz3vmzgtfuP+yvz585SuP/P4fj17794eufOWhK//5xHVv/fmmt5+86a3Hrn/ryZvfePzG1x659qX7L3/z8etf3/r7l++/4sW7L33+9gufvvmcJ64749GrT33kypPvueyYB287/btvX2q3v223Z9oz773zz7vm9vkJBkqSaAyDYxSSEum8yudULiOzGZHJSVxRE2uW3uPZfQm3FXdqMSOvSw5DaDhqMXhK5/Om2OPq/b7VcvSKLmV4Oq/wJVPOKGzB4oYrzljVnGw6033xJUOpRcPJyX5/qKIdtqz1h5MPuOxn+44lrJqp1WNGxZYziuDQjIJhCoZaDJmUBZ8jCirfH7eHErFuUy0pQkGVU5JkEKSEIAqOWjThsWRG5vKykOXZnMAVWT5PsRmaybBsnKE9mnQZPEYRDokbOKqisIRAPAxoNB4TaZenVQytZTN7dEq727t/VMz/JAzd88cPPGBzONSFoTAIRsLhMBgOwpEggcIsgWoib4iiyrIJQ0/7MUVkKSwqchRPE8mYlfEd19QMmZVYnKOiDA7h0XAUCIOhEBQOw5EIGA6FgoFIOAiDgMjxlUJldGhMU0wQQGia1VXTNjxdtS3dlQUjmcxNL1q2dK/VS/bau9qo1qr58ZHeREy3NQWPRsFQiGdoHIHgcCAaDoGBIAFCEkOINE7CAA6ESAgQcFSmyJgs2hwTV/Ssmyskq4VUMeelCm687MZrtldU7DRvOpSqRCU+LBAdNDyLDM/CRcZt1EY5zsQgFujCwwEyHKQjQQYIslCIRUIMEqKREL3nEQ1ScJCCgzQUpKAAAXURUAcGzcajHSTWiZNBggUZg9Z1Qo3RZkb0m1ahpmYcRC0qmSTj5qR0VkrHaNdhk2RYBzuVYKfc2al1BZxQVyISzAGRCgD0gPAgjIxhxBRJT9PsMsNa0jewnCIzCFxk6LosV2KxYrHUv/eqDRddeNXBB/6yWurXZReDYASMcDTBEAQWRaNgBEVADMUoguEojqdZliZ5juR4EkNhEAiHg8FwMAREwhgW5TiS40lJEkmCQwnKSzeKlcWqXsRwQhKETDxRzuZK2Uw2kywWs5VKxbbtP/3pT/9ZhrZ/nL7a7fa3X30+f6BWUKmBjNXw1aojlSyxaIglS87rQkpm0iqbUtiExCVkLqmwSYVNKnxSlVKqlDWUjC4lZTYlMxmVSylcUuJSEpeWhZTEpUQmp7B5lS3IfEHiiopQ1uUez+6Nx4q6lFPorMqYRCQuEeUfk4TViimWDb5usC2TnoiLe1ViG/tSPxtOHTGUXF1QD5s3dOKGtSdt3OfszXvf8/P9HvnNEdefeuDVZxx62WmHXHvWkbdedPzdV5z84O9/s/W6M564+dzn7rzopfsu/9vDV7/++PVvPHn9G09c+49Hr3n7qRs+fOG2D1+6/cMXbvv4hdv/9czNz9194RtPXPfivRf/66nr//nI7/92/29fuvPi5287/9lbzn32D+c8ecPpj/3+tPuvPP7phy7dseMfM+3v2u1d7Zl3//6XG+dUzN6Y0rL1LE/HyKhHIz6DeSyekdmKrXZ7disea8Xd/oQ75DuDCac3YfemnUbCKtiqxeESDup0NK1zNVdvelava9dMLSOzWZXPaFzdV0dr3kTDmdfrLhxMLR/NLB5JTQ3Eh6vakXsNbL3k6NtOPWI8YZU1uWyqZUvO61JSkiyalpAoDwESAlo0GufJvMr3uOZgwm3EjIIqZ2U5zrIOTTsc7Ql0UmQzMpuTuLzI5wQhx/EZhk0yTIJl4gztUYRPE0mGSXNcWuATAufzjEXhBonpJGrgKBsOVVKJbZ9//OOH+gkZuied6cpLz5s30hwfqDaKyaSrmyrP0xhHYxQeJRCYQlECgnVOSMZiisBjaFTkaJ7CXUNNOaZvanFTTbtmxjMTtpqw1ZihyCxLoygGQwgIYFHY1JRCOjNvfHL5kuVzxqYmJubbji9Kim25juE7lq+rlqFZ6VSqr6+vXq+lk3466YyPdHdXk7mUHXdMAkHAUAgBAAwCkHAA7uqCu4IkjPAszTEkDAIYAlM4hkWjBIrxDIVHowypG3arNrT38JJN/Qv36xlfUC531+OpwWSq5XpNL1F1E1UrXtS9lGQ7nLph1boD12/mCDY8C4zMRiIdWLgTD+9x7w8x0TCNRBg0wqEhFg2zaIhDghwaYpEQjUVYNMxEgxQSpKMBOtpFwp0E1IkDs1G4E0UDGBUmRYj3aCct+AU5mRe9OK5WZD/LOR5l5bSCGNVYWKEgGQlK0GwZmq0DnU6kKw4E82C4DoEtODoAw5McN6/Zu5rjB0hiHs0sIMhJnBglqCHTnhwd3TB3at3Y0LLBvqlyoea7cV3VWIJCQAgKhxAYQBCYYxlZ4BWBl0VOUXhJYjEUAoHwnqNREAjjGEwzOMuTsizRtIizbGNgqt5aLSpFDKMETijk8r3dzZ5Gvbte7enpjsfjOI5v3br1v8LQPZl0n+4zb2g0p8+rOfObqbqn1Dyl4iglW8kaYlziEirvK5wvCb7IJWQ2qbBxWUwosi8JKVXMamJG4QqGWDKlkikXDaloygVLzqhcTuPTCpOS6BRPJTkyJzFFhRvLJTfOHx9KxYoqk5FIl4FTElGxxHpM7o6pvUl7vJCYW4jt20r/bDR3RJ9z+rzs2ZOxsybdY8YSxy0fO3HDmlMPWHvWwfuc+Yv9zj5642XHHXTVKYffdOavbrro2FuuPPneq055+LrTH7/p7Kdvu/Cl+y5/devV/3j8hrefueW952//6KU/fvbK3Z+/eu/nr93z+Wt3f/7qPdteu+/zV+/74MXb333u5k9f/uP7z9309hPXvfXotW88fPWr9//25bsvefGPFzzzh7OevOHMh6456ZVnb9rd/nCm/X27/e/dO9947L6Len2+z1EGYnava9VjWsWQshLrcbjHYimRLepK3TZ7XKfPd/o8oy9hDqTMgYzVm7JaKbvhmUVDcTlCxQGdhNIyW7ONbs+q+0Y1puV0vuyIc2rxqR5/uj++eCi5fCyzbDQzPZQcqWq/XjX05BUn3Hf20WO+kaDJpMDFeSLOU3GedznOYVmNwCQEUnDY4ciUwiU5MiPQPb7dm/CKmpLi2ATH+iKbkJiMzOZkNi9yWZ7NclyO44uiVJLlkqJUVK2mqg1Nq6lqjmF9FEvQVFYSPJpSYFCGABWGuFCgmoh/8dn/TjY/BUN/jEvcvavd3nn3DZcctWnRKYcuP+mQlUcdsOLwDSs2rVu697KpueP9o0PN7loxm/SKqUQ+kVAEDkdhliEoLKoKbExRUraV82KZmJV2zKRt5Dwn5Vi+pWcTnq2pEsPkEom+Rn1scHDB1PyhweHVq9duPuCQbK6gqHrCT3i2Y+k6y1ACS8ZMJZ/xa4VMs5xbPHckFZN0EeMoWJM4HEGAUBgFQRKGaBjEIhEiAlJRVOI5mecpDGMIUmBYlqRYimKpKIIECcbk3JHs3E39m44fOOTM/oNOzY/v7XqFQswrOkYhZhZiTsl3u9OpvnxupFJeMWfOVE8roWgGq/IYT0MUEkTBzijYiQBdKBDEoTAdDTPREIOEOSTEo2EJi3BYhEUjLBphUIBFIxwS5qJBHg7yUIAB9yT3dRFgBwZ14EiAwoMMB/I2bcRZK83bJSPl8zGXjkmA6DGxvJwuSLkY5VmULyMuFtChLhsMJMLBNBDKg8EagTYKhQU0OYDAEwQ2lyQW09ReHL+SJOeh6CBN94lsb8zqLxYGWs2JvtZErdLrOnGa5JAoEo0GORYTWEJkSZ6lBYHjOBZDIRiORMKhSDgEAmEci3IsKYicqig0LdKiMG/p2mV7H+14vRCEMQxbLpZHh0f6evtaPc1CIS8IQiQSefjhh//zDP3xx3/95ScH7jV3WStVVSPTzURPwizb8h4VZs7Q4pLkyaIni3FJSilSRhUympCUpbgk+iKXlPi0xGVktmorJUMsGWLFVqqOWotpFVupOGrRknIan1bYjMymJTqvchVLHMl5vXG921FKGhtnkbzKDGRiU9XsVDU7UUlPlRPDrriuJ3nSku4j+6zjR6xLFvkXTrunTCVPXTV28qa9Tzt47TmHrb3glxsuOe6gy0857JozjrjlnF/dc8mxD15x8pZrfvP4H855+rbzX7jnsr9vufqNJ2/813O3vf/inZ++ct+Xbzy8/a2Hv3hryxdvPfTFmw9uf3PLV+/86Ys3H3nvr3e999IdL2657PNX7/70r3d+9Pxt7z5141uPXfvaliv/eu/FL/zx/GdvOfexP5zxzmv3t9vbd7d3ttvbZ3a+esvvju222T5b7bWMlmO0PL3Ptfp8p+4aBU1IcVScIZIsVVLsqhjdAAAgAElEQVSkmqM3fL0nafYmzf6kMZg0Bzxz0LOHXXfAi1UtxeNJFQd1IhoX6YIt1zyj4VvNhDleS8zt8af740tGUnvNyayYk1k4khpv6EetGvzL70977JJTRl3dQZE4z6RkNqsIGVlOS1Jc5B2OshjS4WlPoF2O9BncpdEYiRQ1eSAZr+lqkqGSAp1VuJIq1A2laeo9tt3rxAYcd8Bx+6xYr2n3Gk6/bg5oRkvRKrwQjyIOBCYZKslSDoGaGGqhiAyEqwnvi88+ard/lKr8f3jf/f9j6MzMTLu945pzf71+LH7k4sJRKxvHrR06dr+JYzfOP+aAxcccsuJXB688YvOKw/Zfduh+yzeuXrLX4on5EwMjA931craWT1dSiXIqkXXtuKEmTD1pmWnbSZhGwtIzrhM39Yzv9tZqA93dg72terUyPjGxafMBq9fu6/oJjucNVRYYgsajIkv4tppNWFlXt3iyO+2V4hYFBWkU5GhcU0QMQ8FIhCVwgSQkAhdwnMMIBiNUjtN4nkZQBsMFihFpRqAZgSKxaAQjY4Q5YQ7vV9rv6OrB52U2nm+PboTpGI7iPINLHGmpsmca6ZhViFndSW9usz6/1dOfL3Rnc7VUuuz7KU33RNXiZBFjMQCDAlGwKwp0RqEACQfJaIhBIiwSYTCAxUAOh3gcFDFAxAAJjUhIiIeDLBxkooE9gz8NBikoQIIdeLSTQLpwKsLwUYGDJTLM2XQsI8Wbdmkg1ihKmaKWrVrlrFYUEQfokCIBAwrFkJAHhUyBLuNADxzqjgLdMDAQRUZRbIIkpxl6MUcv5cilDD6PJcZ4ekSVBnO5kVZrpN7oLpVK8bhvGYbEcQJN8ywjCRLP8xgKRyEgHApFQiEQiOBYlKFJnmNVSWFonuSY4blLl68+Kp4aBEGMptl0Olur1bu7G4ODg8Vi0XEckiT/Gwz9H//Qr7Z9snru4H6TPesnqov7cq2UVTSFsqVUHL1gqElRTMhiXBJTkphXxXpMHcjGSqaUFNmUxGYkLiOzWZktm3LFlIu6UDaliiXWHLkak2uuUne1iq0WLTmvC1mFLRpi2RIrltj0jYG0N5xPjBSSE5XcUC7Ritv1mFaxpJrB97vK3IyxsmiuLijrisKJc1NnLMqfMC97yuo5px6496mH7nvOEesu/dX+Vxx34BVnHHb9uUfeevGv77/iuK3XnvLoTWc+fvPZT99xwTN3Xvj649e//dytH7x89yevPrDtza3b333sy/ce3/7Bk9s/ePKr95/8+sOn//3pC9vff/rtl+/98l+Pf/rPh754c8v2Nx7a9up97z9/62tbr3pt61Wvb/ndK/de9tJdlz5z1wWfvf/kTPvfu9q7d7c/3f39S+cct2+cijR0ccC1e12z6ah9tt7vWn2+M5Bw+3ynbqo5nknQeJwlUzJbMuVuz+j1zT7P7I+ZQ6495MQGHKvfd3p8u+SonsSoVFTBQZejsorY8Myp7vTcHnfBoL9sNL16IrfXRG7pnMzcpnXM6qG/3XDWy9ddMJ3xPIJICHxCpBI85TO0S5MxmnBZwuMon6fiHJXgqThHeQzhUahHoUVFaFhat6P3+vZQypuTTU7lM8Nxr6FqdUVrqnq3pPWoRp9u9WvWoGYOKnq/qrcUtSZKSQy1IcAnMJ/CHQI3YESBwFrS38PQmf+zmP8JGLqz3W63d19y0oHTGXh9N76+m9inm9q/yR44IG8aNjaOe5vn5w9aUj9oWc9BKwcPXTNx6L7zD16/+ID1Sw/Yd+WmNSvXrVy0avm8pdNzFs8dXTg1OjHYN9rbGuttjvQ0hpr1Zilfz+eGu3sG6o1KITcyMrjv+n0POuzQ/TdtGhufIwo8gcAcDgsUpnCkxlMSibBQ0OPJ8UbBoDCFpCSKYWlaVWWcwAAgwhC4SBECjvIYzlMUT1I6z+ocy2IojSIcSbIkwRIkj+MEHKJIm9ZGY8N7NTcfVtj/mNy+58X69scoF0VwGImEgRAYgqAQhAMQA4FpU5nb3zNQKedisWrS7csnpprlTUunV4wNDeSyfdlcI50uxLy4auq0yCEsHiHgLgQI4ECQgMIEHCaxCItHBAKQSEgkIYECBRLkCYDFIgwaZtAQhYZoNERFgyQcoKAACXeRkU4s0kWAXSQFCRImWZSaFv0M5+U5tyD6WTkhowrQQYaDHBDQQrO48eGlp51wIxLoB7rScCgOBipApAaCPQDQD0KDCDqHJCcZegHLrOCZFRwzn2FaolQRpULM6S7lBrurIz21/nKu7MViqiJzHA1DQCQU2rNTAsIRDI1SJM7RtMwJFMEgJJIqN3uH9rHcOoJQDC00Gs3BweFqrd7b25tMpURRikajW7b89xj6zZfbpnvrA766sr8wp+w2fLnsCGVbrNhyyZTyqpCWuZTEFjWh11MXNVNL+tJL+nNVSyiofFETi5q4x7u3YiklXSoZQtkSao5Qj0mNmFKzlbqjVS25YkpVS2l6Rl/SGcr6A2m3P+UPZRMj+dRgJl425LzCF3WxoPFlQ67bZsNQ+yxt1NPm+Mp0Rl2eldY37BNXT51x8LrTD99w7pEbLzl60xUnHnjtGUfcft5Rd19y/ANXnfrQTWc+fvu5T9527t+3/v6NJ2589y+3v/fXOz9+7f7P33xk+3tPfv3xs1999vy3X7z0/Zd/2/nVazu+eX3H16//sP21nV+//v22l3dse+m7j5758p1HPvvn/Z+9eu87z9z8zlM3/uuJG97YctUr913xwgOXfbvtpXZ75872zO6Zj77/6ukjN0xaaDDD4CWBa1hKv28Mu+ZwzBry7UHPHkzEBpNur2/XYlpBEVMMk6DIJEvlZb5m692u1fTsHtdqxoyWYzQdveEaJVdPGqLN0yqGqBAU58iJenJen7tg2F0xJ7PPZGHVVG75RG5+j33MqsHXbz73jVt/u6ySjWGYx3MuT8Q5Is7SPkN4NO4xmMdgcQZPcWSaozIiV9SUqq3XHK3Ht/oTzlg+MV0vzS/n5+ZTk5nkWDzeoxslli8zfJWX6qLSrWgt1ehTjT5ZHVD1PlVrykpVFJME7iLRBEN6DG1EURkE6in/i88+bO9Ra/ykDJ1pt9uXnX30vIa5asBe22/t229s7pMPGVI29QnrWuy+LWZ9L7dfi13blFY1lX36nbUjqdVjmbUTlY1TzfWLhtYsHd13xdj+q+buu3LeysXz1uy9cvWKZXsvml6xYP6iyfH5Y6Pz58wZ7eufmjOycdO6Xx7zi+NPO+mQIw5bv35dNVukQEQgSImkJJJUKEqnSZ3A5lRLDd8ySMxieZURZFa0DItmGAgGBZYxBcHgeIMTFUHgaMYQREuQeBwXCFzhWYljJJaRSJyKhihKp/V+r3fR2Oo1/YtXV6aPcetroqSJwCACBaNgmMIwhePSjt1fKY01G1P9feVkiscJAYVEJOKK1IrJ4RUTI2XPaaSTffnMQCk7WCkMlcv9xXJPJld1EwnN0xidjfJYiAY7iMgsEu7ksYhAgAINCTTI0yBLQhwBcTjAEBGWiHBEmMVCDBqi0RCNBKlokESCVLQLBzqiYBcSDRJUiDEQNcF7Mc5BAyTYRYJdTGg2y6DOc0/9/cqLHwnMyoU7dDCogp1xsCsFBXNgsBQJVoBgAwJaCNwbRQZwbIqm58vKAttZxLBzGHqcJXoFpukYPZlET73c22z0lIpFx7IoEg8Hu8LBEBABMRRjWVbkJYkXGZpBScxNFePZYYr3MYzmONGNeaZpSaIkyzJJEEgUjkbhhx/e8h9n6P/M8t9u/3LJcF+eJ3psscdX6p5YsfmyyddsqWLJZUPKaVxGYaqmNJmLbZ7f7I+TC5qJOUWvootlQ6o5WtVSa7ZWsdSyKVYstmFxg0mtz5ebManpyL2u1nT1pqu3PKPXM5quXrfViqVUbb3btZue0/TsumOUdCknczmZK6hSSdPLql6S1YauN02921b7HWncU45dtfDcwzee+/NNF/xy8+XHHnzVKYffdPav77zohAevOPWRa8967Jbzn7v7kpce/O1rj1//2mPXvfvCHZ/9Y8sXbz/65UdPfPvpizu/+OuOr/++69/vzvzwQfv7d2d2fLB7x4czO97f/f27O759c+fXr+/Y9rfvPn5u+/uP//vjp3Z89NSXr9//4XO3vvPY9a8+eMXfH7tmx3fv7G7P7Grv3r3zvS8+eWy/Zb0FmawZckHkshyZF+iGJg44+nDcHonHhuPOcMIZjNsjKWck6Q24fl3T0xzjUpjNYJ7MZEw5b6h5XSlqUkkTcyqfUtikwiVkLikJCZ71GHS87s8f8BaNxldO5PeZW1o9r7BysjC/xzlm1eBbt1/w/p1XrW1WYgjic5TL4h6Deyzu82RCpNIKW9TFqiE3TbVl6z2O2bD0oiLmRb5h6sNpf6qcWdYqrRnpXTvSv6avZ5+e1tJyfSiWrAhaluLznFjkxDIvdEtyU5IbslIWxCLHFTg2Q1EJHE9TVJzkrCihAEAl7u3xbdr9o439T7aXn2m32xeef3Ylny6lE4OlzGQ1PbfmLeh2l/R4y/vdVUOxDWPeIaPeQSPmgcPaQcPGAaPGhhF9w7C2vlfcqyHu3dJWNJVlPcaClr90vLV2xdLl8yb2mj+6asHE6kVz1yyeXrVkwcpF03stXbJ69eo16/fZcMgBK9auWrFyRb1UkQhWolieoASKkmhSxNG0qU8P91sSZUq0LjOKRCsyazsGw1EIAqoi74iizYu2IOqiKDCMKSuWKAsYLpO0KQiawJuiYPEMgyEY6RDisBufP1kYXpJrtrr3ytWWmn6xXM5NDvYtnz9//dplR/5sv1OP+9lvjv75mul5U319tUxWphmZJCQS59EoDoSjwc5oqIuOgiIR1VjcFumkIdWT/lAhP1GtTDZ6xrv7J3pG5vZPzRtY2FeZkzDLLKqjIRbpItEuEg9SeITBAB6DRRwSCVCgQYEGBCLCYWEWjzBkmCZDFBGisCCFhFg4wAJdFNhBoF002kWDHTTYyUU7pcAsYvP+v/j43R+K8cUds8xwJx/p4iMdCjRbgzpNOOjCAR8KxKFACgqmwGARCvWEw01JncwWVmHEMEUvoKmlDL2QocZpspen6ppUT7p91eJQqdA9ODCcTKQ7OwIYirIMLQuyLMq8wBM0k8xW8pVhTkpiKCVwgiQIJIHzDG3phirJIssoArd163+Hoe12u/3t19vXLpjqc/XhpDWYtpu+WnPEui1220rNVsqGVDDEgilVLXXA1/cdKx+woLnXYHEs7zZspWLKDddoela3a1ZMpWrJPZ60oObuM5JdN1keyirNmNyKGQ1PqzpSzRTLhlDQ+LzKFzSxpKv1mF13rLpj1R2zYmolTcorfFbisiJfkMSiLBVlqaRIJV2qGcqQ7/xqr8Xn/2zjeUdsuPioA6844ZBrTvvFH8499s5LT7z/qlP/dP2Zz9x2wd8e+N1f7rn09cdv+Oefb/z0tQe/fOeJbz989tttz+/Y/o/d37y+a+dr38/887tdr83s+nBm9/aZ3V+2d22b2fnJzh0f7Pzh3V3fvjXz7T///cVL33767L8/eerLtx769G93ffjMLW8/ds0bz9668/tPdrfb7faOnd+/+e5bWxYP5Vu23BvT+z27z7UbulIQqIJA1RSxzzZGE7HJTHwy448nnDkJbyyZGIp7fZ5Ts7WUzJgMohNRhyBiNOWxVFygkxKTkpicyhVUvqSrJU3JK/Rkw5vf7y8eSa2cKOw7XVk7Xd57bmm61z1qr4H3775k2/3Xbu7r8aPRFEemRCavSSVLrDh7bnL1btdoekbT1VqePujZQ77T6xgNXa9q2oDvLKpnNo23fr5s7rFrV5534Kbz9tvvqAVL1jQH5/ipmiinCDJJkhmGyjJkliazNJkhiSyJ52gsQ0VTJOLj0ThCxADYhMO9hfS2Tz5tt9szMzvb7V0/sU7pvPMuTifzuXi2VawNFWt9pVJ3Idcq5FqFbKuQ7iumh0rZ8bK3sO4tbyXXDGXWj+U2ThU2TOYOmeP/YsI7YEBb36utajmrRyqblkxNNxJzS8ri7tiSVmJhM72ov7B8rLFsfHDJ5NiSeWNLF4wvXTK1bPn8hQsn50+Mzh0e7G/UGsV8IZ3wDX1yaKBeyIocrkq0pjC6yhoa49giRyM4DBgiF1OkmCTGZNGReZUjLV0yFYEnMY3jTEHUOEHmeEViCAKkKc00+/trC3+2ZNWxSxcftGbvgzZtPuLnB59wws/OOOmo047/xXFHbzryZ/setnnVmiWT/eV0PmambF3nGUvgbJF3JMESeUsSGASiogDPYFEwGAnNhiJdAolZIm9ybFLX8p5by2QXzpk6aN2m44485teH/3rJxOJmrrsYK/iSr1M2F1XgThbspJAQg4UZCmBpgKNBngJ5AuIImCNBjowwVISnwgIZEtEwg4QoPEBhHRTayUW7pPAsQedy/3rjwztu/FNkdiw8ywI6RaCTBzrFcAcf7hAinTIYUMGABgY0KGBBXXEwkA4FEjCSFuRuACpD8CAcncSweQQxn6amaWo+ic+lsAkWG+Cpeq00mUlVAp1BDIU4llBESeB5miZRHHfjmUy+x7RyNMWJPO9YZiYZT8W9arHQrNUyibihyFseevA/z9DdP87yX32x99RIb0wZzzoTZX+ynpqqp6aqyYlyfCBl1m0xr/NZVSwacsNVBlPikm5/Xsnpd5VuR6vbaiOmN32z6Zl1R6872vxqcuO8+liWXtSjr5oodrtqw9LLpljQ2KIu7Nk7FXWhqIllU6o7Ws3WK6ZWMfWqZZQNtaCKeYXLyVxe4YuKkBfZosznZaEoc30x49d7L77gyM3nH7HhkqMPvOLEg689/chbzj/27stPfuiaMx7/w3l/ueey17de8/afb/r0lXu3vfHwF+88+vVHz37/+cu7t7+2+7t/7dj5wfftlz/5/oZ/bbthx66P2u1d7Zl/t3d909791a7d23bOfLpjxwc7v3tnxzf/3Pn1az9se/Gb95/4+o2Hv/jbfe8/e9v7f39o167PZto72+3tO7975cU/39if1uYX0sN+rM+2BmOxYS825Fn9MaNl6HVFbChSn6WPJd3JbGIyk5xIJUe82JAXG/bdPt+pO2paZGIkbqCwicE+R2VkPiPzGZHJ8nSW5TMsW5Co6UZ8SX9i6XBq5URhv0X1dQtrq+dXFg/6v1rR+/7dl3z10A1HzZ+qCkLVUqqWVlClBIslcDhNoQWBqmh8zZabcb2VMEfi7ng6PpGJT+bT49n0vFJ61WDl6L3nX33iLx+96aqnbrjq/rNPu3Tz/r+eO7W6XJ7reS1JymKoH436KJLCiQJB1hm2xXMjmjzPNRcmY8vzqQOqpSOa5UOGqsevX/ntpx+12+3d7ZndP6nnyO52u33++efnkom0rjZcZyCZGM6kRvKZsWJhrFAYzRcGC4VWId+by/dn8wPZ3EA6PZxJjuSTQ8XEeCWxoDu5qJlc1pta2kqtGKysnzeyd3963aC5cSy+Ychf02svr2mLK+p0WZmuyAtq2qKGtbQ3ubg/u3SkunJycM28qXWLp9ctXrjP4oVrFy86cM2aRWNj8/oHR+rdPcVSNZXJul4q5iosT4KwwrCaKEgcLfOMJnAyR+m6qCk8Q0QllkrH7L5aqVGt9A0MTU0NrFw+b8P++x988OYjD9/vV4eu+/UvN/z88A2b91+2dq/RxVM9w61sOS/7NmsrpM4hBouZHGnylCWwtsjbIr+H1K4qiSSGAyEMAUAgCAABCApHwQgKgSgAEHAkGu4CA7MxMCwzdMGPjw8OrJiamu4fnB4YWTI2b59Fqw/c59C9p9f3FoYsNsZBHBHEsK4oHsCIAEFEaBJiaJBhIJYFeQYUibCAAzwB8kyE48McHeLhLibcQf/+t7d//fn3fbWFoVkqONuAukSwkwc7eaCTBTpZoIPd8wA7WaiTh2fLYIfcOYvqac4tl8a7Oq1wKBeKFACwCoLdENyPIGMoNklg82lkEY2NwUAy2IWDABiFI1gUwmA4CgIgEIZhCMcpRYmJokXhpCZJqbhXzqXjjpX2/YTj6LLEM/SWLf8dhu5ut9vffr1t3eLJwbg6nnNG8/ZowZlTjI0VnLm1xNL+worB4urh2t6D1amyP5BWexNCr8/3xYR+V215RjOmdsfUblfriZvdnlm1ueX98WPWTvTYeJLpXD1R68vodUesmFLJECuWXHPUiilVTanH0xsxsemqdUsraUpBVYqauqfyipRXxJIuF1QhK7EFRcjLQkHi+lzzmLXLz/3Zxot/deDlxx189amH33j2r+64+IT7f/ebR28877m7L3tly1VvP3nDxy/98YvXH9j+zmNff/jM99tf2fnNP9vfv7d71ye72p9+9cMDH3x28ldf3dJuf/Pdjl07du9qz+zcPfP9rvZ3M+1vds1sn9n1+czOT2Z+eH/X1//49ycvfPfeU1/+Y8u/Xrjr03ee3jWzbVf7u/bMR7u++cvDd1yQEfCKxFcksaGqvZY16DkjSW9OMj6ZTM1JJIbcWMvQapLwY1vqu+MJf07CH/FiAzGrZWt1Q87KXIIjkzydFNiUwKZ4JsXTWY7OsnyGYfMCubCZXjaYXjaaWTVV3LCosX5Rbc2C6vKR5JFLu/9154Xfbb352AXzk1GkILJ5icuLfFakfRa3CcijolmeqGnCoGuNxGPDcXc06Y+n4/NL+SWN6j6jrcNXTt5w/knb3n91Zuf23ds/enPrPdf88pDjF8/dt9k96cXHbXdYM4YVdX7MX1Oubmo2jhztP3HenNMXTZy3Yt4lqxdcuW7ZzZuX3/Pz1feesPHRq87Y+eVH7fbMzp+UoT9ail1w/rm1pFOW0D4ZGdWIOSo5rBADOjVisqOmMGyJQ546nPCHkunBTGYklx/N5Idyub58rpnPd+dzrUKmr5juKyRbuWRvPjtc9Kcq9nTd+3+8vWVUlGsb942g9Aw9w3R3wNA5dHd3hyIKFmUgCAgI0gJ2d3diYieKogiKIN0NE9f5fHDv+76f913vt73fa51r1lwfZtbMrP/6zdFHuJAba68Xa8+Lc+AnOHKSnFnLnZgrHFkrHFnxtvRIK6qPEcnLiB5owQ0R6ofYCOLdhemhnnHeDsuDvFPCA5dHhCREhEaGhoSGhPp4eLtY2zta2ViYGNOoJAwWgyeQ6HSGkZGhtZW5g9DS38s1PjoodXnk6uWxGamp69JiVq6Kik2KC4kM9/MNdHEJdAhK4Bo5UHBEBlqdrKWG1dDE6ajjEHAKWpuK1qGiEHQMioFB0zEYBg7DwGGYeCybiGcRcGRdBFZLHYvQ0oSraKnD0EgdlI62hqqKurKyuqqSmoqijjqcgEbiUQgGCUfFosgIdQZKU5+Ct9TXc7YSRgdFrklatyoqNdjRz0bP1IjG0SPSaAgcRhWBVNTUXqamuVRNW0FDR0lHW0VXTQmppozSUkbj1XBkdZyuspaWqkbe5q0jfWOB7rGKMhi4HBkuR4DLYWFyaFU5lKqcLnwZGianqyqLVJXVgcnqqMki4bJIFTkdhaXw1Ssz2ExzORmMyjKGsjxVWZ6uqshRVtRTVjJUVTGDqwg1VNwR6s5qKlwFeU0lRXllhWXKyxSV5RVUlBVVVZTU4DA1OBwO01CDa2upa+DRaBqJwKAQaSQ8n8nkM5lUIoFCxD958i/3Kf3FUAkAYHZ6dHW0v5cxI8CC42PG9LVk+1lyfcw5/lacMDu9FB/LvZuTrlZnFqf4pPiYRTgaBFrr+1vo+Zjx3Y3YjnyKA49szyXZ8chCDsWCoetnQS5K8V/pa+EqwEa4GNvrEa2ZeEsawYyKs6ARLGgESxrOw5Ad7WwRKOTbsvAWZKw5iWBOIZuQiKZkohmZYkYmGxPxJkScEQFrTMQZEwkmRLwJHuPIpuYlRTRuWdu4Je1Q0foT5Tnn6/Ku7yu9f6zq2cXGD3cPtjef6nl7YfjLzYkfj6Z6X86NtYpmf0gXeySSEQk0KZb2jE6cGJ3YMw/aW4e7mz6+H5tfkAIghaRSSAxJF4B0AUCzkGQSEo1K53sXJ77ND72b/Pnw16cbY4MfJWBSAmaloq7F8RenGrYa4ZEmOLQxFm2CxZgRcEIq2ZZBcWLS3dkcFybLjcNx43BcWCwHBt0CjzXDomwpJDcOy53LduMwHRkUKzLeGI82wCIFWKQ+RlcPhdDT1dFH6ehhEAYYrDEWZ0pCBdnrh7roRXoaJvqbpYZYpYRaJgZbRnnq50RY/7hcN//oQnF4qJkuSkglGmPRxhi0GRFjTMYKCLpcXU2ONtyGRtoQHBjv6OhApzvSqS4smjuXEWRmuMLLoTJ7Rfe3lwCIIbAIgGii7eOdypJDacnVUeElAX5VYUENsWF740OProw+mRZzMSfuen5iU3nq0z0Z707ntd+p6Ht9YPj7+an+W6Lxx9B8GyQdh4BE+kdT/1ivJwQAAPW1jUIuy4WCCKJqR3NwKab0JHNaqCEuiKUTStYKwcGD8GpBRG0PgoYjWcuJouNGQvnQCF4sijuL5MEhefGpngYMdyOes6Geg0BgJzAQ6usJeVwbLtuez7LXYzoZsFwFHB9j/QAzvXChfqyjIMnNMN6ZX78p4XxtztpAywRnbpQNNcmFm+5nHGxGDLNkhgm5IUJeqINRuJtVtI9DQqBXcnBAckhAUlhAVLBvWEhAfGJCbFx8cmLCiqSElKS4pNiw6AjfkEAXH3crN6GeiT6RQWdpIngoijXLzF/fMc7Kf7WT9wo6gUVBqtMxCCoKS9HVJSF1qGjUn0NDoxkYDAODZeGxHCKeTcSzSQQ2EU/HolkEHI9CRmmqI9TheBSCx6CRMBisjg5GB4FD6WIRCHMjQy9XJ18PV3MjfQJSnYzSoOORNDxKV+tP0ZUuh0gzZfFCPNyjA/087KysBHomHJ4+hcHCkKgIHEETpQvT1lRSVylj/YUAACAASURBVF0GV5PX0limrauohVbVdrd3vHjmzJP79/xcfbTk8ShlNkKRoiWP01yGV5fFqMnpwmX/58jpwmV1YXK6Kku1l8oosen6q1dmKMsjlJagVGXxqrJ4VVkCbClZdSlVZRldVYEJU+SqKRuoKekpyxMUlsHkly5RkJNTlFNSlFdQUlRUVlJQUVZQVlJSUlBUVVaFqcDhqjBtDXUsCsmiUS1NTYTm5nocNp/Deva0+f8XhkJ/GLo2PiREqB/pYBhqJwi1EwTbCkLtjSKcDONcDTPDHK7UZbVcraxY57PCSxDtaBAsNAywNgy2Mw61NwkSCgKFen6WPHcjhpM+3Z5LdeFTlnuYb4x1Sg+18janC5lkOxbDmk6woOLNqHgzKs6ChknwEEbYG4ba6bsZ0M3JGHMS3pxCNqMQzKlECzLJgkywIOPMiBhTEtaYSDAhkEzweGMcxpnPKk5LbMxdsycv7UjxhtMVmy7VF9w+WPbwdO2ra3tbHx79+ep838ero9+bpnqezw5/WJjukCz0QZIRCTQJwNyi5Fv/5KlR6MWLwc6975487voyLRGLpX9yIRJIKgJSEQSJIOkCJJmBRCPS2Z+LYx8nuh/8ar0+Of4VAvMQWBDNd8wNPSnfmGRKQjty6M48pgOLZkUhmuFxFgSCHZXixmG58zje+np+hoa+BgZeenqubI4Tk+lAo1kTCNZ4nD2V7Mik2dOppjisAIUwQCMNMUhjHMqMgLEg48xpBHMqyRCPMcDrBNrphbsLIj0NkgPM08KFK8OtVoQL43yNcyKFP6/umnt8vig0WKChaUHEWpGJViSCBRFjhUNb4zFmGG1rCqY+N2vsZ/vHptvpPl42WF0vJjHciJvmblOUGHS5Lm9+oBWAKQiaA6K5idZ37440Pq4puFea2VS+4emuje+OFHy+VNb1qGHg7eGJ75cW+u9CE4/A/DMgfQXAOwDeS8BHEWgRQx8kUCcEJv943v8sQyEAQF1doyWf5cpAhrBRsYbU9c4GGwMtMgNNN7rrrWUj1qIUs9DKawiqawW6K4xRiQJEDEk1EauSjIdHkTTDqYgAkoYvTduLhvSkYbwYBA821ZVNd2HRXdl0ZzbDkct00GM78TlOXK4jj+3AZzroM531Wa4CTrKvc3ZSULyHZaStXow9P8XNMDvUdqWb0SpXkxRno2R7vRgrRqQ5LdKCHmbOCLZgBZnSgy3ZAdZ6YZ72a1Ylh4b4+fs4u9ib85lEPTbJSJ+px6UyqBgKRgOhqaStiXGwj4xJ3JSYUbRyy87VaVsiApK4ZCYBq43H6ZJQKBpSm4zUoaJRNCyahkHTsRgm7m+AEnAcIp5LJunRKGwinksm8qgkjCYcoaZCJ+PsrMzYdAoFj+HSaZZGRiwKGY9CONtZ+3q4WBgLaAQcg0Ri0il0OgmJ1NDUgKmpKKkrKSA1YdsLcs6fP2hsylyVGldcuDU1OTEyMMjJysqMxzekM/kEKkOXSNbGYVURODgyyMOvtrImY+0GfSaPqEVgowyZCHO6Do+kQcPDmGglClIRoyOP0VqG1VyKhsuh4LIouCxGRQ4tL6slv1S9pKjG1spLVkZdZQladYkubAlSdQlKVQ6tIodRkcOpLiXC5IkwBQJMnqS8FK0gpyy/TEZxmZyKgqqqKkxZ+c98AtllS2WXLZX9s6Doz5xmVRUlmIqyro4Oi0YX8LjmJkavXr341xn6d23T3Mx45vKoUBtBtJNxrItZnKtllIt5rLtlopfl6gDrvDiXT00HodnWc/sy08IsEtzMwmyMfS24XuYsHzO2tznLy5zma8n0teAECvUDrA19zPQCzTiRdjw/c4qTPtGRy7Bj0K3peEsa3oyGN6NhzciIUKFedpRnrJupq4BmScGZkfBmZKIZlWBJJ9gx8Y5cUoClvos+1YKCMSNiTQn4Pwx14DKK1yTvzlu3f9u6YyUZZ6u2XG0suntk59Pz9e9uH/zafLL7/cXBr7cnfj2ZHXyzONkmne8G4hEApqVgFoJm5hdbhhbutY60XPn44f3k6BQQSyCxVCICUgkESaRA+lfHt1QKQYtAMgHNd4vGW8Z+Nf38dHl+pkMKFiAgnp9qn/x9PyvZ35JGcOPSPPhMbwHXR6DnyuE40Vle+voBZkaB5sZhluahFpb+hkZ++gIfvr43T+DB4jqSqTY4giUWa40nCEkkKyLRkkgU0qjWNJIVBW9NxlsSsRZknBEGpYfQ0teFB9vxoj0NYrwNlwdZrom0XR0hXBlpl+Bvmh1h3XGpaubhueLIcMrSZTSYIl9HywCFNMEihFgdUx3YGm+HMztyL9eUtN659uzU8fK46Dw/99r44IOrY05lr7hctKZ5X/6PZydnhj6I53ulM31TXW9H2+5O/bg73Xd3YfyRdPY5EL8B4L0UtIjBRxH4vAhaRaBVBD4vQm0LUPuCtGNB2i6WfpGKv0hEXRCYAX83uP9TDIX+ioc27LLSZznSdIJ5qGhTSpqL3uYgs9wI86JAwxySSp6aTKGqTK6mYrEFp9DLZLurIBOvukVNbov60nVknS0OgvWGhBSy2kqyxkouaoUedjkXlcRGJbAxYUxUAAfty8H5MrA+DLQXE+PJxrnxiC58iiuX7snnu+nxnfW47kb63gK+lx7XTY/lIWB5GnC8jXkBZvwQa8MIW5MkN8s1vuZrvQzS3AUpTpwVjuxYIT3EmrMmIdTDxZrFQNMoCGUFGayuBgmLIuEwTBKJRyKhkdooNM7B2tXXwimAb+JL4rqguRx1Ih2Jo+PQRAIaj0VTkDpkXU0qRoeB02XiUSw8hkPAsAloDgHPIRD4ZJIBg2bAonFIOC4Fx6MS0JpwpLoyh0Hw83YxFnBIOJQhn21nZeYgtDDW5xIwyGA/b1cHWzIWRyOSmVQalUzQ0oBpqKnAlBRgCkuJOJ3ikk2evsKwKPenr242Pbr47Pntm9fPNNaW5makp8ZFhnp6eAptbA2MTZkcJxOL1JhEA7ZAdSlMR0Ebp4ohqFHIGmyaFpONYrOQegwdLk2bTtGkktQpODgJqYLXUsSoyaPlZbVlZODpaVuzMoplZbSV5TCqsrpwOR24nCZcVktNVltNVhu2RFtVVkdVTkd1KVJFDqUkp60kr6qkuExJSV5VSRWmCofD4WpqaiqqKoqKCgoK8vLL5OVkl8nJLpNfqqCipApThanBYRg02t7G3sne5e2bd/9VE/TvMPTvar6FuYnSTWtSAhxW+tot97SOcTGNdrWI9xSu8LdLD7HbkuD68ELV5EhL08Wdm5LcVnpbL3e3jnUzD7XXD7PRD7HhBVgxfS0YnqYML1OOlznP1ZDpIWD6GfOd+XRXA7aHIc/DgOssoNvxqEIO1YKOt6Sg7BmYECuerzHbjkWwY1EsKURLGsmcirOi4RxYuEgHgyhng1B7vi0ba07BmJLxZiS8KRHrxGfuWJeyd1vGwcINx8tyztfkXt+3vel4xYtL9S13D3W8ON3XenXkx/3Fwfdg7MfCRI9oYWR6YvDHlw/DPe1S8fi0+MfvudYPHZ9GhqbmeqfEs7NSSASkUiAVSSGJBAAxkEiBFIKAFBIDyQRY6BaNvhtqv9356apY1A2BeQhIZqd+jHQ/XhXq5EAnePHovoa8ACODIBNjf0MjX0OjcGvrRDeX5R5uKzxcE53t4+yEMULrUGOzIANTP76BD5fvxWK7MRjuTKYjjWFKIOkhdY2xWEsS0RSHsibhrUlYC7KuJRFlSUAKKTpRjvoJHkZJPsYpgebrIm3TI63TY2xXBBplhJp+PLdz/PHFnfHRfGVlU4S2NQblRqOGGvJX2ZnmeNnsTYu+tSNrT2rY0XXxp7NXXtyW3lS76eWhopbzVZ33DvW/Oj/dcX9+5NXi7BeJ6JdU/BtIuwHoAuA7AN8k4IsY+iKC2hZB26y0bQ76uihtE4s/i8VfJJKvImn7orRjQdo5AzpmwddF6OuCuFsMZqV/2Y3/oB0KIABA/a46oR7HiYYJ42ESTIlp7npbA83yIywK/AWbsQo7YDKVKrKlcPlSC/qOELNCG8pWbZldMJlyVZkCDrI6xCLfCLlRU2aj5pISC0qeOTEbq5SPh2/Bwjfg1FaSNVZwUCl6+CguMpyhHc/WjeboRrB1I+jIQCY6kIf34xK89Mj+fLo3l+bMpznzaa5cuguf7sanuwi4bmYWUZ6u60IdM4PNsoKtMoMsNoVa5Pgbr/Yy2ZwaHeDjwmDh6QyCKkwBhUYgtDXVlJVxCASfTsUgdVEIDEYFaQ7HBcMQscpIBxUuFk4hoChcLJ5KQGLxOiRdBFlXi4bRYWBRbCyGi8Ny8Fg2HsMl4vlksj6dYsCkGbBpPCqBTycasJlEFAKP0uGzKV5u9j7uTlwG1cpMYGNp6GRvERsZKOAxOQyKq6MdFY/m0oiGPKaJPoeM1zXW59hZm7nZWS6PCi7elrV2TdzevaVHjlbs2Vu4d2/Rnt3F+/eVHTpQfehA7f69NY31O2t3FhdtzPawsvaytne1tDdiGfCIXCqCRNDE4TWwWFUUVgWDhxGwKngcjEjQoFC06Uw0l43m0nUYGBUMHcPOWpe/ccN2uDxWWQapJotSl9PRWKqjvkxHXVZLQ0Zbc4mOhqyWmqwWXE5LVU5HVV5HSV5NSVH1z+gmuLKq/FIFOTm5pfLL5JUUFVWUVVRhKioqDAbVxNjIytLKwcHR0dnJ2cXR08vNz8/Xxdn57Zu3f8no32Ton2thfryqKGtjUtD2lMhty0M2J/nnxPpviPBeE+pWlZ10blfu6Zrse8dK9xWtLFzpX7QiYF2QY7KPbbyHMMbRJEyoF2jB8TJmuAgodjyykEO2ohMsSDgTHNoAg9JDI6xpFFsmxZZLctSnO+oznfSYTlyaE5vkwMA5MEmObKodk2pFJVpRCZYUnDUVL6RgIu31VwdZBdsybVlocxrOnEawoGDNSRgPA075htS9+RkHizJP7tx0sSHv1qGSBycrXl6u/3z/SNfr8wNtN6d6n7c/u3Kmelfz7UeDI8NfP397eu3m58e3xfND09Bkz9jAxMBYz/O2LxeeTPcOAwCkEggCixCQSCEggaQQJJUCIAUiIB2BZtvn+57+brnU3XYfSEaBdBECYol0pL/zSUa4S5QZJ8KMF2KmH2phEm5hEWFpGSG0Wu7ukhEavC0pvnhlQn5C2JaooLXengk29mEmlr58fQ82y41Bd2MwnMk0BxLNhkS2xhOt8TgrAsYErWOgq2FFwdjR8DZkjCVeywKvHmmvF+9hnOBtvDLQYm2U3ZpI4Znq9ceLUzaHWtypynxRU7gvKTzfy6Eyyq8+KehgWtip7JirBcn3qtY83r3hxbFNX2+V9T5vnPh6eq7vrnjyORB/ANAXAH4A0CMBvRLQL4b6xVCvWNorkvyWSHrFkt9i6Q8R1LEAdcxB7fOgfR76Ng99nYc+z0taF6VfRFCbBLRJwBcItAHQDsA3AL4DqFcCzUoAgP6MvgPgn2RoXW2NFY/lwsCE6+GTzMhr3QV5QeYFUVYFXtwtqGXlMJlq1SUlMJlic3xVoME2JrxYQ6YOLlOmLrPdGFMdaV7AVy9Rk9mus7TOgVXMR5TD5Sph8tuUZXOXyWyUk0mHLVvFx8SaEZIFmNVkrRU6Sis0FVciYEkk7WQeOoKl7sdUi+DpRumhA/g6ATztIA7Cj6Htw9R159O9LK0j3d3Wh7nlhNtkh9llhdlsjrDJDjRP87XIWRXj5+vKZpOZLIoqTAmLxbBZLCqJxCCReDQaGonRRVI0YSSCCs1Miy3U5JLUTJW09HVwAhqWTsaj8VgdKlKHgtSlYrAMLI6FxbNxeDYezyUS+FScPoOgzyTqsyiGbCaPTuMz6foMOkZLg07CmRsJhOYmTrZCDoVCJ6LgijIGXPLyuOAQPxcrU56fh0N4sEdCXOCq1OjsrJX5+RsqKwt27y7f11h+cPfOvQ1lBw9U799XdWBv5eH9NUeO15+8cODSjZO3my4/ar77pPle87P7H949e/vs4erEeB8X5xdPnzY3Pz1x/OSOwtLlkXHuQkdbQwsDKk+PxOURuAwMG6tORani0SpYnCqGi2ZEuAXmrd0SG5iEghERigSEPEl7GV5rKVZjKUpNTgcuqw2XQ6rJodTlMBpyGDVZJExOE66gAVeCqyqrqigrw1RVMLq6FBKFxWTq6fFNzExs7W0NDPTxBIxvgFdYZEhwaHBQcEhQcEhQcGhAUGBAkIe7l+O7D68AANL/lIz8m7784tx4xbbM7NiAwuURhSlR21KjStLiStNii1IirjUWn9qRXZ4eeXV30eV9xdvSwwvTotKC3QKEhsF25hEOltEuwiQfx9Whnmsj/bPiw7emJhVvWFO7MWdvft7hstK1kWHOXI4Tl2WA1zIiIqxZJBsWyY5FdOKQXdhENx7VQ8B2E3AceEwbFk3IogqZFGsq3olLiLI38DGk21CwNlSiLZUopOIsSbreRuzKzJQ929YdLM48Vb3l8t6iO0d2Pjmz69XV/a33T31/cWXo2yPJ2Oc7x3dVZ+a1vfy6sCDp/Tnw6lbT++b7kGRWKlmYGxnv/dDe9fLzROcANC8CEADSRUg6KZXOSyVAKgUQBKSQBALzkLh/fvTtaMftrvfnhrpeAGgGgiRSIBKLBn6+vbI92nl7iF22t1mmj3W6m/VqR5s0J4cMf9+ChMjGjWnXGnY+OL73+v7a3VsyN0WEp7q6hZsa+/J4XhyeC51tT2bYkRmOJJoLgeiEw9nhUJZYbSMM3IqJ4CGU9eBqlrq6jkS0C1l3pYtJRqBwc5h9SZRrRaJPZbLv4YyY01lxx9IizqyPPr8p8t7OtFeH8j6c2/H9Xn3/2yOj387MDNwUTz2EFpsB9AKA1wC8k4IWCWgXgx8i8EsMekWgXwINSiQDEnG/RNIvkfRKJL8lkh6x+JdY8ksEtYvBNxH4tgjaJOArAG0AfIHAJwh8AqAVgI9A/F4882JmqGns641fT0+03Nrz8sax+ekR6B/sU/pfhu6qq7HiMV0YmAh9QpI5db27IC/EcnuscJszPVdbplJtSQ18Sam6TJkJqtqRtl1XtkZdpk5jyQ7NJWU2lNoos2KGaq2KzA5dhTpndhkNXgeTrcSplpngtlLV81Rks+Vl0olq6VbUlUydFCWZNDmZNXIyaUtlUmBy62nIVRxMFAeRqI9baUiMM8DECdDJ+qh4jlYYB+HJIQUKbaPdXTcEO20OE+ZE2GeH2WyNttsUbJnuZ5mzMtLXy4nNprJZdBhcFY/HGxsZGxkYCjgcHo2MRaGRaJqqBlMLaYon2NGINlS0KRpnSMTzmGgiFYfAY9XIKE0iCkHBoGhYFAOHZBF02UQ0l4zRo2P16Tg+DafPIPFpZAoGTdBFYLU1NJSWEVA6TnZWIQE+AV4ens6Ofp4u3h52q1ZE5eeu27Z1XUlhdmXZ1qrKbZWV+XX1JfWNOxr3lO3ZV3HoSN3J03vPXzp84965B09vvnz38H3rs89f37R1vPvU/urtx+b3n543Pby+e2/VuYvHjxxpbKwrC/X3dHIQfv/5bRFIpqUL8+L51y+fXTh36unD+4W5uTFhkatT0iKCo52FLgYsAYtAJyIwTlY2IX5+ZCxRQxGhCyMgYCQtJaKGIlFDgaAhj9dSwKorYFWXYpTk0KpyaPgStLocUl0erqGspq4CV1NRVVVR0kVqebi5xMXERkdFR0VHxcfHhoQEMJhkLx/XqNjwkIjg0PCgkLCg8PDQyKiwiMjwsIgIf/+gDx8+gb+iQpAUiAGA/gWG/pWXn58d37ImOc7dJsXLfrmHfaKbbYK7TaKn9ZoQ18qM5NqNq+q3rH997eyv1peXTuy5f/XMq6abH58+/Pb21c+W97/bPg13fh35+XWoo3XwW8twe+vwt8/DrR+HPr77+ap5V/4mVz7bnkkxIupYMrBO+nR7DsmeibelooRkpDUJaUvDWJBRpmSMJYMkZNPs+SwnPaYjj+bAItnTyA40qgON6EDF2VHxQrKunwm7OitlX+GGQzuyz9TmXdtfdvd47YOT9R/vnf10/+LbO+c63tybH/xy7+TePfmV7S9/ACno/tZ36+Sljy9fSKViSCReGJpcHJgEsxIgAUAyL54bnp/5Pj7xZnKqA5JKIKkUAhIILEJgUrLwY2bw2VD79d+tl6aGPwIwL4Uki+KJ6Ylvn+8d3hFitj/BoSbStiLc7nBaRENS+PawgPKUpCMlm97fPTXS/nbi19e+L++eXjpZn52ZEeQfLTQPtzALMjbxZHNtcERTJNJIW8tMS8sSoW2lqyVEaQQZ0C9U5GYEOYUbM1faG+UFOlbEeuxO8Tu8PuRsTvTd/NTHOzNeHSz8cKnq28ODfS2Xxn/enRpsEs+8hEQtAPoGQAcAnQB0QKBdCr5IQZsI+iyStIml7WLpd5GkQwR1i6FBMRgVQcNiaEgs7VuAehZBjwjqloAuKegC4CcAXQB0AtAOwFcgaZXMvpkZejTy80b/+3OdDw63XN717EjxzeqsCwWpx7Oi96QGVsd75gXZFKdGzo7+qQ/9M3LkH+r1/Juh1ZZcuisDEykgJpvTN7gZbg2xKo6xKrQmFGnKVGrK1SAUdmjKVPC1y3jaZVpLGrWX1WnIlWgtrXTm1geb7iAo7VKWKSfCqlxYpXjFGviSKr7OgXjrugDBNpRCnpLMZqJariklRVth7VKZzGVL1iks2SC/JG2ZzGp15Qw+bYUpfYUpI8WIlmhISjIipRjiE3iISB7Sj0+NcnaKdXPc4G+dG2yRE2aTFWK5NVKY7W+41sc0OznIx82Wz2VxOWwYDEYgEA0NjQz0BXwOh0Eh4lAIIh7PonFZFD6dxGIR6WwchYonM3AEFgpFxyLwaG2CLoKARFBQSApah4rWoqA1SCh1AkKNqK1G0lEnITSoKC0GHsml4CwEHFc7s9AAt6S40JzM1YX5OaXbc8tL83aUFlRV76iuKd1Vv2P/gepDh+uOndh96sy+cxcO3bh15knzzRev7r3/1Pz526vWr68+fH728t3DJ89v3b5//vL1oyfONp48u/vAoerKqoKGhrKNOenFRZsaG8qPHG44enhPWcm2xsaa1u+fOgZ+tvV+/97X2fS06dq9K+0/v5y7dPrQycPtv3996Ox83NJy4dbtPfsPrVuTmRiT7Ch00aPrsbAMsjYRDcPqKmMQimhtBV1NOaTmUoyWMgGmiJGX1V4qA0OpE1AwlLqiiqYKTEMFpqasoii/FE9AJyTGLE9OTEpMWLFi+YoVy/l8trObXUpqUmJCckJ8clxcQmxsTGxsVFxcVHxcdExsbEhw2McPn/7SEfRHn/+4HQoBIIGAGAAgmpveW7m9NCOlLnftnvzsg0VbT1UX3zhW//TGyQ9Pb3x4fqenrWX2v+T9f18SIJmXLkzOjfVP9v0Y+9k2+Plt15vHX5pv1uatd+KS7VkkfayWEUHHnkt05BKduURXLtGZhReSEEIy0gANZ2or0rWUGTowLkpLQNA1pxPsOXQXHtedz3Pm0BwYWCcG0ZaC8TVi1mSlHCzKPFa++Xz99hv7yx+erG86Vv/47IHXN890vW/+8Oh616fHP949OVlz4MGlR1PDMx9ffrl24uK7py8WFxfFEDQ/tyieFU8Ojs1OzohnRmdHvo4MPB4avrOw0A4gMSSVAiCGwLwUGhHNts0PN4933e7/em12og0C8xLp3Oz8r/mp1lcX6qqjrPdEWBxJcG4IFx5PCbiyOfV4zqqD2zIfXjo0O/4TgAUAJAAszvV3Xqgp2Z4UeWzbpo2BvuECfrRAL8FIL8GYm2DMWWVtnO0iLPB3rYj02ZsSdmZTyoX81OsVG54cKHh7puLbnb3dz08Nf7k60/tofvKteOETBH0FoAOAHwD8gMBPMehflPbNSXsWQZ8I9IlBj1j6CxL1QqLfEkm3SPJzQfpzHvo5D36KQIcIdIpArxQMAzAEgT4AfgPQA0AXkHRK57+Ix95Ndz/u+3il++mpb9f3vDxW+rBh87WS1ac3xh5dF7p7uX9FlGdpmFthsPNWP7st3sLNnpaZbmYbXE1XOwiyonxn/uyk+2va0j/NUCsezZ2FizIgr7BgZXua5oVZl0RbFhrolGnIlOsu28XRKUPIlmEUtqPkK1GKDTjVWs2lZSjleh/jBg/9Ul35GphsJUun2p6+AyPfoCHXQIbttibWGSArEcuK4EtK9LDbTEhrVJdsWia7UXHZBpWlGxRksxRk0xVl17Owa+y4K22YKy1pyeak5RakFAtKoiEu2hAbasJK8naP93JJ97XeGGSeHSLMCLLICTZd585d42W0PsbHw9FSwOfxeTw4HI7H4/X09XlcHpvFwuNQCC0YlYQx0efR8HicjhZeVwuN0kKjdHBIBAGhjdPWQqlpIZS1dJRUkcrKaLgqRk2ViNDkUAkGHKa9maGPk21MsG9qfERWenJedvr2rRnlJVsqK/KrqworKraVl+dV1xRVVeXv31939tyxXQ076xp2fG1/09L6/P3Hp2/fPWp+dvtu06Wr10+dPX/w0NFdjfsq6mqK6yoK6yu3764p3t+44+ihyrOn62/fOnXt6onDh3Y9fHDz2dP7LS2vPre+/fq9tf3Ht97+nqHRgZ8Dv7pGf/dMDgzNTzz7+PJK05Vfw517T+678PDGz7nx9qnJ9onZjtGZ7tH55ldtb1p+Pn397cKVB/saTxZvq16VnOHvFmYpsGPh9YhaFKwaBg1HaSrrIDUw5sYWJgITMpaopqSiBVPXUlVXV4XJL5OzsDLN2rh+zfpV6zakb9iw3sra2trGOm3d6uTUxOTlyUlJyUnLkxKS4xKWxyWuiE9KSUhelRS/POZLWwsAAECSfy0eCgEghSAJBACQLM4M/Rpqf9Pb2tzT8uz3x9cD31qm+n8szAwCaBaARQCkfywMyd8hWin4vw4EpACIRPMTU6M9HeTPugAAIABJREFUw92fe9tedLy62/b8Zu22dUIGxkWPIeSQrRg4Ry7R05DmIaB6CmhufLIlXtOajLBloo3w6noYOB8FZ+moMrSUGZqKHATMEI0wxaNtWURvU7aHHs2FQwwwY9XlLD9SnHGqYsuVxpK7h3Y+OVV/70jNy6tH394597v1+a/W512fm+dHOh9eudb27qNobm5xZgEsQn/y7WOL810jw5NT81ODE6KJeen01Pzwj4XpDxPjj2dnfvwdNJFCYE4qGRTNtIpGn0713Btovy2a+wFBCwDMLiy0L0x8OFS4fpO3WUWwVU2w7f54jyPL/Y6khpzenHL3wI6Od/el0gkISEUAQEAimep/dn7fka1rXh6qubBtfU28/96UkKNrYs5tXHGlIO1eTdbLw9s/X67/+eBI/5tzE+13FvqfS6ZagagTQF0A9ADQC0C/FPQtgn4RGBCDfjHUJ5H0SsW9kKgXiHshcZ9U0ieW9klAvwT0i0GfGAyLwZAE9APQC4FuAH4B8AOAb0DyVTL3eWH842zfm7Fv97uen2u7c/jN+brmw6U3KjIvbF1xJiPm6OqQxhX+VfFeOyPdysOcy8NcykJdSoOdtgfab/W1yfEVZvgK13pbrXY3S3ExSnAwjrYR+BpQot1tJ4YG/mbeP7FP6X8ZWldbacmjerBxUQJyigVno7dFfqTNjmirUq5mlbrMDoJ8jSV+B2pppcaSci3ZRh6imq5apbmkigTfHWxS78AoQcru1FpSL0DvNiNUIZbs0ZZr1FxSoylTrS5TpbmkhAirchfkWZMz1GQKFWQL5OU2KchtlJfdvFQmQ2HJBpJOtpPeGifeOltOqjU9VUhdbcNcbkaJMyFEWXNTQ3xi/T1Tg10zIhyzI5wyw+yyQyzXeQnSfMxTIzxdHCwN9Pl8Hk8NrkYgEg0MDfX1+TwuV1tLW0VZgULFGxjo62ghFZYqKcorKcsvVVsmry4vr6kir6uuSNZRF5AJdgJ2gKN5YrDryljf9akRpQUZpdtzqnfm1dcW720s391QvndPTWNjVWNjzYnj+y9ePHnt+vlbd67ce3D1TtPF4ycbrlw+fuPa6UMHa6qrCw4cqKyrK6qsyKus3FpZubWurrCxseTwkeqTpxsvXDp468aph3cvPLl3+dmjGx/fNbd8ePbuw9NHzbfvP77V2vZhYHRgaGJsaHpydHZmZGF2aGFmfGFufGF2eHF2SDQ7OD89Jp57/eX9tfvXmp7d3dG4s/nrhzeDPa8HBj4NTX7qH/0+PPGy7dun3z0/psd+zUz2Tc/8Hh/v/N3d8un97VtXd9dVZaWnxId4BzjZ2hgIrA2Nc7M32QntVJRhaspwDRUNdWV1VUWVpXIyASF+uYWbsres25ib5R/oa25uviErY0NOxrrstRk567I2b8jempWdtykrf2v2tsKs/JL1uTvTMrd9bu8AAAAg/k/l3b8SD/2zlA6SLIz3T/xuHfr1ur/r7Ujf19nxPiCaA5Dkj78PQZK/duX8DXTpX8FDIAVAAoAESCEgBtL5xZnhyaHvA51vu1oefX9zr7Ygw4KGc+Qx7PgMV0NmnKtVrKNpqBU/2IIfYMa1p6Pt6EhXfYKQiTAja1hSdSwpuuYEhAlW3QSnbozRNNDVNCEiUoPdbOnaaQG2DVuSGzYnHC5afaYi58bu7Q+OVjSfqm06UjnQ8mCw7elkd8tYz8exgVbJ3C8gmQJgAQJTUrFYsiiZnRibnZ+eEM93Dw/PTMzP9k9IxhbA9NT88PfF6XejIw/mZrv+2mUBJBA0JxUPSGZaF4efjP+8M9xxHxINSCERgOYW579Mj3zIjI7y5bESrPirbA23elvtifc+nOx/ZE3E5fKs329vQQuDELQoBkAKJOKpvs6n15pPVtw7vOXZ2aIvt6u6nu4b/nRxpuuReOQtmGsF4nYAfgLQDUAPBHrFf7GyTwz6RVC/GOpflPSJpP0iqF8MBsXSAYl0QAoNSKFBKeiDQDcA3QD8BqAXgD4A+gHUC0Tfobkvi6Nvpn7dH/p8pev50S+369+erXhwYNuN2uyzRanHNiYeXhu7f2XkruXBNUkBVXE+5eFuZaEu5WGuFVHupVHuJVEe28PdtoW4bgl0yfJzWuUuXO5gGmtt4GvAcGARLKkoI5ymCV7LhIQ0xGqQlGVs9Jljw3/sUCn4O6n0jzG0prrKkkvzZOOiBaSVlrwsH8uCGLvKCNNSpkqlpkw5RaHOjlKOW7ZLQ6Yas/SgLamarNioJlPH1NwfZVFnTSrXkalALtlrSWgwRO7SktmNXNpI16hiwisZsGoDZL23/s5Q0yJHRg5CrlRZboeCbL7Cki0KS/Lll2xcKpOF197iLNjgIshw0EsXstNt2WvteKlW9CQzQoIdPz0qOCrAP8TdMdbLLsnPYXmAfaKHRbKb8dpAp+Vhvk721gJ9PpfLhMGUcQQsX1/f0NCIx+VpwNWVFBXwBC0Bn05AamM0VegYTVMqxYnP97Mxj/J3So33yUwNKsiKK8tPqy1Zv2vH+vry9btrcvbW5x0/WnXj2pHTx+qPHah73nzn4YPrd29dvHHxzNVzx86e2H/4QH1D/c6amuLy8q07y3PrqrbV1xQe2FN+/HDN6RMNly8eunf37KPHl540X3328vbLt03vPz5p/fbiS8erju6P335+OH/5yLcfH0emRodnJrtH+j91fu4a7p0Qz48uzA7PzQ3NzQ/NzfXNTfXMTgzMTg3NTg3NTw8vzg6LZmeA6HPHl/NXz584f/LR6yddE/1fhrs/DnV9HOpq6en40NH64PmdpudXm15dvfX0wq1HZ27eP3nj7pFbdw82NR15dO9I07WDN87vy8tJSYuPivL2yt+YkbpqpbKqqraGNg6Np5HpLDaXq6+Xuj5tW3nJ5u2Fm7blJaauXptVkJlbnpZdmLKhMHFVeWRiaXBMkU9ooVvgdnuvQnOnPEPbbSyDlAdPW/+QEwJi6N/KKf2nqE+yOD08Ofx9dPDL6NDXyfHuxYUJAEn/qsGH/pirf8W7/sodAMmfWCr47/xyMYBE4oWJqdGfQ79aulqbOz88qCnINCah7Vh0Wx7Ny5SbEemzMdo3M9xzfahbirddiIVehFAQZqPnYUAyI6qZ4dUcmFgnFsaJhXLhoFy5OCsy0oKCrMhOtaEjqjJjP945UJ8be7pmzbW9G2/szW06WPr0VO2by/s+3z/V8fpaz+f7gz9fTQ99m5/qlC72z4x3/P7xdqz/V/e3b59fPx3s+zktmukd6p+bmJvvn1rom1oY6F4cbl2YeDnSf39m8ieAAAT9+bdYBNAwtPB1cfTF2K97030vAJgGAAAwLRr7MPD53ppAn0Rbq7WetpuDXcrifA6khZ/flHynLPvFkYrOZxcXxjsBNAcBSApJpItjorGOxbH30oVnQPIcSJ4C8AqAL1LQIQHdYvBbBHrE0n6xpF8kHpJIJiSSUTE0JPpjb0IDEqhfCnol4DcA/QD0APDr78efkPinZKZzavDDRNfj4Y/XuppPfL6+592J6of126+W5pzNTz+SGb97VVjdiqDyOO/SSI/icLeiMKdtwXbbgu0LQh23R7iWRXrujPGuTPTblRZ2aFPSofSo7V62y631Q4xZXjyyHQllitYwRGtwtGBUuBJeRREPV0GqKOgqK6KUFSmaanwsUh+jTVSRtTXkjQ2P/GEo9I8w9H+1WVNda8FneegRIkzIKQ6CzWFOFcmeDeHW21iqhWiZKp76Pi9+MVWxRFum2lB7nxdrJ0quESZTLUAeirasM0Lt0pCpQ8gcsqNUC7QbNZfsxagcDjJrTBI2RpvXRZiUx5uXRZvu8jfMo6gWwWSqVJcUq8rkqsgUKi3ZpCCTw9Td7CbI9DDIcNVPd+Ssc+JlOOul27FWWdFSnYwyEqLjI8Kj/T1jXO0jXW0DnUw9zfR9zbkRQtNof197W3M2jUgnoZTlZfC6OgZcjpmxntCcZ6FHszLS83Q1CQ9yjA/xXRnnl74icNPq+PwNScWbUyoK11UXZzVUbN5fn390f9mFEw3Xz+67e3HfvUv7Lxzbdfnkvoun6o41FB+sLNxfU1Rfvblh58YD5bmHawuO7S07cbj6zKndVy4dvXXj1P2mi08eX39w/8qF80dv37nU2fW589fnto73dx9d/TXw/fdYd9/UwMDcyPDC5Mji9KR4fmJu/OGzWwMT/cNz8wPTc0Ozk0Pzk0Oi+WHR3Khodky0MCmRTEnnJqXT4wtTY7Pjo1PDQ6P9XT0d3zq/fPr25s7DSyfOHTp/5cy1u1fPXTt98srh4xd2nz7feP7c4cvnjp0/vfvs2fqLVw6cu7T3/MX6cxfqT56tO3qm7tCp+oOHaw/trz18ZNemwsyIkJCksMCMtSu2FpeFxa2OiFsVk7whdsXmmJTC6BVlofFlXmElLkEF/jEFLv6bTZ3yBPYFPOt8jlkh06yIalRENSyhGpZRDHaSDXZSDCrIgiocPevekz+KWgRA8gd0/zhD//sukFg0PzU90T85+mt6/Pfi7BgkXQAA+uPdQpAYgiT/l7Sh/3nxX7cQgMQQtCgRz0yP9w73fP715dmPTw8q8tcaEhFCBtmaRfY05awL98iJ8t0cG7glPmBTjO+GII9NUX4bo32SPa18TGhOPKyvGT3AguZvRvE3pQaZszwFVDs2bsvyKHMK4VTttvn+dx8fHu3/eu7Hq90dj/e9udbQdHzni8t73t0+1P78bF/r7dHO5pm+VvFkJ5D0/Pz84NHlQz0tL3s+vn9z73bb+1dzotmuvt9jo5OTAxNT3aOLI8OLE78WZzpnJn8CsPg/v5MEgCFo7vPM7wc/XhxtbdrX9uD0u4sHmvYVnStNO741YX921JnC1FsNm5+eKmm9tffXq/ODbU2zvW9F422SuR6JdAxA8wASA0gEQVMSMCgG3YvQV7GkRSR5uyh5LxJ/liy2Q+Jfi9KeBah7EeoTgR4J6IXAAAC/AegDYAiAAQD6gfgXWGgTz7TMDbwcbL/6683ZjsenW67VPT5adHtX3tXSjOO5q4+sjzu4ImhXQmB5pN+OIJd8H4eN7sINzqbrnE3WOJuu9bDM8LHZHOxaFBtQtSr6UN6ac1W51w8UP7vc8OnBsc53F3u/35wYfCSab2k/W7eBgbVWU6LAlNDKigQVFQJMiaipQlVXo2io4TXgOC0NrJY6WkMVq65M11EX4HUFOARedZmNAX98ePiPFP6xfUoQ9Fe/fFVtpakh181CP9TONMZDuDbMIz8hoDTRpyTQaqe3YWWwWUWCbZkXr9KBVh9qXB9rXmaLrzZFV/mwDyXb7DRDlmGXVJPlT7iwypiqtVoy1WSN3ZF21SsdaxNsqmIsSxLMyxOtG2Isq5yp21ByVbAltSpy5SpL8xWXZGsr5dtwN3qbZHsZZ7sbrnHmrnXhZrkL1jny0u24qz2ss1bEr0yILc1JL04I2h7ukhdmv8nfIcfXNsfXJdLTNTrUOzU+cGWsf6iHMCnEc8OKiOz08NzMyMKNKVszV+dmx5fkr64u2thYvmlfXe7xQzsunK46eaj41MGSi8dqb144dOZwzbGGwqO7Cg7VFhys3Xa4rvDU7vKzB6rPnay9fWnPo+sHHt080vzo4rNnN549vfH8RdPLt83P3z1p/tD8+uur199eHr9y+PKdyw9fPCmrr3zy4eU0ND86O/qzt+Phy6aRhZGhhbHB+bHBhanh+Zlxkah/ZOjD+2dPn16fmOkbm5+YEM1OLIyNzQwNjvb97v/Z/uPzp9Y3r14/fvTk+q175y5cOXz8VOPRY3VHjtTsP7Bz38Gdhw5XHD1SfeJE/ZlzBy5fO3H55qkrd89cu3fmxt2zN2+du3njzJkze06f33fs7ME9R/ft2r+7qqG+uGZX7s66jO07M4pK0rLzIpNzQ5K2R8XkxkYkOTqH23nm23jvtHQvMXIo1Lcp0rMu4VjsYJmWM0zKGabFdv71+jYlFMMyilEt2aCGrFdHFuwkCcqIeuV43g4CrxTHLcawCjC0PG308rsPWwAA/7H6wL/LUKlEPLcwOzY72Tc7PSgSzUBA/MdVh/6KdUJ/Vwj8Pa0cQNBftwD6ExKAxABaBND8/MzgWP+3vu+vutuay/PWCAg6dhyaDYfiacZJD3XPiPTJiPDNjPBaH+oqxGtF2wiKUoLWhtrFuxvGu5usDrRfG+SUGe6WEeq6Jtg5zN5UH4fgYlAENdj+8k0Dn+/1fbgiGb73pXlnS1PFwPdr9y5WPLxY9+7O4fbmUwPvr05+ezDV80I08RlIen60Pnlz7/LX54+/vno5PjDU1zswJ4HGZhenZhcX56XS/zJzAUDT85Mj431dPR9ffLx37vmZhlu7886UrDyaG314Y/iJrXGXd6x+sHvTm9OlX+/u/f3+wvTvx6LpFiD6CqA/nngvAAMADAMwAkkngWQWSOchaEEinRZDwyLQMw9+zUE/FsQfRZK3IukbEfgIgW//yQ5JQbtU/Fmy8H5m7Mlk/+3R9qu/Xl5tu3/89ZWapiPbr9RtPrt91fHMyL2rwuoSoisjQ8rDHEuCbQr87Ld5Wxe4OeQ72+a5WW9xt8v2st0YYFEYZl8W69mwNuJkcfrVxvzHZ2o/PzzV3XJ3rPPV4uh3MNcDJIMADAMwCMAPCLSLQasIeg9AW++NfRuZOFsNZZaOOkVbk6ahQddWI2ooc3S0qepqRDU4XlMDowFHq6tg1ZTpCHV9PNIAjyTC5W0M+eMjI/8l6D/L0MranSYCQxcTOz9r9wBHz1Anl3A3l3B3lxhP50QPp2Qvx0R/x/RA1w0BruuDnLMi3LbGuJcmehcnee1I9q2Md68Js60NsdwX71jlb1Trxqr3Mdm/yr9une+uVNfqZPvyFbbVKfa7Vtg3JtlXObO3E2E7NOUL1ZZtRqsUmNLzfS1yAsxzfEw3eRqvdeWvcedmewsyXXhrnbirfWxyViWnxkQWrIjcaG+whq6xnq2xloXcwMVsFRqluNif21sGQPv04J3OD/seXy08szdr/86MXTvWV1dsqN9VtHt33tGDRRdP1J09Wn78YPGTptOXTtYca9x6/vD2KyfLb17cc/3C3qbLB2+e33f/5skn9y+9eHLzwc1zH17c+/DucdOdU88fnn77/EZHZ9vXnq4PXZ2funs/9Q5+GRr9Mjz8ZbC/tbfr5M3Ld5/cP3nx9Mlr50fE01PSmfetry6cPfqh9eksNDYtmZ5cmB2fmR6dHB6d6Hvz7EHu+pX7awrGB791dn64cu3MqbP7jh2rO3yw7MC+HQf2VR4+VHPsaNWZ07vPX9h36fqBG3eONz268PDJ1YdPbzx6fru5+ebdmyfPnN5z/vyhMxeOHji6v27vntK6xtyyXZl5ZelZBenZhZEpWwLiC7xjSl0jdjgHldr5lZn7lBt55CfmHPZPrKAZb2WaVlkKc+Oi1xmZRzFNd9DMGqhmDRSTOopJDc20mmxUTjHYQdQvxvPzbHzr9YTbMaytKGY+ip6LJuWh8ZvRuBwUJguJWodEpunorNDUSoBrRi9TcL199/X/Q2n/ii//l2SlkHRRvDC1ODe6sDAhls5LgeR/GArA/zz//zoASAEkAmBxcWFsauTnYNe7vo5XZVvTDYkIExKGi9G24pKjvRxTQ/3SIwLXRwdkRvout7VItjNJdBDE2nPjHfhp3tabI322xgTlxwcWLA8uXBWxKszLhEFLiYohqcN2bU79/fTMt3u7W+4VP7y89sm1ze+aau6dLr1/uur19QOfmo51vb4w8u3u1K+X4rFvYGFwpLdj6PevseGBycnR//mmEjA7MzfcP/DjS8frZ2+un7t3pOpiTe6JgjXHNiWfy0u6Up52b8/m1+cq2x8c6W+5OtPTLJ14D4k/A9ABQNffuOwDoB/6Kxs+IAaDEmhEKh2VSMYl0nEpNAqBUQgM/21XdgPQCcBnIH4JZpsWJ+9MDt0a6LrS8+nMz+ZjH6/uaj5R/GB33vXy9Se2xB5YG7InOaAyNigv3CXXz2Kzs122rUuO0CrL0mCtUJBuZ7LBwSLXU1jg77gzynd3ovOFFIP7GfrP803flVq+qvLoeVw90f9sYfKjdKHtfz7tMADjAEwAMAxArxT8lIJ2CLQB6AMkfSdefDk/27ww87z7Ul2js5kPCc3QglO0NajqahR1lTA3h1O76pK8fUlq6gRNDZyWBlodhlZTpiLV9PC6BngkESZva6Q3PvJnfug/zFApAKCmutycy3PjGwYYmgabm4fYWPsJrb1t7bxsHb2Fzr7WzgFCF38bpwA7x0AbhxBb+0BHu2AX+ygnh2hHpxgPl1gvxyRfpxW+TmmBrusjPLZEe2yNc9+S5LYt0aUgwalohWtFmnd1ml/Fap/6Nb4N8Y7V7oJyB1aJr35xmNXmENtN4Xa5QcJcX4v1PkbrfQ03+htme7DXu3LS/G22pKekR0UWxYZsdzDbrk8o0cMU8XD5VO1MKirdyepI8eqpH0en2yunPuf1Pst6cy7tStXyhtzI0vz4up2bdhQsrypIbNy+6kj1unvnKt49OP3q7skXt4+9vn/87pX6W1f3P7h77taVE0+fXP/2/U1n15efPR2nzx/78au1q/vT/Ydnu7pe9nR/Ghjp/zE6+H1y5MvIaNvoROfUTNf09I+RkY6e7guXL96+efHxo2u9Q50Do109vV+aH1w6va/ya8vjJw8vX79y7NTx+n0NJbXlm4rz0vLWJa+O8N1fvhnM/p4c6Th/bv/F8weu3jh64/6x24/O3L5/7UbT5Rv3z1y8fu7UxdNHzhzac2Tfzl11hWVVOXk71mQWJKZuWZVRtrFgn094tmtwjo33Jkv3PAv3EmOXUgOHPGuvIr/YvQLHYp5DNcepgeNaz3Ou13Paw3HYwxLuSNl8MSylgSjIJ/GrzSyyVyatMTQKIbG3YdilaHYempmrS9usS9mIJOQgsFlaqA0wRIKRZQ5PsBamHqGqEQWDh8FVwmFKwSoK/4e2dwqStOnatnvsnu5Rj9Gc7mnbtm3brLZt27Ztc6Yxbds2yvltzNzP/74R/xffznNfkVEVUciqjYzjylzrXOeSfHJP5PFdgSe3uZ/c4Xh0i/nOLToMDPz6uu7/LKh/R9v0PxkK0CgECnEDg53BEJd/wp1IFOLPmygU6k+gC4lC/dMuDPx5DfyNjKJQAI1GI9EADtAwOPzk8nT9YHN8d2042N2c+strfOynNEQEX95gv3n2GBcHhwoPl53sOx/5d30hAU0eNrJXD0le3CF/dY/5I7Y4GYEyM4WBICNEkdfDSNZcRVSIma6zutpAmLc2wqklwrolxrQ107AuT7uz2qEyyaY43LYxLai3OGG0IWvlV/nxQsfF9m/U5SpAHgLEKYCdws93j7dml0c6hxqK2goSGxKCygMdi30sinzNasOsetJdh8r8Z9tjt8bzj9dqoKcdKMRvABYAWAdgB4A9BNiCgy04WEeADQR6G47cgSF34KhtJHobAXbgYB8B9tBgD4BDAPYA2AFgDYB5AJ9EXYxADwZOV1u3xyrmujPH6qMH8j1a4ywqAwwL3fXTLVXjDOSjteQjlSSC5IWCJPg9hLlthTghPOyO7PQObJSmnBRmPFQOApw+oizJ4oQFijQFJvxFnsq9BV6LfbnbC80nu93nk1EnjQKoZjJUy4/TOvKTPh2A6AVgEQlmkWAGAWbhYA4OFm+QCzewBRhsAXoxfnPy6/qw82Kr+nSp6Hiq4GAif388b2syb2OyYD7LN4GNUuTdSzysJ/ivXxK8wCbGeQHRUavNzLBSUvmK+fzTc8wP2M/fYT17h/nw68tn5J9waD6/xX3+kIuW8vTfYSgAAESFBoizECc7KZYHKBb5SOd6SKc6isdAREMtxPwMRT21hJ0V+cxlOQwkWfXFWHWEWFQEGOV5GFS5GNU4GeU4qSW5KSW5aKTZGWU42MTYmUU5mcR5WCR5mOR4mBW4mZR4WdQEOXQFOQ3EuPSkucwU+Wzl+exkua3kuSzluazluawVeexkeeylua0VuK3kORzkOeyl6W2lGSAqQh42ZuYqyl4K0t5cjF5UuH5k74OocQO/v3Yj/WQqwpzqo3czn34xGnw94g0d9rn86b/W7NKZZVQYYZ7kZhZoKpbsJF3qp1kTptuf7ThS7t5f6FWb5Fib4pjkrZHkrVee4NtanZ+THlJZGttUl9XdUV1Xlz803Pirt2x5fgCJOj852z+92N892lzdW57eGBue7x+Y6O4ebG3rrGmoLrDUV1EQ54gLd09JCIwIdQ/xc/B1MuuqKQBIeEddtaqcgJggDQsDHis9MQ8zAz87g5wIZ1V+ysbKeGNTeUR0aHBIsKtPqIWzt56li6quh5SKtYWTj7K2I6+UK6u0N4OoB7WgOzW/JzWfLxWPLwV3AAVfOBlvGAlXMAl36HfOsG/MgYSsweTsQWRsHhyiwWLK6cTMgd9ZIvGYY/BY4vAYInBpwz6TB78lsNU0TtE2jH/1zhobx5UEX9/W0ImGWPLFc63n2NqYWEpPMeWePJV6/ET00UPBh/d5793lunWLhgBPgJFOBQPjx71blPcxyB9gUN7BILt968ctDMI7GPh3MHDv3vp6F+PzbYz3GBjP6mub/wdAEf8qQ9EoFAqFQCGhKNQ1HH6xMDs5Nz1+cXK0Oj9/cXqCRiBRKBQSjUAg4SgkHHp9Bbu63F5ZOd7dvTw9hV5fo9BoJBqFAkg0GgkADI48vzrfOtqZ3l//7e9sSv7hBfGbF9oKiuTfv9+7dfvpvSdPMO59xnymJS36+TX2m+dPXj57gP34zvvn979iPfjyGAP/IcYPTAyG9w8FSd8LUnxjxP/gb2ViyEMfrsXnL0flI0da6CfZXWJRnWaS7m+QF2RTGePekhLQnx85UZ08W585UZv8syy6NSu4OtatLNAm110/31O/1N+8LtqpJy9otCFxdbgs9H87AAAgAElEQVTwaK3+7LgdDu8DYBCAUTQYR4EpBJiGg2kEeg6FXkKCNSR6C4HeRoAdFNhGgXU0WEWDNRRY/ZvSAYsAtQyu5hGnE1c7A/sLzeujZTPd6UM1MT15YS3JvlXBjkVuljk2hqlG6lGa8gEKYj7SAl7ifI78nPY8HK48LC787G6CrIFCjAEizFFi9FEqvNE2ujkeurVunJ0uLCO5LnMDhQdrjQeDXmtJFBfNKmA7F1x0ATACwBgA8ygwD1CtF7Pu+21Cew3MR91q0M0s2EX/1Vnb+WH98Xbl4Vr50Ur54WL54Vzp6WzJ+ULZyWLZ4XzZ0UrF+Wb11Xbt5W7N1W4tbL/x5qgFddV/0ZoeS/ed88k9Iuxn37Cf42Fi4mE//friCSHWc0KsF7hYWO+fPX3z9DHOsydvnz4gfPuS6ss7mi9v8V885qGnOj36w9D/Xk4Jjf4jpAMRgQH6UrSj5RbbHRYHvQ5nIx7X496ImQDUYiR0Jf5mLe1qNet4OWdvLnd9Mnd2JHu4K723PrmtPKE+L6o8LSAz1jE60DzQWd/NXBWiL22iI6qjxKMlwaIhzKDOz6DCRa/EQafEQa/AxSjHxSDHxSDPyaTIzabIw6nEyy7HyyjLx6zIxazAzSLNzyLHy6zKw67KzazBx2ioIOLpaGOlo+6jqejBTuON/zLg67Og728jCF55EH8wFGHOCDEBOwXI5QT0Qjh6NhQ1E7H/02uqya4v37k40DLVUbo+RHGm0GqlCjJTBjkYSjybKl3/Vbg2nDvRGNyWbN6X7pTpY57qrZsXpJ0XoJMXZNZbFlme5jRQFwY7WQIAoAHy8nxtfKCqsSS+IN0nK8UjLcEjNsIlPMAh2NPG3lg1IsDR3dnU283G19Mp0Mct0Md9+Gc3Eolob21UVVWTllOVlNMQl9HS1IXoGHgJi1mKiltLyjuzCVrScllSszn8YPIgYnYmYHDCp/XBpbG38q0RVUv6zhT2nT2BiCOegD0WnzUSjyn0G33QNxovXCqXrxROuJT2uJQ2FKwOWhbZbELWQVHFyRl11jYRYqJuX77qf/xkgfPB9AWOFvYrBcwXco8wFW7f4+Xi0XV2ir1zm+vWbYF32CyeVnY0+Ex3MX48uEV6D4P4DgbRHQyCO7fw7mB8vYPx5TbGVwyMj08fvediEX/+mOA2xtuHt949wnh/HwPn/q3X92+9uH8L6/4t7Ae3Xzy89eIhxjMMjHtN9fV/EfrP07+hbfozMxwOPT45QCJv0GjYzcVRY3np4tjvxbHfPY0NfW1tKCgMoFEoAANoxMXJ4cTQz/nR33NDQzO/fg1398xNTKLRaNQ/DEUDOBx1fn25fbo/d7g17m1vSIKDqcTLbW9sLCsigv3kGeZ9TMzbj/ipaUbbG7/jfb17+9bTx0+fPXjy7dVrOW42KRZqQQoCdvx39O+eMbx9xvwBm5fwkwoHvbe2SJQxX5gafYQmc6wpZ1Wodo6bZqK1aoKlaoKFUryFXLy1TJKdcqqjVomHfkOkTVu6+2BF6FJv5sFc1c1+F7geA+j5P/FHABYBmEeA6WswfQXmbtCLUNQCFD0HB/NI9CIa9edjq/+MZYCaA5cT8KOhi+3Ok6W61V954w0JP4vD2pK9K4Jsspz1481VwvSkA9TF/JSEvOWFPaXF3cXEnYXEHPlF7Lh57bi57fg4bHiZHUU5fRQFw/XEsiBSlXZ8zR48A4H0UwHkS/ECi1GMZz02yMtmcFV01S113MABLgoBmATg59W450YC1cW4OUC1ouAD0Ism2FEddK/hYr/2bL/qcL1gdyz4cNTzeinpaKVwdz7vYKnwaLXkZLP8bKfy5qgeftqKOG9HXLej4F1IdD8C/RMOfsLQPxHon1BY99VF+81Zx8V55/Vlz0V7RiLzD56nD4ixMQleYH978uTj43vvMR98e/4MDwv7KxbWJ2zsd88x3zx99PL+nY9PH1J9fkuP+47g5WNuOsqTo/8ojv8b+tA/DEUBOAAgMjDIVJF1uMxsuclwo916p8/taMT7aioAuhwB3U2GnxWgoFVoZCcAgwBMA7AOwCkA/yMBCpAA3ABwAZB7iOuFy9P2g7Xs1cHwqQaX/jyzxmjVMl/JJHuBUAuuAH0WX202D01OSxkGCykGIzFGDUF6VX56ZR46WS5aMS4aMQ4aSVY6STZGCRZaFSFOd0crbydIuLUJhI7EFvOWBxaGz6u7Idh3fb+9hYhwdpaGIfaTkFue+40ie8XcyGGbsyG3lXbH4Qrn5hT7ilCV/mztxTKj/RrDjUbrq/VWAE4Bcg/AZlH7jfN1Hv1Zrv5G0p0pduM51qOZloOZ9hPVwV1Z1qvdweBmGgAEAHDo8dhgVUBhuEGah1ayh368p2GYi16AnZ6zoYqfnYWbq5OhqbW5tYOKpqWkrJmwpImmoYepTaiojBMThzM1ky85vR8pg+t3ejN8KvMftG7fqT0IaLzw6fwJGMIJ6WK+kAd9JPP4ROH16bsPzlcTU7dSMdXI91/NcImc8Eksv1OYUtIasrCZCAvbKCk5WVlFREZUZqTV5+WVd3S0IOAHG5tjV9e7AECRsKuEoHiqbyykX9kIP7F9w2F5j0X18gnZk0cUt2/jYmF/cXf3JSBgwcDAfvX0baSnEzMJ7V0M7IcYL+5jvL6H8eoBxuv7GK/vY7x+eOf1gzsvHt5/cf/OPWI8ImY6Tqwnr18/e/Pu2bsvzz/ivfj4HecLyYdvFF+/032nZCGnZ6Wmpyen/9Xf+z8YCv4lhqLRyD+PN9ALJAqKRkOvT/bLstJ+93asTY6N93Z3NdQf7e4AgEaiYUg0/Ob6fG9zbXFy/Fdr8+r4xOXOAfT8CvX3tI9Co1FogIQjLy+vtk8P5872ZzwgBkSvn+pJi0V6uXvaWr998fLR7UfvHj+tyUjcXJox09N+dPv2i4eYL+5jEr7CsZaXdlOXt1WTs1aQtBQX1Odk0mejh4jyuMgJhRtIJltJJhjyxujxRulxJ1lI5NhrFbsZ1ofa9GZ4TtRGrPRn7M/WXO/+Ql9PAfCf2sc/9TwrCLAGBxtQsAZDryHQ6yjUKgq9ggJ/dOx/inYWAXIS3IzBT3+dbXXuLtStDOWPN8T05Xo1RUOq/SwKHLVijMT91XjdpVnthRmseehN2On02Gh1mKh1mOj0WJkM2diM2DjNONmtBdhdFEQ9NGUCTdUS3YyLwm2bUz36C/1n2+IOp/NQB2XgLPOkX/O8VwbWIXBVRoNuld5Np0aN24GrWrCTcVQotFbCDt2Mgx5VXu7mbfd571UZH/R77UylbMyn7i0lny2kXcylni4kn28WXp3UwS5bkNcdSFgPAjkAkD8BahiN/o1CjyLRozAwAgdD1+jeS1jryVXDJbztBtFzed1zfd19fdN+ed56ddx6edx2eNp6etl50Zedyk3J/+w+/vPHuK+eE2Bj4WI//YD18OOTBx8eP/6EifXxOfZ7TMy3T54QvHyhKsAvQE1O/QUHD/shKyXJyR996H+RoQCgUX/ioQEBlkrcIxX2q23WOz12R0NeJ+MB5wuhV5uxV/sp1ye50MsyGKwejmhHgUE0WABgH4Cb/78fgSLBJhwMoOBl8L2Ei2nPnS6TxQqV6VzJ3ynCv5NFBhMEZwvUB9NVq4MFGkKEa/yF6vzFGwOl64IVSoMUs/0Ukz0UYhxkfCxlLdREzeQFfZxN3B2tXXS0zDiZzSkJHai+eOA+98K+7YP33o6LubcuB43+eTEP2Y19f+b94ixfADXle9TvvdzuP9sYPJRtvNBgsVust+BOf5ojjfgZClAzN3vNhy2eq4kyyxEChx0JlzuDh4Opg6kGw5kmQ4WO4w1h/RmWa00+lxs1ALkCUJs3K9XLVa49mRZNMYZlEcYFIboZHiopruqxtiqxPvZCElrEVNry2gEUrHbfSJ0JKb0JqZzxqe0JaDwJKf0JyEPxSAPxKNw/khi/x9PG+273ldDjM5HbB3zX97jOn/DN6Vkc6JksKBmMWZktBdkNnD1DffxCrHTsAhz8U0KDqjLju6rSpwcqd9c7YRe/AGoFgCsADgCYBWAMdt2PRg0g0b8RqCUADsrjY0VISQUpiPgpfwiSkfP+oOAkoWIipqIiIP3+DU9EQEiAW+wD1ufvbz95WJszkdJh3nn+7unbT9i4397gEnzA//6RhPgTKTkeCe0PYlYaKh4WRl4WRkVxMQVxMXlRUSVxCWUJCTVpSU1ZKXVpCVVZCQUpMT4uNkEeTi5W5qGf/f9ZTv/aPvQ/MSwkHA4FKDhAI1A3FynRYc21pVtLE6NdLT31tXtbG2gAYOi/RuVnJ4dX56ejQwNTI4ObKysINAoB/rgd/eeCX0F3jo9n9jfHXC10yF4/N5ISi/H28LQyfY314j7GI9znT+f76gEA6WmxdzEwXty6+wLj9o/XLx0UpQPU5f1UpT3lRAIUxIIURUNUxGMMFdLtdYp9TVrinH8VBs21pGwNlx0vtt7sD4GraYCcAWAWgHkAlgDYRIEdFNhCoDeQ6DUUeh0F1lFgAwU2kH+F6H8yPMsAMQ07H7rc691balr6VTTelNybH1gXbV/sY5xtpxmjKxmswh+hzJOqKVBoKJGnJxmtKOQhyGjETKTOQKpFS65ES6RAT65MQ6NETaNES6vKxKjESK/IQKPCQKvLyeKoKFKb6d3XHtffk/L7V+b878yN0azjyfyrxbyb1TywWwRW49dLJU4bpU8bVHeLpa+atFZyJA/bbQ9HQo4Hg46brPbbHM7Gw05nE44XUk+WM6828qFbhdCD8uuz2uvrZuhNG/ymHQXvQqN6UMgeJLIPgeiHwweQiEEUagiJHoSjhqHIaRhq9Qq+cHTZs3FUOrOZPLUevXWcfQ1tu778eXHef3rWdn7Wen3SdnXcun/acnrecTWQm8dLJ/DowcfH9948f/Th6dOPj5++w3yK8/jhyzu3sW7dwrpzC/v+rZf3MEjevfAy1ZNmo6cneEeBiy3ESXd2+E9fz/9iL5A/bWqiAgP1ZdhjHQWzvLmrIsV7stXGaoyXe+z3p/3P16Nv9lKgh1nws0LoWfHFYdHRdun+etX+etvp9tD50dTl+Tz8Zhmg/ojFtpBgFo7uQkPL4AcpFwv+2wPWc3UavwtlBlJFBhKEeqK5R7OlWqIFygO4a4PFKv0FKwP4K/0Es1040t14i8OVUzwl4pzEI11U4v0ssoLsw30tzY3ULZVl9YS4NAU57eX5ohT5PClxrQi+GLMxVWSnALB/sxB4mkQA9X91mEIPpj0vfgfs/ArbHkqcrrDYbDS+KtBYM/p64U25E8p80+pwVKyxF8S2ZYu7aPnuME7posB23pNnJlxiMt94qNRhpjWqNcVkugCyWGR6+dP3eNB7o9F0LlPld4xmR6xaQ7J+U6JhXYReRYhBabhRdqIzr6Dupy+6CuqRFAwOH77afvzq9AkX8hHP+O0Xo7efjF+/NcB6pfX8lSLWG4m3n0SeYfI9eSr2+LHw44cCD+9yYD1haK3s6q4pTAq1LYj3qst0by+26S/3mGuI2O8KPRiKvpqMgy0kI1fToOvR0IN4OLQaiR6CwuqvjtJgR8lXx1mnxwXXF5Ww80bEUWdmkJMqG60eN7ka9Rdd6i+aFF9VyHCVKPBlSL9KU3zlJ/7ATfKdl4SM6wc+L+0PSV5+DTk1DkZWih8/aCjJqMl/kJP8oCQlV5CTMjbU1NNQV1OQF+TmYqWnFebj5uVk4edm4+Zh4eRiZmNj4OFh5+Jm5+DixMUnoiCjxPv6raO9E4D/lRr/N7RNf/vZAjQKDUehYAAg9rdWsxJjliaGVyeGfjbWjXd3XZ+e/imWgh3vTbc2NEaHbXS0TjY0rAz9OthYQf1VViJhVzsbK4MjQ/VTE937GxNzg80/6/M9jFUpcDB1RIUj3d2dTYxwnr9+cusZ/nPsmZ5WgEZmRXnRvcWS/oFvwErnLCuYaKVV4GZcGwbpTPYcLYte6MjZHqs9XeuGnoyioIsAbP6TZT4G4ByASxg4vQZ7N2ATClaRYA0FtgDYAWD/nwzPFkAuoq4mro8HT1Y7NoYr5tqzevJD6hJc8wNMYyCKIbrinnK8tgKM5uzUBnRkOhQk2mQkWqRExrSkDly0UYrcpRDZvnDz4RTXjkSv8mBIabitt6GyJBm+FDW+JM0PWSoKGSpyKSpyWXpqWQZqCRpSWTpKBVZqKxWB5iL/4daooYaIibrIpfqwjcawrcbQnZbAvc7gw76I057Aw3qzi3ab837/817fq1+BV7/Dz35HHU8lnC9moA4KUSfl0JPy6/PK64vKm8uK67Oy68Pyq7Oai4v606vG8+vWy5s2KLQDAe9AwDrgsE4otAMK7YTBuuCwbgS8Dw4bQCBn0OAYhjg7upjbu+heOayZ285Z3s65vG65vuy5OOs6O28+vGo7v+y6Ous8Omu7vuyE/y4ukGThfXj37V2Mt88ffsZ+hvsKG+/TawqSL5x0BHwsREI8pDIyjNq6AsYmoiZGwm4OSsE+2sF+Oslx7lcXB+D/Ewr/d3yb/iZSI4P81SVYISo0DqrfPXUpI62ZM70FqhMUe8tMxtucFn76bIyGbU9Gr42GjXW4NBUaJPgI2agQ64t8M5entlFncdBh8zIXCHKQDnKWy0+B/OqO+dkZ1l3r3pJn0pyu1ZioUh+vXB0lVxkiXu7H35koXRkiYiH62VmeyVebM9SUI0CX2UIEz16RJtlTI8hCOtRSKtRBIcxVrzTWLS4YYqynJMpMzU6Iy0xAZCIj5K0sbESGp/D5vRYHS15qFACbiIOEvXzarbC3x5VCYC3wajrkZCLmaDJ1ucnmoNnwPENq3+zzucWnY9vvF9GiB4FMNy70Z4ZEWxDiAzf2bdmXe2IPNx0YF4tMRkod17oTG5ONxlJ0Bq3IdwNYJz1oJn0YfjlQ9OmRtmmTDrkK1RvQ1Ntw1wSqlYRoFSU68rAr3L/Lxsdnzsiod+8u+5NHgo8f8T56wPHgLtv9O4z3btHdu0VzD4Ps/i2id28pMJ9+v41BcB8D/xEG3iOMTy8fvfvVWHUyX7kyELY9mnI0EbFbr3nW6QifDtytlbqedtrv0jofNTn9qbZbx7ozJHG044pA5p+fep8t6B8MykK3nBBnmbDDPNRu1s1qfrKPpSYXq50Agx4BlikJtgHBcyOSN8ak79VwMY0oPxpSfdQg/6jJQCzHQCRAS6QmI25qqE+A/w0b69n7d6/fvMbGefP686cv/Pz8amoqSgry7GyslBRknBzsAgL8P8iI2TlY1TSUFBWlmRlppCVFtTU0dDV1FGSVlOSVREREBoeGwJ9Ws/8qQwEaADQCAYXCLtEAhkLDDvc3ulprNxcnp/q718d/j/X2ri0uAQAA+mqkOMWe7psv+cdkNup0Pu46Pf0eF4+hsPDBpNip3KTWAJs0A+FANdZMH5OBwtT55qqd4eaOslh+tu/UxF+CXBxEuNgf33/87D7mm0dPGiuLUdCd0ljrugTb0cqItf6cg7ma060O2NkwEjYPwNoftTkK7KDALgrso8EpEpwgwTEKHANwBMAJAGcAHAOw+3drCZ9BXYze7P88XGpdHCwdrEtqzw0qi3RIddULN1PwUJaAiPOZ8rLoMFEqURCq0ZGa8rPJkuEpkOOr0ZNospAa8dE7K/IFG8mluennBxhXR1g0xlvWJVtujhejYQsAtQY/HDzb6IrzsxUhw5OkxRehJBQl/S70A1+ABF+QjFCInEiM5ocsM700LakuJ3llhGVvjmt/tttwrudEoedkicd0pddKo892Z9DBz9jziVTEfApyKQ2+kgddyb9YzjlfyjpdzjxdyzxazjzfKLncrTjfqzzfL7vYL7naK7rYLTzaKz09qTk5rz86bzi5aDy7bLy4aLq+aLr6My6bri+bri6bLs8bry7arq86oLAxFPoUCcA1+vgQOnoMG70GI4fnzZfXbZcXnacnrUfHDXuHjQc79fubtavr5fMrhdO9sVW+agH6/E7mYp7uKkEB+lERprGJlinZDvn5boUFHrlF7jll7jmVHtkVbuklDlmFdpm5VompprkFvtc3e+AfI8X/sudIZIifvBCDHMdnMZonEnRPJWifSdA8Fad/LM38VJ7rhQrfGy2RD0YyBGbyRJbKRNYqhCaSnzU4X8nRPFOgeaFI+0KO8okM5SNx8oec+Hc0BUl9HVWtTCTMdIRMlFgNRcgM+QltZGghShwq7CQGXERZrmIVESoKbO+5SN7qi9HayFFZipMp0r8xFqVIdNMOMJXx1hFxN5Jwt1QpiHZNCnUw1VPVkhKj/faNj5rOUFbQSZlfnQxX+ssHA07mwsQAAGZR8NLrOfuDTjXkig9iN+F8Nvx6Iv5iKn2t3f6g3XQjVXTd/ce+6/d95x+HIaxrAZR7zlSHrqxnOfLHydJHii9PJJ5uuXLPFlsNlzhv96Y3JRkNR8v91vq8ovV5Xp9k0YpuwohoQvHToBzBqAxJJ+P9erE3HQEK5aF6tYn+AowCtzDefX37Q0ZM+fnDLw8xPjy59fERxsfHGJ8f33r75PabZ3feYt598+wu9ivMl5/f4eNgfnt+9+Xrx2/fYX74+u59TUHM9XYlcjsPvV8NX4peSqQ9qZS47pRfjX8HHdLaKuM4/aWy08x7NSJ2Mqe4N2twfRh6vqKLGJM4a2M5+akE9pLhm2mopejzqfhkLwsdHm5XAVbTb89NPz80/frYiuiVGeErgy+YZgSvDT491f/ywImPzJCfRoKFXE1GyMbCQF1VQUZCWFJYgJ+TnZ2BnpmWVl1JycrCVF9fXVFRSlVVXktbXVNLk19AQFBQUENTWVlZipePWViIXV1VSlNdVkdTztRA2VBfeWp6BACA/Fth+a9om/7e6gH64vxkcmIEdn2GRlyhUVfjY/2TI30NpQVZcVGh3p6djQ0AgKXBvkoXy2DKL3m0eFWc1PUSAu26SoN2hmM2JoMa6p3Cgk3s9HU0BNlkOOUKHFMxfkP58dN9+cujxR6G4nxE7x005VjICZ8/vPvs7u3PL7CG+9sBOL057ELDBgGYAWAJgHUAdtHofRTqAAkOYOg9GNhDgYN/iHkIwC4AWwC5hLieuD4ZPNxo2Z4onetM7S0ObkhyLwq0SYDoBOspuioIWgoyG7LRaDNQalJTqFFSqVJQqdBSq7PS6fEyQ6R4XJUFvbQlsgJsqpM9W3P8Rmqip1vjl/uSjydzDyeyNoYS5zpDx6o8O3IhVTm2O1sdSHAAwNbJdtvKTI2TmYokNbEcI7EULYkoKYEwGZ4AyTdugs/s3z5w4n/mJMBl+/ZBnoW4MtGxpzKgs9K/ozaouyV4oD10rD1ytidyeSBqbTh+czJ1dybtcC71ZCFlfy5lZz5tay5tey51bz55fz51byH7YLXgcLPkeLv0ZKf4ZLvwaLNwb6v0YK/y8LDm4LDm8LDm8KDq5LDm7LDh7Ljh/KTx4rTx/KTh/KTh7KTh7LTp4qr5CjYAQ2/BwMXC3mDLSMrwTOniZt3wRNrAr7i+3piO9siGxqC6ar/6cu+aMvfCMuf0EtvMYuviYvuKcvfSKq/CSo/8Cvf8cufcUofMYkhGgV1anl1KHiQ53yYxzzIh1zIp1zIh2zwhyyw6xTCz0PvqZu+f1fTf9hyJDPOWEaYVZfrAR/ZEiApTgBxbgPyVAOUrfqoXfBRYfOSYfGSYgpQv+SmwhaixJehfyTC8VGbCUaJ7o8yAo8b6QZXpnQozjgIzjiDlC0nW73oKXOoKnOYG8h5Wmg5qgo5K3L6Gsm6GSkpcrPo8jBmu0vkhMkby1AoiDBpSzNoS1FIsnynfYkiy4gfaaTjoSZnLcZnJ81poSSd4W6VHuBqqK5hpqPLR0QjSUltpiNipcCvT4kt+/6YnyJab4ArQQzcXFYiLLPhJIvQ44Xo/+nQhADYZfzaeutpmv9dqdtCgf1qtelGmdJKruJcutZ0ttZsqc1hmuNRkvllluu7HuWxPs5yiNVQGGSxz2RnKbUkx6wyS6NL5OqyKM6pPNGJIOqRD2Cv/pduGq1eLtoP2dhM3ZoendGmwQV1KqCgrxyOMZ08w7pPj4/IzcX56jvMV+y3JB1ziD99+fP5C9g2XHBefHJ+A+jsBJQkhAyWNgqi4pY6Ks5muJ8QiyMt2oCXxeCEVupaO3imFj3rvxBJdF5CfFVAepZDAhoz2S1jh45p7VQx7Vcxr3RJXW06XG55HY9LQAY7DeqrTXlnUWuj1UiR0JmB/ODDZy0BfgMNFmMGcEMv8HYYt3hNHklcQIizjTw9tCF6af3ho+uG2IxeBsTCDNDudjrywl5OJtZm6l4tRYrhHqKdVhI9VhI9lqLe1v7uFh5OuvZWKi52Oi62us42etbG6jbFaoLtpcqRzcXZAVUlobWloY2VEZ13Mz7akwZ680+NlAJCov0sTDv4F/1D0X78yFBJ+c364C1A3ACABgF8db59tr27M/O6sKZ3u6Tiem94ZHqwLDqw11sthpRvXlt8MdDosTbqabEXvT4P9OTAzgKzOPvW1PNYWOBKh3eRlWFKW+G2pPuCjPxkLKdYV9WQghrBTCxB8ZPyGw0HwiQDzibuR3uXOBOywFYEcugEzULCCBjsAHAJw+heX6E3U5Txsf+x8tW97tH6lLWe8Ir4zPaA02C7V2SDCWNFdgd9KgEWfjVadjlyVhkyZikyR8ocSFakmA60OM6M+G5MJD7ujrIifnnKsrXFJoGNzkt9QWcxWT97pUHF7pmtzvufRSvHuTPrGaML6UMxkq+9Uo/dYtVtvkV17ukVjrGFppHZhqtn+QRcSbAL0yv5648J4uZ2hnD4/u74AozIrlegPfDEKfAkqImFSPF7CrzyE39i+fKR8/4qXnrAw1a2tNqSlOqi1NqS9LrirKaS3OWKoNXKiM2q2P3phMHZ1KH7zd8LOROL2ZPLmVNrmTOb2TOxDyN8AACAASURBVNbuTNbOTMbWQurWcsbOet7uZtHOVuH2ZtHOZvH+Zun+Zvn+TtXeTtXhbvXxXtXJXvXxfv3xQcPJYcPpUePpUcPJcf3JccPpScPpWf3pZespbPgUNtE3lVPY4FZU41lY7ppbaJeXb5uXZ5ed65CV45yR55CVb59T4JBVZJ9eYp9eYpdRYpdS6pxe7JJe7JJa4pxe7JiVb5+eZ5ucb5uUB0nMtUnKhSRlWSdlWiVnWidm2cRlWUSlmWUW+l3d7P4bDAUAgIhwdylBSiH6t+yE97hJ7vOQPOL98ZSXDJOP/DkvGRY/GbYAObYwzRtRhnfCtDhitG8l6XDkmd4oMGArMGErs+LI079WYHwjy/RamPa1GAshJ9lbJqKXqhI8gU5mHoaybnqiAXbaXhA1aeYf6ow/Yi240z0FnfQFHMy1rQ0VrDUE9SWYZJgJdSWZPcyVbbQkrRWFXfQVvOwNk3ytsyJdDVVlbPS1AuytvAw1AizlXNQ5RIheChJ+VBdhy4i3BtfVqP0M1H4yfD8JeZyKOEi4Wg29mY/d/x2z3uFw0Wl72e902G990mN91mN30AHZbDA/bbfdarOebrRaqrddqjJdKtSZyDcdKbIaLXHYHcltiDPtjtLq8xf56c7Z58nb7crVZsnQ7SraFq3X7K1QJvWtVp2y2V+rIFCnMt3TxkhFhINPXkRMS1ECYmhgqq5qoqYgz8clwkwrxETDRUNNjotPho9PTUpIQYz/A++btY5iS1Fwb3lIZ1FwQ7bH76aQ88lU+HoOarfwusf2JJXqKB3/OI/ouITxekhvv4gW+lt1s4TqYlQfehCFusqC78fu/FTcbGbaauS6Hje/nvc/nwk5HfPf+hWY7K1rJMJqJ8ZgTPraCu8RhPS5LeUrSzJsS7KX3hzE5l+fmX2448RLaCLJJsvDpCPD5WKhYGcmn5/tEx9q7WwqE+aukRioG+iklB1rX5npWhBvVZoMacpz6yj2bMlzqc+ALHRF36yWgoNacFSL2C2/2Si5Xiu8WM3fnSu9OVv65yiP/tcY+k8wFHoz1tvdXFxQnZlSFBue5ucVZQcJs7UKhVj462lGaWtV2lg1QUxrjXWmQnygHbWo6Z/gbAWASzQACIBGASiAb6JHyxHJNggnuWs9/n0ZxjVe8kmW7z20BOU/3mdRfY0VZpcn/kr35rEiCxkHwRcxStJ4iPrVaglA/0LCh2AXQxc7PXsL9XMDuSM10V0ZnvWh1qXOuhmG0nEqfEESrG5cNHas1GZMVFpUP1QpSDSoyHRoqQ1YWMx5+ayFBB2lxTxVJXy1JPz1xINNFSKt1OLttDLcDQqDzctjIXUpLj1ZvgMFQT/LgyZrwqfKQ6qiLfprw8e6I3prXLsrnDuKHerTzJrTLVrSLWuTzarjTCojjLJCdYryHI8ufyHACkDP76/U/e7JtFAXtZYSspHnN5HkVmah0uChNxBmV+Ogk6EnF6clY8P7QvbmpSwXXXG6V2N1UH11QHNNSFtdcFdDUE9D8K/miNGOmPGe6MmeiPm+6OWBhNWh5PXR1PXxtNWJtPXpzM3Z3K25nM35zM2FrK2lnK3l3K3lvO3l/K2l/O2Vgp31kq2V4q21st3Nyr3Niv3Nir3tyv2d6sO9msOD2j/j6KD29LD6+LD2+Ljp9KL1+KK5vSe8vMartMa1qMypsNCpsNCxoMgxp9Ahs9Apvcgxrdghvdgxq8gxu8Axp9Axq9gxudQxs8gxp9AhtcQhrdg+M982JR+SnA9JyYMk59qk5NokZ9skZdkkZdkkZNvEZ1tGp5tlFfpd3ez/c0/+b57lAQAgPMxdUohcjPUDN8kjHpKHfKSP+Mke8pM/FqB4JkCOJUiOLUiBLUz3Rpz5vTD9GyGaF5J0L5WZ3ijTYaswPNVgfaXK8EaRHkuO/rkU/RtpNgJe0tdshC/luBgddNSc9ZTs9eRsTdStdWQ5cN8K4r4P1edMcha01eIzUpPRURSx1JC211NWFuNUkuL0dzez0JXTEufWkeK10JULttfJiXEzVpdxNjWID/SIdLUOtdUIMJGGSPOYCfPq8jNn+8ujliyQM5qwCdWbca2bCdPLCduree/L5ej1oZDdDjt4m9VNk+Vpi/FVh8V5t91Vj8tZk/1Ro/leh8V2i81xo9NuvcNmueVyMWS+2HasxH5jKLUq3rg7wbQ32bg1Srs9zqAn0aAzTL0+Ur8yRK8mWK/JX63OV60i2CjHT6Mm0yE6xMrJxtTdzsbD3tTDzszFSt/OWNVSXUFHQkRTUlRVQkySj1+Uh1ecn09GVFiEi93LQjU3UKU2Srkrzagv13yizv10PBm+kwdO8vbbjA/KhPYqOa+a+Q5bpM8nIdut0mfzkI0uVdRZNhzWeXnairpoQeynny94wtejUDv5sO18+HY+bLfkZLEw3tNElZvBUJDJlJPamoPUnJ3EnIPUkJUYIkjvJs1tSoNv9v2lqxSjqTyfLB+Lvb5UhKtaWbrH4WbfxlxHT01iS5HPVE/C9M+cjcnqlZ9Z0+3R890RG79iTqYSzyYi13o8ThZj4Pu5iMOi64Oi64Oiy73c671s2E7u6VoZ/HL5b8rnb8X6v3KW/zPRzdmJipgIPd4XVmJ8MSpyWUoKI34eCzEhGTJiyY/v7cmp0mVkBvzda92c5toa/8L3j9cZCvlHF4oGMDRsB737GznXAOtPvCp2P/fVPdGTWRPi+k1DXEuO60b+TY38q5kMS6CtKunH5zSf3gfpK/amOHenONcHWVQ5ahbqiqUpMMeIkcfykkSxE4Yx4YewkQRyUfjx03oJ0PsIsQXI8AWriUcYKiTZaed7mlUGQ1riHXrTPesj7HLc9Au8jbPcdFKd1OIdFGPtFGIhCon2Sqku6lnuOgV+RmXhxpUJFtUp1o2pNq3JtkUhxuNdmYO1MQ1JTk0pjg1JthWRxlVRxjXRxiUResVhugX+egneWpVlvpewSTR6C8Bn95drWivDdSQ5TUR5TCQ5DSW5tAVZ9UXZTKV5jcV5dQQ41HjZuEkIyN+8UOKlL0pzq6vyr6nyb6gJaa0L6WgI6GwM6G0K/dUeNdwd9bsnYqo3arYvbv5XwtJw4tJowsJo3Nx43MJM8vJ8xspczup8ztp8zsZi7uZi7tZS3uZi7tpy3sZa8cZ68cZayfZm+fZmxc5W+c5W2e52+d5u5cFe1f5u5d5u5f5u1elezelm9eFa2fFOxcl+1UBXZHWZd2m5U3GJY1GRc2GRU36RQ06RfWahXWaBfUahQ2aRY2ahU3aeY3a+U2ahY2qRQ3a+fW6efVqRQ1qhfWaBQ3K+XUqeTWqudUqOdUquVWKOVXyWZVy2ZXyOZUKueWyGWXah3/XNwX+Tof/zigzxFucjE2HBEaB4IvwDU4T8lQjlS2FKLFHK5+KUrySocURo34jQvxdneq/I+U2J47MC02tVJhx1BhwtVhwjXiI9TnxlRkxFJkw5tg8yvER8bJ/5mT+rCTLYKEhaKMuYaypYaSnZqEgbSfGr89P663LFWgubKbAriXHLC3Ip8vMaKKtxc7Axc1G7epjpq8uY66gYqsoYyIn6QbSzY31MNJRsDXQC7C2s1JQctbSC7W2cTQ3E2Zj0hBnyHTmg1YJnpXSHxRTXJaTQ9M9HaSSXnXo3c7GL3YHH7fYnmWLbzqSndgRnLsRn7mRn3nSn3gyn3rTHPjTHIVy70dK/YzTqvKQqfOQa4gwHSl32RlIa4/U6Eww7k0zrYvQbYg1aE4zqIgyqIowrQ7XLQ7SrwozKA/UqgvRyfdSbs9xSYlzsbQzcbK08bG38ne38nK1UJfnE2Bj56ek56ejYGWlpyAmYqIjYqYmF2OikeVgjnfQaonV6Y2XHc/XHyi3Ga902h5KPFnLPlrL3B0KPfgYdjgVdToYcT8cerWZD17MR+6Xwk3LEdTsCOoCC9aJQQwCMATAK0L8BchSN/AUQ/QA9fLLbEu5lpinBbSDNpy8hqCHMo8TDqsbHoc7HqcTFrMzDqsBKpc5CrsnPoirCIsXL5Guntforc2s0a6o/HVxOn680DjcHTPQmLs80by/3jbRkhzhrxPkrH62WI/ZqzhfiLxaSrw5LYJedaPgMCrkIh49CoZ0waDP8uvnqvBWB2AIAjf7jfwzAv8RQFBoAAK4uTuWE+Mg/4lB9e8/y5YMSLXWIhaG1lKAs3heLH2SBdGzFpmbQscGBkLDZlmbwjwHJ30nQf+2d/qmvRwEARaOv0DeHiO2F6+Hu85qStcToKEEOe1YiTx2OYHsZUVaC1/dukzzBFCX4LIX/XpPkow3VFx8GvFAWwlhWomQWomQWwkTOHylSzJl6YjkWyrnWmiVORuVeluVBttXRzk3JXm2pPq1JXk0JDs0JDsW+htGmUgk2Sgk2ytEWCpHmMhHmMuGmMlGWCnF2qikuWhmeutn+ugUhJhXhlmXRZkURBlmeWqtDVb0VMflBpsVhpkXBBtm+Wrl+uvkBhtl+upneqhlumhHOqs1NIVAwgwZbqJvfu8vVeUmeCjz0ugIsugJMWsKseqIcOvwskrTE4jTEMowUCuwMPD8IyF9jyXJR5yc711cG1FYGNFSHttaGdtSHdDSGdjWH9rdHDHZFDHeFj3ZHjvdETvVFzQzEzg0lzI4kTg3Hz44nz0+lLU1nrsxlL81lrSzkrCzlrSzlLS/lLq/krawWrK0Vrq8Vba4Vb60Vb6wUbq4Ub60Wb62X7GyUbW+WbW2WbW2W723WniwWb4wlX+zVQY+6J7oTm8tdqkpdSoqcCgoccgvtcwrscwsds/PsM/LsMvPtM/LtMwrsM/Lt0/Pt0gvs0vJtU/Nt0/Lt0gvt0wvt0wrsUvIgKbk2qbmQ1FxIcq5NYo51fJZlfJZlQpZ5fLZZRJpJRpHf9X83Hvq/GBrkK8FDKcnyXozsgTTJfQmy55Kkz2R+PJQhfyRFiynN8FKG4YUYHbYEwzsldnwlNnwF1s8qXG9VuZ6rcGCpc3xRYfyizvhGmxVHkxtPWeSHvOh3dTFyYxk2VR56WU46WR5GRR4WBW5WZUFuVV46XzXWOBNeI3FaZRE2aR42OjxcURYmfmYaCUGWQHcbS3UFcw05E01ZXWnBQAfdnARfC11VR0NdZ0NNM1UlTRFRFQEeI2UlJiIybX5uUy4iB+bXBqSPrRiwSrW/XkQQ3sR+gdeKX00Ej7b47ra7nKaJHFjgQI0wT3Qen8pi7Mhi7MndOxd/cCH+ckzsXRz3SyXqF6wfbzG+x+AiemwiSTZU5NmbbNGdqN+VZNgSr98Ua9AUo18dplMdoV8VqlURqlMRalgeoFcZpJfno9GY7pKX5u/vDQn2tAvxsA3xsEoKc/VzNFISY5HmZ1YSFZIV5JPiZzTV4AtxVY3x1I11M84PsRoudpwuMV9vcj/+HTPZFt5dGdJe6ddV6TtSHTJeEzXRHD/bHjfTmzjVF7fWG73al7A+nLQxnLwxkbOzVHS8U3+4Vbe3Ur4zV7Azm781lbExmro9kTXflxDjplmZ7D7WltReHFqV4Vsc55wbYZMWaBbnZRTuYuhno+VpqgrRltWSZZcTpAlwUF3oTxht8Z3oD1oeilsbjK3PNKvO8NRREHG3N0kMdnEyVpcT+DHYHoO+aD5ZT4ef1iJvfsOhC2hwiAYncPQ6FDGJQI6gkX1QaA8S8SfXifyPzv7f6418c3FqrCzPT0YiSkMuSUpswMWW5ArR52LUwsfzYmBJk1fqj4lcb6ius3VY6ej4h75/g6ngfxdK/ylMRaEA4k8A4u9fvy620XUXoEyESOd46wTbqBLgPHv/6NHHB4/f371L+OwR7RtM9g/YogQfbAXYPYXZXbhoIfTEjuwULlw0bly0nlwM7gKs7iIcnjK83ipCgQZy0bbaSW4mmZ4mRQFWaU66vlqiQfqSUZZKkRZK0ZZKMVbKURbK0dZqcXYa8fbqSc6aqR5aaV66uV4GeYEG6b4ayQ4q6yO1rQXhqZ76mT4Gmd66ya7qae7aGZ76aZ66KW6qyU6aYU6qfX2JcLCIAhuwy59r8+WRvubyXPTqnPSqrFRa/Cxa/KwaXIwi5Phc+J848T/xkuByfcf9jvVEnIm0MMWtsSqoriKooTqstTaisy6iuz6ytylqoC1yoCPyZ2fkr+7ooe6YkZ7Y0f6E8V/JE0MpE8Opk7/Tx0dSJn8nz01mzE9nz81kz8/lLCzkLc3nrc3nLc1kL81mLy3kLizkLS7lLy3nryzlri7lrq/mr6/kb64X7W6X7WyV7G0Wnm2VXp20osAcQC2tDOZ1FDnWlDiXFDrm5dnmFthnF9plFdpn5tlm5Nmm59qm5dqm5Nik5ELS8mxTcyHJOdZJOdbJeZDUfNvUfNuUPEjyPyPpD0CzreKyLeOyLeOyLWKzzMLSTNOLAi6h/0Kd0p/DV0SgnwQntSzjJx0GLA+RT4HCH8J43oRzv3HnfqfJ8lqW+a08/Vttphfm7O/NWD9Z8hAasBHos30zZP6sx/Fel/ujIec3C873ZswvjDkItASptKWpDaTpHTQk7HSVjVRk9GQktcQktIRF1YWFdKS4PfW4AozYjGXojRWFdMW4dMTo1QS+i9LjmCrzetgZSguyqEhyqUpzy/Iy+Nio56f4W+go22mre5vouunr6wkJyXHQGypJsZBTk3/B/fjozscHdz8/efr+3iPqZ3e8+V/NhlLD6sSgv31/1rqvtLuc5IrfeH1GuH+6imA7cqTbsyI7NCU5MaYYVPxuS/GQh+AB5ceHFG8fkuE8In336NszDEGydzleBn3pZl2JOu1xOi0x+g3R+lXhmtWRWjXh2lVhehVh+hWBOhWBuvm+mnXJjomBJm4Wcm4mkmGOSlnBhn5W4jmh5s15QSEOWubyPJoCFBWxVi0ZlgXB8nXxRjm+umURZottgUeDodeTKeCkdnYgfqQ7/mi3YnMhY2UscW0kcbEveqYrdLgzZLjVe6jcuiPfsilbryNDvT3XuK/Oc+Fn3FRX6Ex3wHJ/8HxXwHJP6GJb5ERN0FRdUKy9bFWCxVxP8Firf3eZS1+F2+8mn+Em718NQWGu6h5WKn7Oxm4QrUB3bRt9YX9bmdnuiJEmr7EOn5lOv7XegMPfKcdTLSKsFJQkryAmUja68mQfH8T6y6NvSi8ucuDIDjh8Bolcg6M2oei1G9QsFDEGRwwjYF1Xl+0I+A74c17+23zzX2IoCgAAvTg2UZQVpvihzMqgwURjyseR6QJx5Oeyo6JOlpJp9fGsD/Ov9fPM1dbb6Ov7z3f/Lxf6P14kf3anAABweVrubZxqLhlvLdYUaxdtp0b27RnxO2yyVzgEmFhkH97TE3ylxf1E8/GdtpCAkaSYGhebLC25kSCnAR+LtTCXMRudKjWxFj2pJRejsyiPKTejJjOVJjudLj+LlTS/m4aUr758sKlyjJ1OkrNBspNekr1uHEQrzlY7wV430VEnyUknxVUnxU0nw1Un3Us32VMz1VFjZ6yxJt0/3kknyUU32UU7zk4l3l4jwUE7xl491k4pykY10FFpdCIPCdbQYOPyvHd2otDWQFqMjlyJmU6Ph0VPgMNAkNtCQlCHl12Hj0Odi0WZg0GemYaXlEiGiy4/2b25NqK2KrS+OqKpLqKtPrKjIaq7Jbq3LbqnPaKnPbK3M7qvO7q/J/pnb8xgf9zwz8SRwaTR4ZSRwaSRwYTxkZTp8fSZiYy5icz5qeyFqZyVmezl2ayl6czlmay1udyNhfz1+dy1mcyNqYztqczd8YyD0fSjkbSDwaT94djdwcSzjQYAVgFiZelnTluxQ1WxfVG+XV4eJK/QPrvQLqMAkp5vk5YDSc22ScuBJGdZJ2VZJWZaJmVZJWZbJWZbJeVYJ+faJOXaJOXaJObaJOTaJOTaxOdYx+dYx+dax+Zax+Vax+dYx+VYRmRapRUHXv45y/8X9aH/YWh4kL8EO60s9VsfSfylNN0Jb95ZJ/YVD5FhP3lbSUJp5vfyTF8N6N85MuLGSTL78pFZMBMZsuPqs+KasONbcX7zF6POVKEv0qINEKPV5adSl6bVkmB21FWJ8HIKcrLw0tewVZA3l5czkJcykOH10GQPNuQSpf3AS/NdnZ8BosRgJImrzvbSVYs/wNXEUFvSXEfKQFVMV5ov2EUvP9XfSk/FXkvNRUPBS0s1yEAzyFRBV4Sa/APm5+f332Pe+/L6Bd6bp4TvXn7GevXl7h0Xvo9XlTo3I369JZDVRrvrPAmYx5dzd1JEs996RcBZdcBhtvXvSDVj3jesxHdpCJ5RfcWk/IRJ9fklxedXhDhP3z7EkGYha08x703Rb4/Vbo3Rq4/Wr4rQqonUqA3XrgnXrwzRqwjUKg/QyvfVbEhxnuzKt9QUYCJ8lB9jebzaEGYv0Zrvi4auZYY5SjHh07zHcNFkaM+0rIhQi7fgDDXgrI23WOsNPRmP3P4ZdDiXMN0XuzZRBFDdZ1vZK+NR2+Mx45XWTQnqxQkGvTXue6Px62OJC8NBs+02U62Os53+003uI9XWc90ue5MR679Cp5qDUjw1k1w1m1NdE5w1KuJMZro9f9VBWvOMe8usB+vtBups2kptDeXphNlIVRQFFWW47M0lHY3F/SCSU10hvxu9ZltDtnpjJqvc+rKdahJ8hBmJ5CUofF3V43ztNYWYU4KUAbT0+qbiGtZ/AxtGosehqLErxM9rZDcU0QGDtkGvGs7P6uHwDQAACiDQf0Sc/5a2CQUAuL44stRQlGGgUudgUGGmMhVgTzLQduNgDRMVrrazbgjwrAvxaw32L9Qz2uz/fzIUhQYIAJB/dqoogEIAFEBDE0y1RL9iCxK/Eaf4zPgJmxgHk/Lda8p3L7+/fkaAg0lL+JmR+BvxGyxReipDUWFVdjZ5RnoDcREWgq/iDNQqnKxSDBSSVN8honyZEIs4Yz1vFQVbKQlzKXFTSRE7ZRkPHWUfQ9VgC81YB8M4O71YG91IS61oa91YiF68nU68nU6cnU68nXaSnWa8o2aUnVqOu/H+ZEtpgnuolUqkjWq0jUqomXy4hVK4hUqwmUKIqbyvgUyAk9LSRj0SbAOwcXLSPvIrU1GQXoiMRI6GyoCPU5uLRZ+Py0lBzlpaXJePW42TRVeQR5ufy0hc2FBWqDDJo7Umoqk6vKU6srUmorUuvLkhtKMlvLs1vLctvK81fKA14ld7+HBn2HBn2GhP5GR/7PTPuLnBxLlfifO98XO9cXO9cQt98Qs9cXNdMbNd0Qu90Yu90YvtEYtNIct1Qau1Qet1wUt1wYt1Qf+HtrcMqyqN/34ZpXYXsenu7u6uTXdvmp10d3d3pwoGjQJSAgJKKgoiqGOOjjqOgeQ6L5iZ5/9c5zznnBcz9/V7sV7stdZ9XXutz7rvX333bhY+Gyt6Nlb8fKLkxe2yN1NVv881/Ll9/fiPhZNPC4/ma4evxVzvjbncHdnZGd51KartclRzd0RTd3hTZ2RTR0RTR0Rje/g5Rs/tHKO1HWE1HWH/cLP6UkTNpYiaS5G1lyOrLoVXXQqv7oqovhRR1hHe1Jv/58G/nWP/D0OL8zItNWWdFTny7ARftflslVg+LjDfK7V7UOMVYc3loo321uM0F+ZUY+D0EFA2wnA5SEoHmYiFGmJJ+mxUE0EHEX6qsnasqpqLoJS7kZ6HjQTBVjLJ2yw73C2XbFvoa5Hr55gZ7JES6B7rg8v1068KMbKXZhanpzHmQlLMFSmWUhRd4VQn/cL4wMgA+yhf20Anc08L7axon8uteVHB3jgVeSEYvRAz0s1YJzXIHqfEJoKiEWQCcWEY5YS5hJgZRLAgLAsKDoNq8UB2WilflwvnOsnP+ynf2q2+JfD+kaX5x+2aZzM9L4fq31wvzfVQV+ahURaByPKCJThhkpwIKTaEJBtchBUkzEQvxUpXE2Oz0EKeqvQdq/C9WRU8UIofKvYaKfEbKgkYLArsz/O5kedzKct7uC5m6841speFljh67Ere2cFGa45Pf330j09rLXlheAstfXFOK3m2iZZY4NXgeKV/XYTlQCVheyL95VzqbIffUj9lfjBub7n06FXTb1uFe/ey3y3n714KvFdu/eRWyvvdntM/5k++3T/8Mnn0afTVZsv+Qunj0YT1vuDtmbA3D/Kf3MnLJhi46UmGu5rlhntlEtxb8wK272SsjkYsXKcu9kWu3oxZGgmb6Y8humlY6yk42eo74LRCfIzD8GbZEbY786UPJzJe3il5faeuMc4pzkVXg4+NHwVyslJOj3GrzY5w0ZGqTLMGTvoOD0a+fbvz4/vM0cni0enSz5PZn8eThwe3Dr+NHn7p+/L79aOfewBwegoc/SO58V8w9OScod8+xoTi3fXVg0x1/I00wsz1K1wcC0yNb0RShzKTBjOTh7PTbqan9gaEvr23DPxz8v9hnPcbPVdqPzs9lww5bo0Mt+DjMpYT1RHn1xEV0BYV0ubnU+DHSnJiRFgRkpzMEmwYAThYBouxU5HBm+j5mho66GrywCCqAvw2Kspu2hruGspUC8MaanBBsHcy3p3iYk92tKM62Ue6OcV4Oif6OKfgnfOJvqVU/xKyX0GoTzERX0bxL6P6lVH8Ssn4ErJnBdm9hOJeSHJrjQ95cX+ovTAyI9AmL9ShINQpy982J9A+N8ghK8Auy98+2ceqNNPn7afZU+AdADz77f3wxM0SnLq4pZSkrYy0nby0jbS4s7ICXl83xMzEWU3ZUkbSRUPNQ08bp6rgZq7V05Q2NVI6OVQ6OVw+NVw6M1o0M5o/e7Ng/lb+4s28ezfz798sWB3OWetLW+9L2+jPeDCY+WAwc3MgY/Vqysrl5LXetI1rGQ9uZG315TweyHs8nP9gJOfBWP7D24VbU8WP58t3l2uertQ/32h5+bDj1+2uX590P9/t3t/rfrZ/5c1u38cnfR+f9r7fv/x5/8r9qYLeqzFXrsR0yxJWgAAAIABJREFUd0W2d4R1dEW2dkU2dUU0dIY3tYc3toc3tIX9T/sHo+cMreqkVnVQKzuplV1hVd3hNZcjay5HVnaFVXSFVXWGV3aFl7SH/cPQf+gH/Eu9784AACgpSLXQknZWZM/CcT1rcNyqtdtt83rVE7x7mViAl8PrMXvqMBuLoVXALB6cMt68MlacIkGGohQLDoo5NwUnasYj4M6pmqJkHCyubassF+omWxSkX+Zjnu2pV+GhetVd5ZKXTomrQY4HLtPHMt9Tvd5XrQwnk63I3WYgUa7Ln67OFybIlKIvXx4fFOnnHOnpRHG3CXWyKEgK6ukoigzxsVZRkGFFYxgYtCWkvY01cUq8Qkh6LgyKE4sS42blYEKwwC5yskJYmOBCaLrxUsrX5aq5ptDda6Q3TZYf4jgO8hU/XIt42ZO6U0t91pYUoMSpyUGvy49QY6PXEUIZiLIoYsHSrIxCTLQ8yF+4oTT+5tIzjRET5V63yr1vVgcPlgaOFOFHS/wHivwGivz783z6cr2uZPv0VUaSnPWVeJGqPFBvI4nMQGOStXi8p0pWkI6DKtbPXN1MVlhPiAlvwN+Z6tiZat+c4tJbHLDaH7s7Gjdd7z/XHT55JeLhRMrv97J/nUvZu5P24U7G56uB7xqMvi7Efnp1/fhw7eOH6fevrp18Ha8tCs4g4VauJW0NUrZvE39/WLjcG08xlwqz0KPamHubaluqSAfbKz6cTN+4GbXYR1nsi1i7Fbs8Sl0YjiG5q+nKcvm5mjhba9qZyZC8TbIibJ7dq3gyk/F2uXysIclNW1aGDc1My4BhBDNBL+gqcUcFWNrrClVmWQDHV44P+r98HvjyZfjoeO7wZOHnyezh0eTh91tHX0aPP9348rbn8MceAJz9tQ4FAOA/qpcHzgAAOPj+KSuGQnGwjHe1TXDBZbrZ59hZtgf7T+dnjhdkjudnjeVnT2ZnDpLC36+uAP9UoP6fxt8Z0qfnepoAAJwdtcVTHeVE3EzU3U00Pc20HA2UXLQVHHUUbVRlbRRlHFQUDET41fnYFbgwstwoZUF2RQFObjQEC6GX4eEwlJZ0UFO1kBALNtYupwbkBXumBLiFu9lRHG0j3Jwi3Z2jPZ3jPJ2TvF0z8J6FofgiIj4n0Ds/2LcwFF8Y6lsQ4p0X5J0b5FYQ6JAb7JgV6FwfGfh04UZDFjnR2yodb5eJd0jxtEnztsvAO2T42mXiHRM8rBrKQv74sXQGfABOn7x+c72nO9FEhtdCVMxOVtZJRdFBQcZOTtJbV9NBWcFcShwnL+OgpmomLW0kLuymLd9bFj3VnTHeljremj7ekjzVmjDXkjDbHDfbHDvbEjPXErvYkbR0KfVub+rStbR7NzLu3chcH8rdulX0YKJ0dap8c77m0VLD9r2mx/cat+83P1lr3d1ofbLZ9uRB2+PN1p1HHTvbXds7XVtPu7aedj9+2v1k7/LTp5efPrn0ZKd7Z/vy3qNL+9vdz3c63j7umB/Nbe+Kar8c3dYZ1txKaWkLa2kLb2qPbGiPbGoNa2oNa2yl1rdQ61v/sro2al0btbadWt1OrW6nVnZSK84B2hV2jtGq7vCKTmp5J7Wyg1rZGVbSRm3uzf/2T1z+X2UoAABAaX6yuaaYmyZ7rDGijyo8HCbUFyY0kCg3nGHQE29GNeHx1uEwlmXV42XzlOD0lmTzkOUhGLOFmaGpFswEK24zPk5vbqUYYZUQXmV3eTlPc1lbWQEDFqw5FhPAhUyV4nRngctdpLeWU47xcqOYKJOlORLFsen8qFotCT9eFm06WiM6cJiuZmqYn5+zdYijdaiLVaiTZV5yUG9XaUSIT7iHK9FAAy/KT5WXIcjwecqw6gqiZcU4BARYWJAQBigjEg1mhjOwQKAstBcSPQxfTRTPNpC2r1BeVFm8J6LOIpk+JYi9DuZ+78/3Klg2V4w+1UAw1EDQSpKRbChU5KEboiUih77IDaVhg19gAtPoirOMVlAmK/3GK/Cj1YTB0uDRUv+bpf6DRfihIr/+XK/+XK+eHN/r5REB9oZiWLQwGizLAvLUEy+PdWvK8PMzEVfhZnQwUFSX4pUXwOiIMdkr8lTHO7fl4qsSHZevRG33xd6uCB6tIA9UE9f6U97PZe9Pxu/cjvt9NuGg1/VdkcjHad9Pv187Ot0+Pt49+rF0/OdCXlJoKtF3qSdjZ5DydJzw9VHpYktkqbtpFd49y9OFZG+uJcZrIIVa7IveHIuYvx4yfYW4Mhq7NEpZGI6MDtA2VxPwstVwslB2t1MO9TDKCLN5uVq1O5v+fLGmJNofS0cHu/ALihGEBMPgYHoYHY0EL8bVXKk00xo4unbyc+jz79d+/3zt8Gzy4HT629HU95+3Dr4P/vyz/+TjtS+veg6/7QN/hWuA/6rnyN8o/Pn9c1Y0heqIS/R0SHezK/B2zXSxGcpMnC7ImsjJGMlOG81Nv52dMRWf8vv6OvB3NP//0M7+DABOgL+VQk7/iomd1kUR1FlgmsJcemJ8Fori1trSHmZqwbb6RFujIFPtEDMdfzMtHwsNT0t1bxNNezV5AwkRJX4uGW6sLCeLNAtanp3VQEwgxFyvlORXGOiRH+CR5uUU4Wwd4W4f4WYf5e4Q6+EY7+GS4Oqc5uuWHeSV6eeRHeCd4++Z5eee4euS7uOW7uOY5WOT7mOX6uVQGx74ZO5qTQohztUqydMuxdM+3tU60c0uxdMhzdMuw8sxxtX8Slv099P1U+D92eGD53tdtWVBxhJcOAlJWxkZJ1VFZxV5W1kJZzVFa3kZE3FRU0kxezVVa2UlU2lxFw3pzjzSeFvyeEvyREvqZGvyVHvSdHf6XG/WfF/u3aG8uyNFS2MlixNlS1NVy1PVy9PV92drV+fq1xYa78/VLc9Wry3Ubyw1ry+3rN9rWrvfvHa/eWO1dXO19cF6++Zq68P19ocbHVubHY8etJ/bzlbXk0fdTx917T7s2Ftv2V9rf7rR+XSz4/lG5/RAbktLWHNHeHNbWFMLtaUtvLk1vLE5rL41rL6F0tBCqWsm17SQa1vItc3k2mZyTSulpo1a1UatbKdWtlMqOqgVndSqzrCqzrDKTuo5SSs6KBUd1Mp2Snk7saiF2NST8+1fz206+0sUHKjMzrJQlzBWQDopMyRbYbNsWLJc2FK9+LKDZCqougQjDh91JktJRIAGJsOWLd6StcRHLtoYTTVBUq0wZFMeB27mHGWdEkn1AmXdGGM1S3msNhNcBQbKkmB9469320/fj5/diVPUhFMswcc1WFcmSgzbJo3e8tEaCTT3lBbQZuZUoEf66+umRRGjQnwzw4OyIgJTSb4lWeTLl4rDQ71rUuILcLqFHIyVLIyFbKA4SaydPIeCJFZCgpOPlxUFp0dA6GAgBhQExHTxgiKGfqyIMNkcs3WF/KbB5m0M31EUxxcq79dAjjN/zGEA5qkX64SvWC9Fv9RXtchJqdBYuMPLJNpITZ8HrsZJp8AFNZDgvFpInqolTpT7T1QTBiv8+yt9RsrwI8X4oSKfoTyvgTzf3hy/nhJSkIMBLzOKGw41EGZN8NDvyCeWRzvYyWE1eVG2uipyItxSPEzKAsz6Ehzh7gYDrWmNWQF3OyKfDMS2Jtmle2k1xlgudce+v5P1dCL88e2IT7Mpn2ss30Wxf70ddPSl+/RkCzh9c3D04PT7cnk8MdDKbP5K0svxqPs9wQ+nM1YuJbT4Wl8i4y/FBddFB4bb6Hlo8ixfi9idjbk3SJ7oIK4OJa+MRN0diEgg6LuaKzqayFnoiPq7aoW4mqST7d6s1z+dy39yp5bsqgOnoUEzXkCCL6JBSBgDDMJIB2GgZ4XQZMWZnQH9hyc3vvzW9/v7/qPT8cOTiYOfk99/jJweDQKng6ffr317ffXo29Mz4OT0LyIdA8Dpf5cf+vPbl5yY8HBnm2QfxzRPx0K8Z2s4aaYkf740f6YwayI/bSwnYSw78W5h6ccHjwEAODn3V/0/z+Lsf3ZKOQPOpUGPrmcmEY11Pax07bTlLeSF9CV5daQEjGWErVWk7FQk8SaaJDuTcBccxck80g1HcTQnO1gSrE1J9pbBODNfY22yjVF2gFthiHdhoGe+n3sO3jXNxzncxZLsYE5xsAxzwEU42UY42VLtcRGudkl4t1Qf50xflyxflwxflzQflzQv1zRPpzQvxxRXuyQX6+rogF+X+mpiQ+IcLJLdbONcrKl2ZhEO5vFOVgmOZolO9lHupiMDaT+AnRPgzfG3xUcbTZmxjhYSPHbyMrYKcnay0jgpMUtpcTd1VWtZGRMxEQsZCZySrI2agr6EsI269KXq+JnB0okbReM3iif6isb7CscHi28Pl0wMF98eKZ66WTo9VjI9Vjo7VnFnvOrORMX8ZNXdmZqlO3VLs3ULU9VLM7X35xtXFhrvz9evLNSv3m1cX2zZWGrZWG7auNe0ca9pfblx837zg9WmhyuNW2tNDzdbHj5se7zVvvOwbXuzZXu9a3+1bX+tYXe9Y6I/r72R2NIa1tQc0dQc1tIa3tQSVt9Mqmsm1bVQ65rDqpvJ1c2Uv6yJWtFKLW87N0pFG7Wig1reQSnvIJd3Uio6KFWdYZUdYZUd4RXt1Io2cnkbobgppPFy+teD3/5thp6dnQLHAACU5+WYqshoiWA1eOHGIkw6wkgtEZSOCEZTAGEuzeyrx+euwmQmSO8mjw7R5fTRYPfW5PZU53BRYPZUwBL0ZPVZMUQZhWxlo0R5bbKWgq+WSIiyeIgib4cux4aLcIeTcJAc1pSXWZUTS7E2TcSp19lL33LkHnXk6/DU8VYWlUGipC7QBeprpEYHUrxtU93MM9wtou1NShIDr3YXkwNcCqIIWWZqBehfupAXu1C0BTwwF364DDtUgAPFw4VhRTKiwHQghgsQOho4DY0UmKY/JWS8JmKlM/B1t8PXao332aqV5uwlOO4X6WqHyfzHqSJ3vDha7ETGYp3uJLhe8TAq0pfvDraOtxQPMFGMDiS627iSXa36SoLm6v2nq/A3y32Hy32Hy/wHSvz6inwHCvH9efirOX7XiwlERwM+FpQAO8pMmSuTZFmR4FFItgoxlFRiZrDVVlYU5RfjRMvzMamLsGqLM3fWJAy0pE01hm0PxOaH6Pjp8ZdTDaebQz+OJ7y+GfFoJObDTOanOtzXeO6jLpsv4/5f10q+7Pd+/e3al1+vVKb6pwX4LHWW5RMtFUSRChLodG/dFk/Tm+EeS/mRG7U5s0XJVUFmK72UzZuk+4NRM90Ra0PJGyNRa6Nx+ZFWJHcDqr9FsIdJVKBTsKN5Ksni3Vbl7mzWi+nKDC8DUfpf1HiYuGA0TLS0bIz0TAwX4Ywg6C80/o6yh19vnB72//Hy0qeXvcDhzOnP8eMfo2c/Jj/uX53uT3rxsPrwt+tH37ZPgNNj4K816H9V6wkAAAAc//lnHpUaZYNLc7RPd3WsCA0YzEpdrC67W160UJo3X5q9UJwxX5y923H50/Yu8FcB///3HM676gHAGQAcdydFeanJB7lbR+Cdw5xxJDtzXws9V21FcxlBXQGso4pEgJF6kImmr56yr66Sr55ykIk22cooxgmX4u1cSMC3xJM6k8PrI4Lz8M7ZeJc0X6cUvHOMuwPB2izU2oJobUWysybbWxPtrcn2VnHujimejmnu9hleTuneTqleTqnuDiludskedskuNolOuOoo/xd3r1dG+8Xamyc54yLtzQlWRhQb02g78xhb42gbXLSH6fxs+SGwdwy8+PZxcm25PjzA2FycFycjhZOT9dZQd5CVsZAQ9dJUd1NTtpAUtZQRs5KXMJMR0RcXMleR6KiMnRosGb1WcPNa0a0bhbduFNzsLxwbKBofLJ4YKp4cKZkcLZ4cLbo9XDx9s2x2rOLOeOX87ZrF6fqlmfq7U3V3p+qWZuqW79Qv36lbvlO3fKf+/p2Glfn61bt1a4v1a4vnBw0bSw0Plhq37jc/XGt9uNn++EHHk832nc22ndXuJ/dbn6417Gy0jfXnttYRm5vDGpvCGhqpTc3hDU3UugZSfSOloZlc30yubSJWNZKqGomVjcTKRmJVM7GqiVDZTKhsIlS1kKpbydVt5PIOUlknqayDUtFFrewKq+wOr+iglLZRSlvJJU3Etis553VKZ3//6cC/qElXXJhuqiLmoCxgq8Rjry9hpy/rpi2D1xSPtFVz0OQykkU7KHPh9STN5cQFUUxMdBcQjDR87DAuEI0iLY2TMD9OQcRGXcpMTMpF0SDQyjzQUjnGWqXAW304VK3HT7aaaFxEsMdb66kKc2b5m93IdC/1kh2gatQ5i6aYy0VYG5nKyShAQIF6ShlRvk6a4j7iTFRlXndp3vQQp+vdpQS8Q1KIV7KpWo4AUwkntJjpYrU4tsneUJcbxQL6hRtDL8iGYILRC/CymRqoGavLKGAh/RmEiQrScpPfy06Hj2VyD9Pl/PT55TjRLR7SP9JEj+PZX0ZK3HAQGyfgHqXi70R4pStzj0XaDWWGVKanOTsEsnNJIxhB1qqCV/ODl9oTpqpDbpV5jZT69hf7DpYF9Bfib+Tir+f43SgMDbbR5mdFscJolfjBOVSrini3S9nBN3Kozkqi1uoKCsJ8QmwoSW60JBfCVl/u5vXasd6ykWri1kB8PsHARYUjh2ww0hTwepjyejRqdTDu5Wz6107rnzmCB/W6vzdpf5+P+rrfCPzR//nJ5bqs4IpIMl5dE01DQ3uBjp6ORkeAqQlvfy8raq4ouYqADzHS8dSU6KskTHcR569G9pZ7rwwnPp1L25nJLIyyCXLUjSE6EHxMKb52eBvThBDD35/UvlypernUOtGYZsrDbMION2EDa6MYcSJsAoy/IEF0UAYaIZaLg51kAJj842Xru+fNp4dThwdjwNHY7lKjg7og5y80Xua8vz1uODt8egQAR8A/D+d/sZf/y1Nw8uNgsKOzKSerNiWpKT62lkCo8Me3UIhXosP74qNHkuNvpiZMFuY+Gxp+v7d7PqN/0pb+38ffwvQnbTFUBRi9nBCbvrSIuaSonZyEk7JEgLYcxVQjzFInzs44FmeYam9WFeQVa2McbW2c6GSZ7ulQHOxdRQloT6JO1GTf66q6lh2b4+uQjXdKxzul+bum+HpQbK1CrMwJOCuCDY5gZ0Www5FszCPscYmu9qnu9hmejmme9ike9mlu9qlutknutslutolOuNrogN3prvII3xgHs0QnXKStOdHCkIwzjbK1jLExi8BZxOGttja7ToBnZ8D+x1eDdybLvezULKSEjESE1bi57OVkbaWlbeVkvDRUHRRlLaXFbBSk7FXkzGXEtIX4jBVFOqriJgdLRq8VjF4runm94Ob1/NEb+Tf7CsYGisYHCyeGiiaGiyaGCyeG8ydHi2fHKmbHKu+MVy9M1t+dalicblycbjzn6dJs3eJMzd3p6oWpmqWZmntztat3G9YWG9eWmteXmjcXm7eW2x6ttG+tdW5tdG1vXHq60b272bG3dvnJeufOeuPT9daxgdzGOkpjE7W+kVrfQGlopDY0hjU0hDc2hjc0k+uaCbVNhOpmQlULoaqFUNlKqGohVreQqpqJlc2k8mZyWTO5tIlY1kwubSIVNxBK6glFtcGFNUF5lf7pZf7pZf4peV6llTF//vkW+Hfj8ucRSQAAiovSLBQFfRT4nWS5bLRE7bSFgvQl811M66m+agIYNthFWV4s0UVXlBMFBzHBGMBMKEZWBIMYw0UXNNqBCUq2VYgiGBqqClhqKJN9cT4W0t5mos35rpeyLMluEgEOOulBnjYaMnF4k7s95MZUfTdDHqqFdIGnZr6PbkmAZUGAbZaHXm2Y1ZUs3zqSWQfRuNLHsDjIrTI9oqutOBTvXJwQnutpS5Lhs+GC6CNoXNig7b4OzRQPeWZ6ISiNsZJodUne5sb9Z/uPF+9MtlbljV/KulYePFsf8LzF9V2W5JMMjXhnI1kEd46G0PcY8eMI1g/RknM+kuNBJnMRzmNku/5Ak4VM0pXcPBNDWziKDYVhxzJzscIxikICkd62lwuI0/WkyQr/m8U+wyW+AwXe/bk+13P8rhcSguy0OeAMrBdorMRZCwJM6+M8O9ICblcmRdoa2mgoKgoL8LEghdmRYhwoBxONlJjAq41Zw1WEh/1xRRQzOwWOjFCT4ebQ3f7QpyNhi4NRr2YTv7aYfkph+V6n+L1F88e9uJ+f+lYnCzdGyy/nR0baWfBcpBFH0wkxIaC0tNwIUKiRbraHi4agAJwBCqKFQS/QyfOzBtmqFlAtwz2U82PM7/Ql9taGBrvqOphoBLmbOVlKu1jJeljqxARZbc5WdZSTY0n2LtbqwTY63hJ8wQIsBHEWfzluBxVZJJQBBKZF0dMYK7Pcmyn+403Pp18bgcORs4MR4GBkYyA2003ZSZJDFEWzNJIFnL46/Stufvzf5YeengInf7ueAOAMOPkBfPv0x87Wzvz0+u2R+6N9qyN99/t7717pnOvpej4//fbFDgCcqySfnf7/oOjZ2ckpcAqcHV6OC8MJcBgpClvIinmqKkWY62d6WzVH469kUMdqslcu1610VK02lW61V9dT/EuCPEqCPcsI3o3RIR1J5L6CuI3+xldzfRO12Tm+9rl+ztl+rln+7tn+7rGutiRrU5KtOcnWgmBjQbA1J9laEK3NopysU7wcU70c07yd0rydMrxdUr2cErwcEr2cEt3sWlOpT253FoV7U22NY52sIu0tQ8yNiBYm4TiLKCsTsrlRKtnx5a+jZ8ALAHj6dr/3Rk+qujSbNj+7IhurBAahxcXhqCjvqKLkoKjgpKZsrSBrJi2pJypko6ZsJC1hpCDcXBJ5e6Bk5Fr+UG/+UE/OUG/O8NW8kWu5N2/kj/UVjA0UTAwWTgwVTgwXnDP0znj13ETtwmT93anGpemm5TvNi9ONSzMNyzMNizO1C9PVc9NVd2eqFqerlmaqV+br1u42ry+1bq60P1rterTWvbV+aevB5e0HV3Y3r+xudj/f7HnysPvFZsuX9ba5gazqWnJdA7m+nlxbR6qpJdXUkqsrCZVloRUlxLLCkOKCoOLCwMLCgPzCgNwC/+x8n/Qcj8QMl7hUp+gUx9h057h0l6Rsz6Rc7+Rcr+Rsz8RMt4QM14RM14Rs98Qcj/g0l4Ki8C9fzhl69vdW/l+pUzoBAAAoyU8zk+ZxFGLC8aNcdCXM1ThwMmgvWU5XSS5LKR4FTrSOGG+Sn7ESHxhJxwC9yMCCgLKAQCJ0UAs4qyEUos0PDnKTdTIRUuGHepiIkh1UtSWRaVFmaZHatjhuay2BFC/j9ACtmUvk3jJLZxOkkZ4w3loxP1i3Psy0zE25wUO7g6jfHWHQTTAYiLboS7FN9zJMDvLITKS0t5WG+rlG+XnaKUtJwi7wIenZEYwcjBcUYRdzrdSjNQQD9WS6S7IGenqiIqOMTYwVFFU01NR8HIxKE/FLrdRXra7vsyTeZalVueqpY3hDxThehcv8GcH5W4Twkhdfl6NcnbtGoaV8paNRczjVUhcHRnJhObh42Hm42AXY2ISQGA4UAiEvyBbpajxcTJ6qJg8X+Qzlewzmel3P9r1aTMTbqDEx/MJNe8FZnLvAwzTd0yTbz3S4MDLCWtdMUUpOkI+bCcHPghDlwEhyYWT4MfEhNmO15AfXY/MIRmbizCmeRjerKTvXCNt9pMVewm+3Y77W2nyKZDsqlz6sV/u5EPf1157ZnvjbTRGj5XFOqvJIWhoXHW4vbVFhLBoFBfMyYdiQMAgIBoNhUQhOFJQZDgJzwKFSzChlAXZZXpgU90UBDA0ngo4JdEFWkCXY04yIN/GyNXQ00dKW4+WE/oK4QANlpCH721DM1Nx4mcywFxPdLILtXBkZYDAEMzMMiaS/yMMGigy1eb559eO7qdfPxt/v9K/2RU7Ueo/XJyZSvPo6sz6/fQQAwNl50c9/xFDgHKDA0dHRg/v3Hy0tvt568O7xgzePN4GT7/+7LA0AAKdvN++/e/YIOH9dTs7OTk/OTs/+7+P8138fnJ4BZ8Dxj9t5Kdn2xgk+1hk+LuOleQtN+ftTLfsLnW82h87+eAT8uQv8+fT4ycLm5erRouSOJHJTXGhTIqEthXwpK7yvOGGlr/714uB0S1E23jE/wL0g0KsgyCc32DMz0CPC2ZrsYEVysCba4kh21iF2tkHWuGBrC6qzLcUBR7AxCzDT99LVctJQNVeU1RMX0RHg7ilI2Z/tddaXC7A2CMUZBZkZeOqo+xtok8wMw8wMQky0cmLdP3y4AwAvz04ePX/c0dUUbaYiiJMSNpMS1RPjMxTispIUMRDiV+XAGokJmUpLKHGy8TLSqwrw6oqLyPOga3JJE31Fg1eyBy/nDl7JHrqcNXg5e6gnZ+Rq7s1r+bf68sYHCm4PFU6OFk2NlszcLJ+bqFqYrDtfhy5NN9+707I827w007A4U7s4U3N3umphpmphuuLuZPnSVPn9mer1+caN5dbNtc6t9e6dB1d2HvVuP+rd3ep9+rBn78Hl5+tdTx507A5kPc7znij2aagn1daTGxooefneqelOWVlu2ZluOeluWRkemZleWdle2bneObneOfneufk+WYW+WcX+2aX+OWUBueWB+ZXBhTWhhTWEwhpicS2xuJZQVBNaUhtSXBtSUhlUURVcUh5c15T27fu/Xaf019UAoDQv00BKSIeT2USYz0BaTFWY1ViS2ZCP3kqAzk+F00oIYyrEEWqlaKvMwQOhQYFpEXBaLJqeCwEWRUBkmZFy3EgnE1FfG1ltSVZTNT5vC3lTZe6oIJPoQC0rLWY7FdYYd7nkYIWccD2yq7iOAsJITyTASizeVizKTro+3CHLXjXJRjzZSSbJQSnBRSnKRdbXWMZMRdbD0fxKZxkB76gkwMUBusAJZeCAQVigUBYoAw89jQUWnGWq2ppAstX1JfvZAAAgAElEQVTS4OPgZ2fn4+Tk4eUR4uUUFmDmM5BVKCc5zBY6rWZqPCsw7g420ROWcleUXCLKvQ/nfE9hf0GRKjMWCpBncxLCOMvJuls4Y5kFsWx8XJx8nOy8HFh+diw/MwsnhhmLhqFYQDAzObGGpKBbVeEjBd5D2W43sj2vFYV4msvBaWk4YBBVdkyQoVKSp1lNuMtwQUSYja6+tIgkHxcnBsnLhBTCYiTZMOLs4CBb1dvVhEfXY7L8dTW5oHGOetcKgucaPBfqPSeqnR9dC31Y6rVKUt9KM31QaLzXF7vcnz93JW28Kbw63k2BixVJT2upwafMDWNDIOAIJAIBR8BgCDgaBcMwQVFMMAQCBkdAUUwMGBQDREmSz89Ry9VU3NdGwd9RmRJgFeLq42Bs5oozU5YQg9NfwEAgzCCoMCdzRIhNQYJ/JtnHy0IzOzqSBYKFQdFIJAYDY0IimMEQKOQirYqMupNbhLldBB4fUV+RPXit7tb4UO/IjeaW0me7D4Fzhp79td77z/qHAj///BodEOSupx9sbkYxM72UlnKw/+T4j/enJwenwPG5UxMAzrZHB9+uL58cHhwenhwfnysi/x/v9TdPT89vsNlUMp0fc6M49np23Mal2p/bQ8fvRj7uDQDf14+/PwIOn518fPR5c3xnoHGmJutaTmR7Crk1jdKWRunMDL+cFTnWkL3UU91XlJQX6JYb5JUV6JOMd490tyfYW7ka6JoqKhlIyeuJyWoJSMlwCYlieXjgaB4YUgCFEmNmlmLBqvAIaEtKG6mq2ujq49RU2/OS9+eua0hy2xmpG0oLmUgJWctLumkoBuhrEAw1A03UyrIDvnxZBoA3JwfrO2tNTUWhfgaKJH0NgolOoKmmj6acr4aiu7q8g5KUtZyYtbykiZSwrjCvBj+XEiebPCeqNoc0fi1/oCtjsDt7+HLW0OWsgSvZQz05Qz3Zw705I1dzbt7IHR8ouD1UND1aOnurfG6i6u5U7fJM/b3Zpnt3Wu/Ntdy707I003B3pmZhpnphpmpupuLuVNnSZNm922X3bpevzFSvzTesLzVt3W/bWe/aftC9vdG1u9H1dL376WrH3r3mvZWmxQSna8L0w76K3Q3E+npKQz25oiqkqoZQV0esqwmtryZUV5Mqq0hVVaSqGmJ1NaG6KqS6OqSqOqi6OrC2JrC+LqihLqChPrCpLrClPqitMaS7lXipnXilndjbSertIF7vCGupCSwu9qlpTPr647xv07/LUAAAAKAsP1Nblk9HHKMjhdKQQWpLwswUkGbyMAclpKcKk4M82kwGZaKMwakiTeWg+ooYE1W0vRrMSQXpoIWx1WJ11ORw02XFm/I5GooZ6UqY6PKbavIEuujF+puSbZQibNWi/LUigsyp3g5ULwtLbSFlUbidDAovy+KvwpvvZ5LupO4nAyPp8sS463mbSbpocQaYKdvrqLnbGPa2F4V64njg9CwMF5jBDEx0F5ku0rAz/CIEozMW5baTEzEUFRLnEpIQVZYQV5QQkZQUkpQUluHlFefilhLl5NOTErJXESYYKZAsjAxktQ3ExPp9ZT9Gi3whY9+QRUvNJM14MKrM9Aq8XBISKlgmQQEsH5aFA8PKhmXh5EBzYhFYJiQzGsmCQrDCGWAiWHRhmOtEBXEk27k/2/Vqvh/eUoEZTotGwdHgX5joaLxMlfsKw4YLwyvCfS2UpES52LkwaF4mlAATWpoNZSjOHu9uMF4WsH09OsNHR5+XKcHdtD7Te7jS+XaV6/UC65mOoDKyFVlX3VlVheqgEetj4WthYCzNrSIAkROEMIMusDAieFhQMEY6OBgDhSERMDgGjEJA0DAYEg6DIWBQGAQOgaBgMDQUAubCQnMSXNZv562Oxi0NR9cWkdRFLSQ5dOxNrZSkxFAwKBqBQEDBMoLskYEmmUl+zq6WOurKcvzSIFowFMoIA1+Eg+lAMBgEiUaCwLQ0F4TETdyCS9NKusrqm/Pr6tMbmgovXWru7X7z7nx/dAycASfA6dl/EFP6H/XyfyZQiO5mht6WRj7qyt0RVGD/ydnn306Pv50Bx6dn50rzZ7PVVVONtbsPNjYfbz/e3d3f33/79u3Hjx+/ffv248ePHz9+HBwcHP48PPp5eHjw8/Dnz8ODn4c/D34e/jz89Ha9uWCtPnOyIf1WcdJKR9HBXt/h+4HfH/Sc/rb0483yp925L1vTH+b7lxtzRwvjejLCWpMIzUmk5mRSaxKxI5l8Iy9uoCipKZZYEOhJtbNQ4mGT5+UQZWUVwGAFWflEOUT15fVJLqQIr8iowIT8pNJYQnxxWuHluvaJq8NLo7O7iw/ePX357cMX4BDYW1mvTYl5fPuKhhyfhYGaDDeLLDuzsaSQs7q8r65KqKFGsJlae130wc8tAHhz+O3++kJlGtHSSZbfT1HCV1XaU03CRVrAW0nST1veQ0PWQ1PeS0fRQ1vRU1/ZQ1fZUV3RQUOuKZ86cbVguCt7sCtnqCurvzvjxqXMwSs5gz05Q705Qz3Zw1ezbl7PHu/PnxouunOzZO5W6cJE+d3JqsWp2qWpxsXJ+qWp2vnJyoWp8qWpssWZsqWZsruTRUsTRYsj+XdHCu7drlqbadica9iab3g417g537g+17A+W785W7c9W793p+b1/abnSe6PxWAbPkq9NcH1DZT6OlJVTWhNXWh9XWhrfej1tvDRtsjxjpjJrtiZy3FzvYmL15NX+lM3B9K3hjKfjObsjeU+v533air/7Wzh24WS9/cr/tis/bZVf7Dd+PNJ09Fey9HL3smBxKIC17qW5K//am7T+Yf39HwhWp6TbijLFWTOTbZChpjAA/RgIUYIohmKbMUUZcseZsEaaoQOMWUJMmYONmYmmrNHWHHFW3Mn2fDE2XLG2HFGWrBGmjKRjVmdtdj0lbnMtHmstLgTgu0bk0MKfEwKfIyq4rxqsqKKk+IKEsJczBQ0heHuirwJuqIx6qzplpJtgVbpmmwJRgJZFA+is06QoTDBSj0+0DU5KvBSW1GIF44bAcIy0mMZLwhAGTT4OOS52SU42eT4uRWE+cUFxSRF5MRFFEQEpQT5hPm4hfh5RDg4+Dm5BHm4BPm4BHg5ePnY+YTY+IRZBbm5+B3kebJ0+cZdRF5SJeoteZQwYHV2sL4wNw+Wh5WVhwuNZWNiYcKwMqFZMQhmJiQLGsGEhGMQcAwGgYHQX5TgRjfE+44XeA1nO1zN8/ez1MDCGVFQEBJMy0BLI8yJbs0mD5SEXUoKDLPQledl50DBeFEoTiTKUIa/wFa/wRs3UOTz4HpYWbiZt4ZYhq95QzZ+7Qp5oQ1fk2B5Jd8t1tNKU1BPkk3DUd/cwcjaUNpQmYNXU0aIDwtBQWlhF2iR9AxwMBgChsLBCDgIAQPD4VAkDAqHQeEwCBwGgYOhEBAcBIeiIXT0bIiLVdm+833kyUtB5ZkESQErMR5LJysbJRkxFBjODIGg4VAudqiXuVh6mKsQPx8ChILTQaEgMJiREcxAD2akB4NAUAgEBobQXaCVklesae/OrmzwpyYGRCZF5hbHFFSkl1XtvX4J/JUb9Fex53/C0NMzADj7+eNLQ0VhbkJYeXZ8PsHvakLcyd720ZffgONvp8DhCXB8nid/PS/jZk3V3s7jx0+3d58+3d9//v7dm29fvx4dHR0eHR0eHh4d/Xzz9s2nj59+/Pjx8+Dg4PuPH9++f/nzy+fXTyeLE4fTInszoy8nkZbrsndvNr1cvro73rU/2fN5ZWxnuOPFWM+T/o6BvITuVGpbAqk5jtwUR2mIITbEhjTFBHcnUltTwsvJAcX+vkEWphiGCygGellB2dK8zob68c7W2wOX5hdGdxbHd5Ymnz1a/P3Z+uf3T/74uPfh0/6nr89//vnrt69vvh59+Hn2A3i0vJEe4Lc22qYpx2euryHEgRVmYdIVEXBSlcPrqAbpaweZKl7rSTk+eQEAn759mV++nZsaahVopBpiqByspxigLeevKeejIeeuJuOiIuumIeesJu2sLu2sLuWiKemkLu2sIdOUTx3rKRxpz7velXetK2ukK+tWd+p0V9qtS9mjVzJHe3Nv9WRP92bM9JXcGSqdHy5ZGKm8e7Ny/mbj4ljj3VtNS8O160PFq7eKVzpjHxZ5rOe5PigJ3B/MeDBd/Wi6Y+tO18O7PbvLw/sro89X+vdXh39dGXy1MbC3Nff80czzqa7Nzsy9oby9dOcdccYnHoo9VYHVDcTaOlJlNbGqjtBUH7wxlvXjfs3Rcu3hvdqjlbqTtbrTjYazzXpgswHYqAfW64H1BmC94Wyj/myzHthqAJ40nz1tPdtrPdtvPn7efPSy5fhNG/Duyt3hpMI814bm1O8/PgD/nj/0f2NoaVaaoRRnoDE71QJCMYYS9GAEfWioASTIABRmgY7GsZENkQR9VLAeIkgXGWqACTNhibXijMdxxVmzx1qzR5kxRxljSPoYR2WUgTybuRa/lRY/2cOkMgaf62WY7WlQHO6dEeaXSPRJpeA9zOVMJdGuYthwKdYIYbpIcXCliWSJFjbZUCAp2DnM24KEU6A46VPxdtFhvp3txUG+NlwYCIL2IhOIXlNcGKehqiYhKS8hJcDFzc/BKSoiLsQvIcgnwc8rwsPNz8XOy8MpyMsjxMnOw8nBzc3Ow8PBw88lyM/Gy8nEiuHkY2Hj5mbmUWNDdrmIjLnxe6FoCJI8pkJcXCgMExqLRLNgUCxMKBYMihmNZMagWVAIDAKGhkNRSAgKCYNDaGnsVcRHC4IHspz6CkP8LHXAv9BA6elg9LQMdBfBtL+EeVr2F1P7Ev2KXAxMJTA8SFouBJIVDnM1VG13x7U5GvcV+K70Bq1cC9wYTbhRH1aW4nq/I+RWhUeYq3q4mwbe1kKWz0ycw9hOx8rexM5Q0VKWk09DXogTc9FQXUaIgxXGwACDQCEQCBQEgzLCICAoDAKHgmHnBgFBwSAwCAyBgpjgYDg9DY25tsjtXspkd0hFeqCChLGsmKG9mYmytCQajMTCIMwoOBOaPtbPhOBiioKi0TAmJAgCBYHBjCAICAxmBIMZQWAGRjAjiOEiiIWFhxKRYuMaqGZgn5hfG5tb5UNJDgiL23n+HACAvxuO/GcMPTsDAODnwZemyqKC5Kia/JSK8NAb8dGn2xuHv78ADj6fnf08F/oGgKPLaQlj1dUvnzzZe7r9fG/v5a+vPn18f3R0CADA2dnZ58+fv3798u7dm2/fvv195b/6jwAnf94qiGoM8aiKDCmjBIwU5bxZnHmxdOf96sqHleW381Ovp27tj/a9uDlwJS2+NtK/NiqwJjy4Miy4nBpURvUvJnmVUL2zKO5ZwS7Fwd7BVqYsYHomEFhTVvv65aUbfTs3rm0MXV65O/xkb+X97f712aGd+5O/Low8WJt68Obh29eb7149ePvq8dtP+59+fDzZXFjP8Pe739+oIc1jpqcuxMEmgEHrCAs4K8vhtVX99DSDcSqT4yVnZ78CwMevv8/O3EhL8TaLs9JPsDVIsNaLtdWLttWn4PSIFpohZmrBZmoBZqp+Zmo+JqpepipuRsruhrIdBeS53vypjqzhzozx9tSFgtDlMIulMLOtctKDzuTlgfLN2d5Hd67uro7tbUzurd9+tjG1vzn5YnPm163Z/e3FB/P9Q2WR95oTl0LM1uQQu4qoRzrY7TDc67nrP75+/PHl5Zd3y19fLX77sPn+5d23z5Y+P7r0dqkIOPoMAMAfuwsLRdSbiZ633TXWROg3PBSvVIfUNJBq60hVNaSqemJzfdDuTD6wXn92r+bkfu3JSu3Jas3JWu3JWs3JavXpWtXpavXpau3pau3xWu3RRu3Rg9rjxw2nT5pOdpuP95oOnzUdvGg+eNl89rr73mhKcYF7Q3Paj+//i6HAv8dQAACA4uw0XXEOP0MswYiBoAch6CKCdCAh+pBAPQjBCBWNYycZogm6iGBtaJA2LEQXQTLERFmyxeLYY6zYYqzYIowwEQYYkh6zvTxSXxprpSWM0xYOcNBN8beKtVfJ9jNPDnQheduTvG2o3jg3IwmcLAuOG+7BDvJnoQnA0ETw0eWrYrIsxVNCHAMddYMsFcLcTIM9rEgE17a2wkA/G3YMmJ2JSVxYVE5MXEZYREJIXFhIkodHkA3LzsfDx8styMslzMPFz8HGycrMxsbKxcMtwMbKgWVh42Tn4sJyc7Fyc7LysKC5mDFYLJqJC8vJxsxsyQdfxitfU0CSsVBxCCMXBsOCYYVgsEg4MxqOQiMxaCQGhUAhYAg4FA6HwpEQFAyKBDOAhDCIlkR8X47nYFGIr6UeA80vEAZ6KP1FECPDLzQ0RsqSY5Ux/REuGTrC1vy03FAaZjgGgaCz1pOrdbNqsNUfzAvc7AndHyJv30xpLQjODbdfbCAOlQWFOBh4mWt6WeEUBY2leY1cDK1dTE0NxKWshZmtpeBaIhCclrgoFyuYgREEgYMhMDAIDGYAgxkhEBD0HwMzQiCMUAgIDmFEgsFQ2gt0/Fh4Ty1+qiukLMVDmJNPgIPX1lBLXUaeCYrBIsAYJESAGxPhY6EkzI2EMcNBMDgYDINAoWAIDAKFQaBgRhAjPQMDHS0D7QUEhFNSzEJQzNSXlJJT0x6RVeYaHG/rGbq2tQ0Af3+Oz/47hp4CAPDzx5fMuKhQN4cof48oG9NrEaTDtbuHr58AX347Pfp2CvwEAAA4PeqMj7lVUv728dNn249+ffLk1YtfP//+4eDgx7nr8+Dg4OT46Nn+008fPxz9/Hl2enJ2dnJ6dnQGnAAnX/qzInMcrTL8vdJ9vZsjo19PzrydX9yfnX84Mjrf2TZeUz5YnH0jL7U2LKiC5Fka6pHn55KDd83Bu6R7OaR42qb5OSXj7bP9HYtDPUNtTVnA9BhGsLKEWnvTdFf31qWutebSW51F/T+eH+4svZzsW5+4vlmc0lGX1/324YfX669+3Xj14uHr97u///nu5+bcerq379qNRm1ZPmMtFSEONn4UUluI31FRxltDyVdXPczdcHW5GQBeAMCHT69u3xkoqk0hFZJ8iik+xWTv3CDXNG+HOBdchJ1huJ0exUY3FKcbYKHta6LpY67tY6EdaKzYEeszUx41XhQ2XEqdKSAtuWttyoEfKYIemQmuBBk86C358f3Dt+9v/ny3/uW3ze9/PPz82/z33+/8utH4/d00AJx9fr9XnxpQR7Uec5Tfk2H8Q47htcwv8+qs725dAgAAOPr829bYH09vf3t57+3TyR+fHn/ZufrrfC5w9hEAgJ+/PbxXQOrF4/rNlWZ4aeacZS9VE6vqCDW1xIoaYmUdobEucHsq93St7vhezdG92qOV2uO1muNzhq5V/2WrtcerNcerNUfrtScPao8f1h09rj/eaTh+0nC023C433jwvBF42XX/ZlpJgUdjc9r37x8AADj9Fxn6lwseAEpz0nXFOfD6WIIhKEQHEqIDC9QGB+lCA/XhBEN0uDmWZIih6KMI2rAQbWioLpxshI6yZIvFscXh2GMtOSKMMBGGmDAjdkcFlJ4kK05T2EZD0M9ajWSjEqDLH2alEOZiGeCCC3C1ILhbOJtImMizWkvx+MgJBspyhMqw+fODKFLQTAflbLIL0UE7xFyB4mRE9ralhLi0t+QH+OB4WBHSYmJSktKC/AIiAsL83EK8vKIcnHzMLKw8XNzcnHxc7Hw8XHwcbOzMGGZmDJYDy8GMYWZhYsWysHNgubDMHMwYdjQKy4pkxULZ2GDMbGzcXCBQq6nMjKWYNfQiDwzNysSMxjDBEUxoKAoFRyDhCAQMBoNAYRAIDAKFQ6AICAIKgTGCYGgGxpRA25uVxJGSYB9LLYaLv4AZ6WAgWigEDGJgFGJGtCeF9IR7RKuhe1MN8LbSSDAYCaaz05AvcbPLs9QazcHvXAufrSemuev7qisFa6kXuOhVRrv62RmYKgr6mGuZy2upi2m7m1tbKotTdUWnQ7UnCSpDmd6J/rY8KAgUBAFDkBAwDMzICKJnBDGAwYyQc/uLpIxQCCMUzAhlBDHS0oExUIaqLMfx9tC8aHtRPowwF9pWV0lLRpEZhmFBgDAIiBAn2tVEmROFQMBYYIwgCJjxHKBQMAQKhoAYGBno6BnoaenpaSCMLGJCJg6uUekVzUllNcSUfCuvcDOXwOXNv5+/v1Ph/8N16PcvRalJ4T5uKcTAFHeH3nDi18Xpn3tbwPtXJ18/HR//AM4AADi8lBh3s6j81cOd3YcPnz3efrH/7Pd37759+fOv6R2fAGdnj7Y2P3747fOnD8dHB8DZ8dnZz1PgADj9ciU1OkJfL8LBPs7dLdPdvTQwqIpALAzyKw7CVxIDywn4fD/XdA+7TB/HHB/ndDf7RHvrRAebBHubWBvLaGvLGEe7eEebLE+nIiKe4GjJDmZkYoQoiqk01k62tD/qbH9QmHilKKz66OnXg18P7o897m28E+ZXTHDPWBrZ+n374/7Ky2ebr18+evvbsy+rUyvpnr4bN1r05AX01RWE2LF8KISmAK+zooyvprKPjmpisPXuoysA8AIA3j3f6d9bv/HH68fPtlc+v9398nb34/NH73ce7C3OPb4zuXN3avP26N3Ba2PdLb3VZVcqSxpLc0rTwm5UJNxuThttTOlvSZpvSV4PNtmTpXsvd+FXSfpFJabd1lwAAADg4Ov7lT9+W//6eevgjzXg4PHe3fqDN/MAABz9tt+VHFTmqdNvIrwrR/tZhfGFKO09adSL9ryz00+nP95+/fDo46fHf77e/Pxy+cuHrT+erX16PPvmyf1nj+88m7s+le5Xa6txSVd0ipdm2l6iuyqksi60uoZYUUOsqA1tqA14OJF1vFp7fK/m8F7N4f2aw9Waw9Xao78ZerxWfbRac27HazXHGzU/N6oPNmsOH9YebdUcP647elJ/vNcAvOhavZVWku/e2JL2v/byZ6f/jj/0H4ZW5GfpinN6aKCDdOiDNECBGuAALXCgDjRQFxGijyYZYUJ0EQRdWJAGKECdMVgbSjJERVlgY6zZYqywMZbs4UaYMAMU2YDVRgamI4qx0RC0Uecjueim4k2jrWUjrRUS/OziSb5xJL9Espc7Tk5LntlYSdTHVDsQpxXlahhhKu8twxJhpZQe4pDgaRRloxbuYBgf6BIW6NBWnxnsay3CxSLOx8/DycXNxcnDw8vDyc/Dzs/OxsnEjOFgZ+PAcnOwcXNz8nCwsTOhmTAoZiwLloWJhQnNwsLEhmXhYEKzoJEYNByJhKOhSC4YHAVnRkEYQV4i3AX6khJQBhY0F4qZHcXMxI5iZoWjkXAEHAqDgiEQEPgfg4IgYAiIgRECukBH8bAYrYsYr6HgbTQZ6GggEDo4mA4OAaMYQeIoSENq6GRHWmuq0f4s5UqVh6E0jySULt3PozktIdPHeijX7cVIdGmIgR0vmiAtHqEog5dgD8bJ26qLyrNBxVhh4szM/BgWYTZ2IWbaGCP+rVDVDS/RaxScmQwfhv4CDAyDgpBwRhiEgRFEz8BIDwYxgP8nScEMYBADAyMDiAFET0vPCAXRZsfb3eyILoj3UlPkl+BD2usqasnIssDRLEgoGsYgyYs2URL4v3i7y+A2sm1h2Iql5m6xZLYlMzMzMzMzyXZMsZ2YGWPmxCE7zJzYAYfjmB2e0GRmMhmeTDgx6v2hTO7c+976fnzvOUfV5ZK6JVW5q+vR2mutvZuBITjCoMIwBIMogooAxVEMBiGQAoAgCIAICjG4LDlnX5+WHZtrN20rrN+SmN8YlV44/+jpVz9X/01j+b8fC+/ftJQVZYUHlqXGlUUE7spZ++rq2McH88IffxC+/kP4+a1weUko/Hy4uvR0S9vzew/v37n95N69p988/uXHH9/+9eb1qze///7nb7/9fv/uvenJW+/f/LH46e3SwnvhyifhyruV5dfChV92lwgyzPTSPZzSfNyyfD3W+nrmB/ptCPYqj/CrjQupiw+tjAksCPHKCfDICvBJ9/bI9PXK8vfJ9PQUuLpkuLtke7gUerpWRwY15aQIQv2kEZgLosaqppt6zg9uv7d9x+3a/KGWrJ6FB69+m/1+bvTupaP3azfsiQus6ajY/fL2H89nf34y++PzOz/98PjPyYtTdXHJMwcHbfV4dmb6qjJSPBrVWkE+3EQ/0co0ztqgIT/kpx9OrQifr66+eHx7z7aNmVWpcY3rsoc6m47s3HTm0M5zJw6cObDr4qmjk9fHZm9cvj89Pn/zyvTVC98/mH/57Te/PX/wePz06N7WkzubDu6qO7e7bjLD+4kO+IPemuca5Akj2o2G1L9ePvjzl2/+fDH5y3czL57M/vBo+of7049ujMyeP3RtZNfFnd2bBEF17voHbPkPDMAXxsAjJdJtLfxalu/xnqJjGwsP1mYNNWbvqsnYUynYURm7qyh174bEXcVRuwsjDlZkjjZkXsgLveyvf06edNFbZU93avdAem9/Rnd/ZtdA+ub+pHsX6pZmBhYn+z5N9n2a7v88178wN7A4378437c437c43/95pv/zTN/CbP/STN/yXN/CfN/C7b7F232Lt3sW7/YtPxhYebxZ+Gx4fqS6vSli89aKf4uhq18MrbdVk4o0Y6RYg6mWaJIFkmQFpdjiyba0NHtGugM91RpLsUKSzKFEcyTZGstwoK9z527wkSrw5OZ7imc5MTLsiHQ7prcWbKvK8Lbgu5vK5Md7DZandaT7tqb7NOfHNJRk1hdnVRfEh3tr2xhLmOvwLTSUwjwtsqIcUxy0PPjUUDO1SkHI+nC7HC+DtX5WKQF2wW7GQ/3Va5MCNOSlNOQVlHl8WTkZKSlZOSmeLEdOWlyKzWFISohLictKcGQkuJIcFptJZzFobC5bnMXgMGhsDkuCwxKn0xgMOp1OQ2lUiKDSaRjKpANUgsLDQSNJpjSNxmLJMBxLCQsAACAASURBVDmyLBpNnMA5TC6TwWLQaDiK/Z0WRBAIRmEMQWAEQiESxcNC51hfwYWtRQk+5giFhGAQgSFUGKWSSJFGmocb8vf1lLRXRlelOVUleawPcU80Ui8N8iuNjyiP9dtfHz9xMHdkMLvQz8xFQ9zNSCXJ26anPm2wMKQ9ySMv0iXa3SzAUj3EXjc1zCY3UH+3K++qh0xfuI0CDaYiII7TCYROgwkUQiAIEQH63zcYhkEEwmEYIZPJkuL0UB89H0slCy1ZeRmGLAsOdjSx0dfkMhhsKsFAya6mSqnB1gQKQABKBQEIRlDky48HCiMQAEIUAAJhEMAJCKEhoJW9cd+ebb27DucWd2UXt+SU1Mw/+EZ0Rf1HDP2rIlsQ7+mQG+ZVFuFf4eU+nJd1oqn2Wn/P1P6dD86feDE1/sej+SMl+Seamx/fvTc/N/Ngdv7R3Qc/fvf9u9dvH97/5vr1m3fv3Htw98H33z37/PHPlcU3y5//Ei6/ES69Wln4Tfj55WBhWoKOdqK1TZSVVZy1TZyNbZKNXZKNZaqtRa6L3QZ3xyIPpwInm1wb00IrvRJb/Rpn01pHk2pr3Tpr/VYnky3uZju97AbDvdvWxgpCfaQRiANAJsommzpHN2+/s21otiRzoDS69u30z7/efDx1fPzW6OOBtovxoS0JAZXn99x6eeevhxM/fDv30/Nv/hy/OF2XkHp9uNtUXdrJ0lhNToZPo9opKkSY6Cdamsbb6HTVxr756/Ky8PnqwtNHl3obou3i5GXSVZUEBuoZNgZrXc3SXM1TXS0yPK3T3C3jHU2i7U1CrAwDrYzCnKyiPVxSArx3tJed299xclv9ke21I0O1V9M87usjD40od9XWzJqxjiTb7ciLaUkKqI/1a0wMqE/0r47zqYhyKw1zWh9ole1nm+frWOFj1Rxse9Bda0YXfGYMPdAA53XoZ8OsdmSH7coK3Z8Tcqgk8Wjl2pMV2Wfr0s6WJFyqjr/YmTG7q3Z/dXZtlPd35ckvI81OSZPOeCjtbk/t6hd096V39mV09Qs29SXev1i/NDuwMNm7OLd5cX7w02zf57n+/zL0dv/nuf7F+U0Ls/3LM33L0z2Lc30L832Ls72Ls92L8z2Ld3qW7vauPtp2e6S6tSG8f3OpqD/032PoxgYbVckIU0ayFZhigSaaQwkWYIoNnmiDp9hRBXbUFGs02QJONIeSLJFkayzdnpbrylrvKZ7vzs735GQ6UtPtsHR7po8WaqVEtdcXtzeUSI9wb89PrIt3L4uyK072KcmOzksJzk30jPBSdzDi6vNZVhqKYa5GaX76cWZyTjKYv5FaSXJAdrBlmru2wMvYzUjeWl9meFO1IM5HRVZCk6+ixFOUk+NJSctLcWUlGFISHAkmkyHO4UpwZdgMCSadQyNoOEpQcTqbyaYRdBrBZDO5dBqTSiVoNDpBMOgESqAYgTAYVCqVQGAAwjBchsnkMLkshgQXxek4jDNYLBaHxWDCIASDkAhQGIQhEEcgBAdxTAyRp6H7u4sv7ayPdjNBKSQAgkAIwSioDBkMkmJX2OgVBVjnxbmui3YvT/Suy/BpS/duTY/KDXLJ8LavSgvrqQjf3ZTYVxAbZqkV72DenpV2rCn/+768V3vKf53efWlvfWeG477KkD0dyQFOytlq1IteCtVuOlwCwXEMIeg4SqPCOASjAPy/GwohEALSEQhfQyIZ6Kq62WlhJBKVQoIoFC6B+tsb2xioiTMZLCqdQwXz4tzWRtrRCACFUJxCBiEURTERoDAIQQAIASAIABBIpoFrcBJJRlLaJyTazjVQSkZNUk6TyZW9cHHsC6H/vprS349P7/4sSo9P8nFsy0893bOxyt+rKy5yKDf9ZFnhpc6Gub2bXlw488uNCyc25B5vbLw3MzszPXF3cube9PyThw9//fnXx4+e/vzTr3Ozt+dn51+9+u3jh9+WF18tfvpduPDH6qefVz7+KHz77cHs6Cp1xWZj7Q4zrc1W2ttstffY6h2w0z/qaHDezfiGt/mEp8mst+ltb5MHHobPvIy/9zb50cvoF2+jP3zNXvtbvg2yfhPqNhXpsyk+cG2QhxQGMyDYRMl0S/f5bcN3d+ycKcnsLQ6v/OPa9x/nX04dvjY1+mjvtqmUmJ5wr/KGdVsf3fzp6dwvj2ZePHnw2+Tl+dqktAuDrUbKki62Zho8OVkMtVdSjDDRjzc3SnDUGRrI+vh5fEX47dJfd+4cqOkNtek20W3RlK/Rkqk1Vqg04ZcbKZQbKZYZyq/XlVynKyPQkopTlw5Xk/OUl7SU5JgqSLaWp47ubxnZWjeytXZsR9X1DI87+sAjQ8ojVfI3xpyTsZb9sY4V3sbrXS1qAu3rI5wboj0a4txrYn1rY73qEoJqE8MaE/wGssJOBVvMa4DfaoPzyuC4CnIz1uZu//qp/vzbO8u/Hdm0r35dvr9tnyDoVnn6lfyQ4YLAczvW95WnBBto3Yt0e+2rc0JmzVF35V1t6R29aV29ae296R19af098ffHGpbnNn8a716cG1y+u+3DdM+nmb7Ps32fZ3sX5no/zfZ8mu1bubd1aXZgcapnebJ7abZ3cbZ3caZncaZrabZ7ca578XbX6oOt90ZrWhvCegdK/k2GLgmFwq7mZnNliRATdoo1VWBJTbHEki2QJBss3hZOsYWy7PBUayzZipFgCidYgKm2dIEjI9edVuTJXO/OKHQXX+vAFtihAgemjybNUhF3MuA4m0gk+VmWhHtkumpleKpm+FtlRnhnx7uXpnulBBu5mshYa0sFOulFumlH2vODTWRMpQB3fV5WqEOUk0qYuUS0FU+bC5ioy2zpqU+JDlSRkVKWUVBWVFNWVJOUkOayxBk0FpvJoVNpbCaLy+YyaAwGjUnFCQSCcRRl0OgEhhMYwaQzqThBYDgVJzCUIDACQ1Aco9IIGhUnIBBBYJTLZHGYLBaDxaEzGDQaQVBFHxHxIaIEBiEQRBAIw0GMoIAYidRRln2woyzW1xFdQ4LIAAgjIImkTCL5r1lTrC0/XBhyfqj0yt6asZ0VY/vKpg9VTBxsbs2LSAmwyUnyP7299Nb+0vNN6fu8DHY7yp8ui7/ZV3u7JPhFX9TPE5uunOjZXBp2uDny5I5sPzvtAJ70Nkf1PEt1FgYTCIRhGIoRKIJBAAyDCPo/GYURCEEgFEYQGAbJa0hWpqoeDgYELIbjIJWMSRK4p4ORha6GOI3BoGE8LigIsU3wseDgAARjCEZgKCIaxYv+cZACQAAIgxAMgihEQUAxDMVwnIPCXAZNFkU5YmLg2NjFf1xl/3pDv2QJVlaFQuGHd69y4yICrYx3NFQ9HhvtzU7ZX5Z7uav2m519v44d/PzghvDHh8tP585WFh2ub5ydGL956+rExPXxazfOjZy/d+f+9eu37j58evrMhVs3Jv745cdXvz7/+MfL1z8+/vzq26W3z1bePxf+fu9OUdAPgVqvo4w/ROt+jtH/HGu4EmMojDZYjdJfjdQXRhkKI/SF4XorYTrLITrCQC2hn6bQR0PooyX0NhB6maz6GK56m88Fu3RHBa4N8JbFEQZI6CtabO0aHR6+MzQ8W5LWURpS/GLsyafHr67uHpsbfXz60L3Cgl2+HmVRXtUHB8ef3vnz7tyLRw9ejo9O1wqyrg93mSlI25kaqfGkZXHUmicXqKMRZaIb7aBzfH/V4sptofDpp9+unhjMT9MXL1am1+uKt5jJddooddsq9dgq9dgotVkqNpgqVhvwinWk12pIJKpKBshw7KTYFvKstuKEs4faTg01jGyrG9tWeSnDe06H8lyH9EBd7I65+EisXW+sY0OgVXWoY1OC18YMn41Zgc1ZgS3ZIa3rwltzo9uyYlpyQ7cVRZ2PsLqrBj5Xo8wprDmrSBmNNp/ZXjhzoPre8Y1PLw42ZkZbqGgX+fhOrA0eXetaG2fVXRK6uyMnz8fuZpT7957axyRIh+0Uh1uTO3tSu7sF7V0ZbT3pPT0J8xdrFu70LUx2L072LE71LEz1Lk73Lk73Lcz0Lsz0LEx3L0z2LE32Lt7qXZzoWZzsWZruXZruXZzuWZzpXpjpWpztXJrvEt7d9PBsTXtteE9vyfsPfwiFQqFw+V9nqHBZKFwSCoXdzU2mSqxQU3qWMzPLAU+3R7IdqBkO1BQnIt2RnmbFSHaUCTHlxtlLpLlJBplQw60YGV6SOe5Suc7MdS5cgQ0j1QZOcaC7aSBWapiXiVSkq1qcl95aX8scb71kF8VIZ/1IDyuBv1F9sm2Ku5KzoZSbpUakq1GErUqoJd9Fk6POorgaKguCHZK8DBKdlb11mXyCZKwuO9hdL4gNUpeTVpCSU1ZUk+BKsZkcFoPNoDEZNBaNoDJoovoPnYrTCAzHEITAMRGCBIYz6QxRZpOKExiCimgQHRIpiSEonUpj0OhsJpPNZHFYHA6TJfqUqJyCQPAXQyEIgSAMgjGAApFI2bGBm2vz1kZ58QgyDxKTBNcoshEdBuTBQYpdDY51Zo/uKLq4qXBid+3N/XXnB9dNHNm4MS8kwc88M87r/J7G+dPNNzYV7fcw3OfAO5Ifc6G1/Ea+2y8dwR9v7796fndNeli8u+aBLcUR7nYeqqppuvLOfAkaBOIwiCIIjGAwjMIUGAXgr2h+NRSFEAxCYRSGYJgsRrK10HS21YcBEgySZHBYTZzqbKlrrqMmQadhKEVbmZsR4e5lrsnGABBCQRjFMURUU0JhBKQAAJkCASAEQDAIQyAFRSEmk8Nly7GZPCZdDse4MET8Jw19/+51cqCPhZJcsJV5b2b6/rzMqZ66x/u7X13a9/np1eXX3wjffS/8/cn52tKD1XUzV29cuzJ2/cblG1eunT5xem5q9tLFaxOTd7Zu3T127tKrlz/MjJ3Z29s2NXrk2eyFpzMjz2bP/TR5/H6e86cwvjBaTRitLIzWEEapCCOUVyI1VsLVV0NUhcFqwlCN5TCtxWDNpUC15QCVJX/FJV+FFR/lVW+VZW+VT35qH331xkPsW6MD0oO8ZAiYBRK6CmaDnad3DN3esfP2+qSN6zwynp6eXX7++vLO0YljcxdPfNPWfi7Ar9rNMn992uD4xWf35356du/ljZPjjZk5N3d2GfMkXK0ttJTkZXDEjs+LMjaMtzQW+FpeHu1aEj4QCp+8fjG6uTE5Qo22QYNVZSDVYCLfaCLXbMZrNuc1m8nXmciU60tt0JTIVecKVFnxSqxACaoLC/OW4/TkR5/c33hoqO7wtupT28pHMv0ntfFH2sC0KjBvwroSYzUQ49wQ4VaT5NOcG95SEtFenthWltBeGt1TlrS5OG1wQ1Z3VfqO+qzT8S4TmtBTLfA2j3xYWuxomNU3x9ofXdj67OLQr9MnO0sKVKS0SgPCb8S6jyZZnWsXnN9afKavpD8r6Vqy/4S55DFx0mFrhb1N8V1dyZ2daS0d6S3dGd3dSXPnaxbne5cnWlcmWpcnWlcm25an2lZmOpZn2hdn2ham2xYm25Ym2pcm2hcn2xcm2xYmuxYnuxcnuxanuj5PdSzMdC7NdgpvDzw6U9NRE9rbW/y3oStfJ/v+S2pKy0KhsKe5zlyJGWHJTneip9pBSTYUgQ0isMWTHehpjtwka8m1gcZp3jrVCcatGRYZbvxUF7lUJ26eu/x6T16Jn3Khj+I6b9l0N2knDcxKg50ValcYZmGjDgVZypSFm6U68e20xGuywndVhByv89lb4x3pqpQR7bGxILYhzasswTHcQcnTih/mbZwe5ZzobZDgpmGrRujxCHNd/qbOKkFcgK6SvJKMnLSkLI2gM2gMGkGnUxl0KoPAcDqNSmA4g8bAUQJHcQxBcAwRGUojqAwa/aueGIKKaBAVnTEEhQBQtAeBYCpOMGh0NpPFZXPoVJpIEJGeog2CABQCMAhEIZi8hmRvpt1Ztba/OLo5yn5PRvCRgtix7sKTndnnBvJvHW6avdB1/VDlvpqo402pp7pzjnRn3jzW0VuWlBXisD4x+OxQ060TLVeHa/flRp4oj95XknQqM+ZalMHPjcEfZ4/0tVblxsakhgWWF6TGB/gbycnzEAoTAgkIRiEYghEQRiEIQSgQ+iXV8H8ZCsMIgkIgAZJBvhxTkceh4wiXILsZydjriDsYa1pqa0jQMAhco6kil5MUYaAsQ4MBDKPCCIahyNdkqCgO/XIGIBCkiLGZXBkpZRouTWBSOMpFYSaJRBkdHf3PGfr2L0FogKu+hr+54a4N+WMV65/v7vr13MBfN4dXf59e+vRMuPBS+MejczXFB8qqpi9cuXLh3JUrY5fPXzx++MjMrekLI1eOHT0/tP3AjsEdt29d/+HBxM+Ppv56ceevl3f+ejn36sXU+yc3HxQEfwiRWY2SXY7mLUSpLUaqC8PUhRHqwgjVlTDF1TAlYYiKMEhd6K8uDFBbClb8ECzzMVBuyU9+1Y+37M9bDVBcDNCZinDsTwjLCfeXosN0BNVWMNncfXZo9/3tO+8WxG/Mdkx6ePCa8Ns/r+48c35o7PqZJ3uGZwTJmzxsiyJ8anb0jD689evzqRcTR282pGVe3NJkIM9xs7PUUeHLEZgdnxdtZBBnpp8TYjc/ObwkfCQUPvr16cm6dcF+slC+CmODBrtcV7JKT7raQLbaUKbaQKZcT3yDFjNXjZ2hwklVYkVLY1ES1ExFuWgGsTk1cHR33cFt1fsGK45tKRtN957SQB5qIZOq6LSJxEyS64HUwK740K6sqM1FSTuqBcO1WdvL04ZK04ZKk4eKooc2pG0tzdxZnHU2wm1KHfhWk3yPDx+QoBwOtRsfrq9O9RW4G5fE+rWVl3u7BDYlJY3Hec5ne8305j042XltV2uyrdVIuNsLL41TXNJeC/6e5pjOrqSOjtSNnWnN3WldnQlzZ6tXZweWbnUs3upYmuhcvNWxNNm5PNW1OtO7MtW9dKtzabxr+Ub38o2e5Ztdizc7F292L93sXh7vXhrvXr7VtXyra+VWp3C2/5szVe1VwT1d6z98MfRfXJdfFgqFXc11pkqcCCuewJWX7iYjcJfN9pBPtePEWlETLWmnWlN+mT74+PLAt5eaxnemXd+acXVrZmm40gZ/xY0JJm1pFs2pZnUJRrn+ak4aNA0pWnaIe9/awOZM576yoKHCgC3Z7v1F4Z1ZgTcGMp+dzr9/tniwPtFWW6YyK6wi1bs4zjM10NrNUsXOQi0pwjM5wMHdkMdnrJGkknVVZfrbqpMj/XSU+Go8JSkJaRaDTWBUFMZwFKfiBIogdCqVwHAWg4VAKIZgOIqhKCxyk8BwOpUmUlJUHRI9/xpnIRBMp9IwBAUpAAojNIIqer8Ikf9hKAzCGAShEAxDxBoSWUNRpqMme1/XutGegrltVY/3Nc/vb7qyu/bqgaa757Y+urpz7kzvid6C7WVJ28tTuwqiW9bF1gpCC8PcUz3ti5O8z++tvHa48UB+5B4Prf12vF16zKOm2LcNoe/m923rrirJL+1s66uvqirKyFLicmAQQFAaCqEQiAAABAAQAIAIAGIQjCFfKvL/MBTGYAhBUBikQWIQDJAwlMSgYmrS1GgXVTNF3MFAx0JDi4MhCAIjMCjJprEJhIbjGIajCIYhsOh0ic6PaCCPQBAMARAAsJmSLAaPQGQQiAOQcQikkUhrRkdH/iOGCoVC4fu3rzPDQwKtTGJcbDcVZl5ur/rxzJY/b/b/eq1X+Nv0yuvHn3+/9+n59dMVOXtLSsbPnjt/9tS5iyNnT5/ZsX342uXx/btPHT92+fz5Wwf2H3rycO71b48+vX725y93//jt/vLCC+Hnb4V/3PmmNPB9OFsYK70azV+KVfqcwF+JUViJVVqJ43+OklmIklsK560EK64GqS4HqX2MV3yfq/opW+tNuNp7X+1P/vofg7Q+RllMxnoOxEbmhwRJMzAGgmvxjTd3nd2955vhnfc3xLdmOyTe3nlh6eGvk/vHTvafGj/96NzRJ3VlR4LcK73tCsqyBm4ce3Tv3KOq+JJ1fiEXt7bqy3Pc7C30NZX5dKqDIj/aWC/OXL8kyeO7J6dWhE+Fqw+ezu7Jjnb2EAfXKdPXqdIKNVhFWpwiLU6RJnuDBnO9OiNPlZGhxEriM8MlkCwN2XJT3RQuK0SMtDXR98LO2iNbKg70lZ4aKLuY5jarTnqoJnZJlXZQX32jiUGTq32dm9c6S4vu6NCe6Jhab9eBmMiNXv6VjlaNAQ7xuhoR2lplrj5d+jrjqsQzLeCOMrxTYs3uQItrQzUjO+r3NuZ3r09tKS7wdXIsjfC5luz9bVXi8ZKopkyv60f6cwP9T0R6vvTXPyO+Zrul/I7WmM6uhPaOpI0dKc3dKR0dMVOnylfmBpamOj9PdCxOdX6eaF+Y7FyY7Fia6lqZ6Foe71q60bV8rWv5WtfS9c7F6x1LN9uWxluXxluXbrUtT7QtiaLX2b5vztS0VgZ3dxaKDF39+ybZ/xpDRYWA7tZ6E0VJWwWmpwYrwkI22V0lykIqwoQeY0VLMEVqAzWPNye3ZnuNbcu72J98vCFqb0VITbxxUYj+aF/arT2CswMRY9tStlX4JLgra0oimiw41YRXFazblOlUF2HeFGnak+OVa6+ZqC9ZEW8S76WcF+muTEO9bIxcTDW9THVivByMNXg6KvIh3m4xvh52OqosiERQSBqKst0tVYkRAdqKiprKGjJSshwWl0ln4SiBQBAKI1QcZ9CoBIazmWwEQr/giECiMTuOYv80VHRUFGERGA6DEIagIm1FSopC16/t5X/nAb8ACoMoAiIIhEIglSIGy7CJLS0Fp4bqTmyqOLAxZ3dd+nBDxlDt2h0Va3dVZg9XZAxWp7dsiM/0d4g2140wVQs2Ug01U42x1Iiz1ssNtRkZ3jB5pmGsbf1OPYURDdoBPcZBJ7UzRQkTJ3uP7GzbPrTn2OmLI2fOd9e3SNEJEARRiIApEAjAAAWiUECAAiAQiCPI/2IoiGAQgiAIDGCIGJlJrGHSyQQKSdNgCyW6Bhu00dExVdViowQCowAFBMTICAgiEIxjKIYgKAyJfm8QCBYlQ0EKgEAwAkMQABIYC0clcVgaBtkQSMNQFokk9h+JQ1f/jkPfZEWGh9lbpvq6jO8amN/R8/vFvZ/u7Hg92S/8Y2bpt3uvv72y9MPVM5VrB3PWnj146NCh/YeOHzxw8HBP75bdQ8d2bj997OiNvoE9tfWNB/dsv3p6/+/fzrz/9cHD2YvDPTV7Oot/HNv9JM/zbZTkYqLaYrzGSrziarL8SqLC5zTecgpvJVZ2NVp+NYq/HMVbilZeilJbiuctpSl8SNf/IdV+NtXnusB3KsnueozVzki3rsT4/NBQGQaNCRHa8oaD7ScO7L5zYNft4rj6dOvo8S2nl7/588n5Owfb9k+funfjxDcHBm+khNYFOeamh5QfH7h8but5gWtsQWDYyECLjgzD28XaWE9DnorbKfCiTPRiLXSb8oL++OnyqvC5cOXOzKW+cGcDNzaUq0TNUcJylYk8FWquMpGnguUpIdmKhECenihLDxNHC0zV2v0cExWk3RFKmCxja17kyR0V+3qLDnQXneorGk11vqkpNqdKHjVRqdS1c6Br5Nh4JOg5BCjoVwdGJxt5BippN4UmZRj5ZBrZlzoFeCroeWgYZDr4VKip31SmPVERu6ZMGZAkbfY1ONmVN7a7cfJg94293Zsrc9eGubdmBO+Lct4V7bCrJK4xK2hbXc66EP/OILuzTip7JddsNpPa0RTb0ZHY3pbY0p7S3JXc0REzOVK9dG/r6mz/6kzfynSvcLZfODsgnBsQzg4IZwdWZgaWJnqXbvUvjfct3Oz+fKPz863uT7d6RNuH8a73453vbna8n+i7f7q+tSqss7Pw7x57UfnzX2PoimiiUl9bg7EC11VNIkBPPMVFqSrRYkOQdraHfJwNNcUMi1GhBPABSy6Y7qglMJdKM5ZJMeen2Ks6K9APNaW9uzc4dSj72nDGzMENA6X+dlriijRKCJ+WacCJd1bz1ZcPNuWneunHGigGKEgGmqhpSRLBjtZqXLaLpQlPnGapqxjqYamjzDHQlPNwNHO21NNTkmHCAA6Q1fgyXc3l8eE+WipKaspqkuJSDBqTxWCJBEQgmEGj0elUGkFl0plfDMVxFIG/dHSimCgZKnLwa1YUgWDRQF60U7QHgWAcxWgEVbRRcUJUUxKVU2AQhkAUhiAEBmEYA0hkPhubGe3/6+Hhl9O7pk81T5/eeOtY48399Td21lwdLru8rXh0W2lfbXJBhOPGBM+Nyc71cS6V0Q7VEbb1MR6Vye7ntq+7fab+1r6WvSH2u9SwTXLgJivNvqz4ppL4PQMVFy5funRrfOzSlcP7jmioKpBIJIIM0BCEQFCQDIAUEAIgFIYxVBQz/pNRGIFQFMJgCCBQREGK5eGoY22qgkBidBRSYdIVqIiVjqaRshoHoaMgClFACEAAAAQBCo1AGHSCSmB/tyJAIj1ZDCaOYjAIQwBExRk4xoEANkhhwCAdgRkkEmlk5Ox/ztA3b7KjIiKcrFJ8nQ83lN1obXq8s2/59q5XVzoXH40t/TAl/H1W+N31c8WZDRFRPU3tba3t7R2dzQ3tgtTCjuahntbDjTU7fb3j9fUN5bgMHSnu9eO7fnkwnhsdJE0iGRCkrYmeD5Nt/sxw+C5X8G1q0sdM9+UMtVWB0kq24mqm8mKcwnKM6lK08nKC8mKS8mKKkjCR/zlebc5f+3Ja4LWm9Sdq1x4ujh5Mdm2I8ezMTC+KjpRjUxkgpqeof3T7uWtnHl85eb9vfU9natWDUxPCHz/9OvX8+r6LT68+enDx/u1z9w9vPrOr7fCxgZO3z9x7cH5+uLqrKCLiZG+ThiTd193Wwlhbjk7YKSuEm+olOBhurkv4+Hp8Vfjt8sLUpaN1zno8dzacq0jN4mPZCGmMzQAAIABJREFUCli2ApqlgGYroFk8JFUGS5CmRUmgqars1gCbXAu1fesEbnJcB3nGYEniic1lh9vXH25dd7wtazTDbcKUfceAvUWRGS6uYi+hF6Cu565u7KJm6Gdo5aFj5qimE2zuEGBg56Gu569j5Kyj5aStnGBlXWuid1mTdU8bPa2KNLBIG/SkyqPsiyLts33M0r1NM30sM7wtsv0t19lpp9upC7xNsvxt0j3MBG5WAiftKiPpQRlwq6nE7oaknu6s/t6c3p6crr7sjo6kQzuyru4rvLyn4NKewou71l3eU3hlT+HlXfmXdxdc3FNwYXf+uaG8kW15Z7fmnhrMPLEp4/im7OP92Yd7Mw/1ZOzvStvdlrK7LeVAc+xQfWRDeWhn54b37/+V90b+YqjoUH9rjbE8NclJszfH+0R7/MnW8OsDSfP78ssjVVPMiEg+7CuBmXCoiS7GOZ76eR7GKU66Gf4WJnymq7p0q8CzItpI4Mxb56+Z4a3ppCGrSEABUniurrSPibIECsuxCQ8bAzdVKR9lKT89TW1xtoOJpoIk6mdv6GKhKydB01eV0VES51JBN3tzf3d7A3U+EwExkMyXZnc0lcSEuSvyJGVl5VgMNo4SokBSFEuiMCLO5bCZLDqVgUAYjmJUHEcRWBR1ikz8p6FfX4o6HxEI/urF17CUihM0gvp1GPuPfCgMI2QEEYNhkEIi2erKvZzd/tfd7b/NDn4/0f/qmz2/f7Prtwe7fr2389cHw7/f3vn63pGz2yorIh0OrI/aVeS3KdujM8N5Y4JlXaRtSbTt5YG8H041z+1rPibwG1BlbDOQ2R5g3RMX0CEIuHKg/dLV86OXz41evHjs9Pn4tAQul6EszpFiMqgwDJEpKAghEIwgMIr8D0MRGIQQCEMgHIIoLDpirCUbFWjm4aCDQCQcQyRghiKLbaajpKfIZ8NUiAxAZACgQAAIQiCAIxQcA3Ec/XpCRG0JstIyGIKCFIhG0MU5EghMAwE6ArEwhA1DIkP/A2P5/zI0Jzoq0tlGEOA6XJJ3trLm91PHFm8N/3S45sOVgwuTp4V3Rl+P7jmdlVIfHN1U0lRd2VhX3dJY0ZESW5AQtC7MNcfeMFpF1lROUk6STrAAsY0V+aOHtxvypaRIJBOM1Oqj9yDD4s+WtY+Gzs5s3PtLTeb7It3VQuWVIvWP5QZv6x3+anD7UOvyKd94ca36SraCMEvjbar5QReD4YToS+01I415B4szNqeGtMYF9ghSS2MjpDkYgUDa8ip91d27ug5saxnaUdW1p6prR133YEVbb3FjR2FNQ2ZRZWJOUUz6uqjUnPDkrOCEZO/YRI/gCBun/DD/U/2N6lzc383GxlRXho4bSIl766um+9gc2pS38nFGKHz26c21/ZtzDKRpHmwki0dk8ogsPm2tAi2LT10ri2XIwjnKnGR5ZgKPWmaruivTvz/V99pgS5ChpquSzPb1qXsrBPvXJ+9bH7+/KOJElOU1HfodXeZ2GXI8RgmVZIapSkRY6YeZG8TaWaZ4mCa4WKX7OWcGOqT6uqQGOSQF2uQE2eV4egSrqCZzkWo+OqhIK2cBhbr8ihCn0jCXdd5W2X42hSFuJeHu66O8yiJ98qM9CmM8yiO9KmM9a+J9KuM9e/zsN0sT20wlB6sSC9dHxEXZxYXbZqR6trakDrQn7OtJ3tuTuKc3aW9v0oG+lAN9KYf6Uw/3px3rTz0+kHa8L+1oV8qRzpSjPSnHetNO9KSd7E070Ss41Zd+ZmDtyb7MYz3pp3sz93el1ZaHtbat/9vQ//9rjrz5v+4FIroPl7C/tdaIz7JSIOKMJDen2G/JtO2IN9uc7VYdrpNijsfyIXcGpselBzlbRfhYBTjp6krj/hbKtpqS6iwsO8ChItYp1klJEGKaFmZvr87TRIAAaUJgIOmiKakswVKT5bJRQI6Bm6spGCkpYCSSsjjbSlU2wUZrQ7QnAa6RoNHkJVmgGElJXtbf08PFxoKOwiBZTE6a09pQEhvqKSfJlpaQZjGYVJz42myEoxhIAcQ5XBaDSafSRIGkKEn6NcCkEdSvQ3XRUQLDRUZ8DTO/NkJ+LdmLotR/xKHQF1YgEIFhFIBQMVJrceS7b4Z+m+r5+Vbvsyvtv98Z+uX20Mu57S/ntv00t+2n6e2/395/bkt1aajztvzA4QLfTWs9ezLdu1Jdm+PsinxMDnoYv/C3uJXkea44fcjX5nJu7KE0//4Q68EE98OdZcPb+06fOXHi7JlDJ47sGN5SVbwhMSJakaeIQggKwhgEYQiMIgiC/GN6EowhEApDCALhGEBDAZRLh831uEmR5h6OOihIouGAOAYpMBALdb6eojwTowJkGKRAIAUEKRQcAgkEhlAQwmEEghEQQkAIAkAMxZkMFgDAFApEozI5LEkYooIAgcJ0AmcTmASJtObfbejfl+qKUCj88Pp1TnRkuKttpp/7ybqy3qyCwbKW6f7aiZrYB5tqRxL8LgfbPd647pAgqsY/tj63aUNBbXFBQ0lhc4RPvA6u7cv1skYdlVANXWWethJdglgT4uVUVZSjy8a8GWCBoeS2MMOb0fov2zKenrz09OjoL30pn2s0hVVqC3Uqb3otF8cy309UrE7Wfezz/1ysu1KkKizSepdjcD3V+0hRwcWuqrGugtH67P2FSe0Joe2ChPL4CE1JhgKD0JaUUGVyFKgceYzFQ+nyCC6LoLIApACjulwJRYyQpUByACIHoDIwLAPDshAqD0DyYqSCEK/R/kYTGZaFOl9dTpyJQEyAwqcCUS46547Vr6w8FAqfvf5xtK0qXokAAqXQDerMFEW6FxdzolNj5cVLlGiVGuiRZM8CE6U0M7WBjLCxlsLmSOcTnVUBpnpOfNmh8twzm+vO9ledGygb21JyOdP7mjI0qQwdkwNrqSSBAiow5691N8oJtC4O8yyP9KyM8apK9ilLC6gQhBUneq9PCsgKd9MV5zBJMFsMkgZIDgQlSpK8wUimM8ylOdarJsq9Nta7PjW4OSOsKT2sOSOiPj20LiO4URDUIgiuzQytzgjcFGTfL8vIk2cYKnKZLBCAyFQKwEVJoX6G5/YU/T7R9ufVpj8vN/11penNxcZ3Yy0frrS9ubbx/dXmd5ca31yof32+/s2FhjcXGt5caHx7oent+cb3FzZ+HGtduta1cKXz/YWNn650Pj5R21IS2tqcLzL0/2X90P/N0NVloVC4qa3BWEFSnQY4UsXS1cUz7dT9dCW9tLgpTgqJtpwoJdSOCqoxGIoSCnw5RTNDExMVTStVaTtNCXVxIjPcPcFNO9tLuyLEWuBsGOGg76Eul2yoHKBE89TnRfnZulpqsNE1OAax2QwCRwCKGBWCpVDQSVUy2sWIiVFQMgUFxSCABIqR9TQ0XaytuHQqiUSSYBMt9UUxoV58aQlZSVkGnSEyTpSqE/0VZTxpBPWfGU9R05LIxK9xq4hUKk6IxBR9g4ha0R6Rs18niQNkiqis9MVcEIIhGIEwaA0gy0SvH+t4fWfwt8mul+PdTy61/jK39eXslh8mNn8/MfByavOPk1t+mh46u6myJMxtS2HgzvV+m7J8uzO9ugVeHakuVb6W3VLEdYJ0XJ1/ojBne6p/t71WqxJru5vRvsKkbQ3F+7Z0T1y/cnPi5vWJqzfGL81NTxw+dDQmNolGMJC/F1L6ZwT631KiIIpAOAKiEkzYxUouJ8nBx1GPAEgcHNJVkDJRkLJU4Rsq8BgIBpNhmCJilIyCAAGDCEQGYQoEIwiCQxACgjCOUQmUDpJhCgVCYIJO52AoAwKpMESlEhwOi08igWdOn/mPGfrxzZucmMgwN5tMX9fB3Mx1oYnupl57CjMv5YRcyoob9bXfo8KcSvA6l55Q5hm7XlAf5pdkoWmjyTPQ4+npIkqB4g4udHM1hrQg2S3ET4vHQIqT0zaXlyXp88p0mAMe6ntjLK/E6b3sTbt35ND9gzt/2x611Kko7FBa6lRf2mS1dDjg81iS8Na6ld0BCxu1P7XKLzcrfKjR+2k4eupo2emu9Ve7K0aac/aVCTrTYppSomuTo4oigzZEBBfHRCa4ungZGDpq6lgqqZop8G3UlJ201Vx0NJy01B011Z20NJ01tZw1dZy0Ncz4cvbKKl7aOu6qSq2CuMuDrQHmBrJUlAGRaQhKgzAqQDJUoV072yYUPhEKn/z65HhBhrcEQMrWktxmoxbIIcRJJC6JZMcEW60VtzsolFlrWHBYxpISyR5OGwXhpRHOV/f25QS6uCuwGlL8Tg3XHd9afXSw7OSW8tFs3zEN4JYK+Ywc1MkEC3QlclwN1vlYlsU6VyYHlKWFVOWEV+YEV2UHN+SHVmYFVQji7DSVaSQSDUCoMIMGQSoMoD3NvT3KujHapSzRs2pt0Ma86Ibs0Jb86I71cZ2FcR3rY7tKE9o2RLcUxrSvT27MDNka47JRkROCQXwSibOGRAWpTIhFQygycsDB/ozPcx1L1+sXrzSsXG1avdQgvFy/cqVh4VrT4tXGz5fqPlyo+XC+5sP52g/n6z6cr/90vuHz+YbP55s+nWv8dK7x8/mmz+cbVy61Pj9W1VYc0tr0bzBUuLoiXF0SCoWbWuuMeNIaBOKMY2FMuhuH5iRBt+VAwVq0ZGvxeFXCibZGhUbIspVUlM0UeAbiuJSNjoKdnoQqC032dXTTZKbqSBVrKORqKMVbaVjxGDbiNBMGZqEkFRtq4+aoIiOJUwAygiIEhiIgAFMAVExMhUO30lEmYAABUBRBmAwaBlFluXL6app6ykoG6spOlnoba/NiQj3kJMS5TK4oxSnqTKKIkSEAZNIZ4hwujaCKrPx6VDQw/x+GiuLQr42fIiJF1ScRx6LqvGiP6A1/V6VhBIIhSGQoCpNBcQw6ua3qze3tv050vRzvfnql/ZfZrS8m+r8f730xMfBiov/l5ODL6R1nN1UUhzptLfTfXRQgMrQn3atb4NkY5tIpyzoDknYryg0kx+wpiGkxU+7Xkd8V6tS/NmZjXsrY4Z1P7s7fuTM/MX1z9u7kg2cP9h89mpyaRRAMEET+h5v/zVAQRSAERiAQAph00M9Vpyw7ONjVgk4R46KwiTLfXFHWVlXRiM9ngjAiBsIUGAQgCoUMQ2QCpsjQcSYMQhCEIBgAwgAAESiVgAiUDAMUAIIQAmd+MRSkERiHxZAnkaCzZ/69+dAvX7u6IhQK379+nRsbFe5uszbArS8tvjEosjVKcKGh5FlX5YOqsm+rS28l+k6vDT4nSMh1DAj2TZaT1UZJKCxGIQBQBmFoUMQ1yGxzVaW4aDtjLQYPxwMsHMKsLTLslDt8VVoc5HeH2pwNNXrUHHv/0NCzYztf70tZGNRe3KK2tENP2Gf5a576i2LLP9r9PnU5Cdv1hT1awj7NN/X6P+8IuXdw3cjGwss9VSda1+2qyGxNjWpOjm5KjmpPS2hPS96YllQYGpjm4Zbg5BRoYhJgbBjnaBvvZBfraBdhYxlubRlpYx1hbRVhbR1maeaiqhxsbBRvYx1jYdouiBvtrot2suHRcRZ5DRuCWRDKhMXkuGJXTrcIhU+Ewu8eXh8O89CTpoolaXL7bLWcqIgijlhLwqkGjEo7tXglKV0CY5FASRKoAIO5YS6Huzbc3NfRkx0qsOC1pXue2F56oL9ob8/6/V0bTgq8rqgDtxVJV2Upm8WhBgvFKh+zEj+7qij3uhSvupzAtrLE7ur0vsrUttLw5pKw0rgwFSoVp5BwDGDBhDSIqhOk+jjrwzUJiU7aGRH2OUnuiYHWCX6W1dlRhQl+Kf52hfG+Vdnh1TlhJQK/TH9bgZtha5BVnap4gZpssLyUHZfBWUOhkTEUppBBUkOer/DeduGtzpUbvcJbg8Lx7sWrNQtj1YtjTZ/HGj5cqHk7Wv12pObtSO3bs3Vvz9a9H6n/MNrwYbTh3dm6N6dr3pyueXe2bvHixm+PVbcV/cPQ/4d7gfyvceiKUCjsa6nX50upM3BrHPem0XwxSgiVEsdDBAbsTBu5JHVxZxakyaEpyylLSCmqqGq72dv52OqYKFNlMEqAvWmUi54NE3KFsUglVRcVeQWcbCgl52Nqb6quFhZk7etn5OJuraikLMGVlJOQUOXx6BiBUyAJnFCQFIdBhM2QZbEkFBVVcYSLgRxjbaON5cUtZbnVBUlt9XnRoZ4cGo0KEyiM/jODyWVzFHh8Ca64KMYUtS6J0BS9TbRHZKgoGSrKdX4NPEWh6Nfcn4jL/5on/g9AURiBIQiGIARCEAqMkkj91YK3d3f/Otn980Tvsyvtv8xu/Xl6y0/Tgz9ND76c3vzj5OafZobPbavZEOywpcBvV5H/wFrvngzPnnSvznTPphjvTlX5vQBpi7psW0LQnoq0XWlBx+P99yZ579iQUBTvv6e/7eHd2+NTU1euX7k1Mz7/+N6BU6eDwmLIAIrABPIFTRyF8X8uOIJAKCwyFIJAEERRspGefHSIk5WJDhWCJAlMW1pCk0130tYwVlRgQjBMBr4YClBAkCzDZVprqOpw2WwKmSCLIWQxGABwFMEgCAVACIIgCEURKgLTIIAGATQM4VBxKRIJHBn599blhULRj/2qUCj864/fEwO9wz1tMwPdh5NDetUVdxuYns2MHq3JvtnZ9OPJA1cb8+db88+tjUuWkDNnyjFBgkqm4OQ1sNgaczW1PFePFDX1XBO9DGONAjurDAc3TQZHHAV0peAoDWYeHythY7sMJH/a6Hd3S8a3u/Je7Q36tNPo4079hf26wi1aryosLsQ6pSqwUhWJOgPafmfpB9k67xodJvOdBmPcDpfkjPSU7q3J6M6Iqo4MaE6Mak6KbE6MbIqPakiM2hDim+7hlORiH2pmFGFpkuJsl+rqkOxsH2drFWtrFWNjGWNtGWdrHWFu7KWhEmluHG9jEW9l0rU28WhzSYa7rZk4TYVMMmFRNQlEFiCZqVHvze8UCr9beHU31c9GEiFL0hEFTCxMmROlLhGpxs7R5yaoYnZ0iqQYiQqJ8TCKIQNPtjfZ3ZRz82Db6Y4NZYFWUXrijSmux7eV7esp3Ne5/nhv+UhG4CUV+DafdIlHOuOqdrE0+Fhp2O7iiP2VMcc3xp/sSD3RlX+4vXhHQ/qFfeXXDlZ1ZUXJIxAAAjgMqCCAuzTLVwoqc1U4XByW42YYYKIQ7aKzLtLV01gl0Fo/1tnCSUPez1Qz2Fo3ytEgzk6jKtYz0V4j01imVJ5IEcfdaGCkOkcTFVOCQAUqBpNIpfG+s0PlQ0UhdTHOFSF2h2rj3ox3fL6x8fP5hk+jte9Gqt6eqXxzuvr1qZrXJ2tfn6x7e7r23dk6EaB/nax6daLi3dnqT6MNzw5XtG4Iamlc99XQf2E+9Ms13tfeqKMgoSxBVSCTTGn4WmOlWietIke1QE2OtjishsM8ApFlEhJUDkAB+XLihRnxHqbqWuJMa30DOzPdIDdjWRpAFwOUuXJ6CgoKLIYUIaEsra2vpu3rbs5iU5SU+dLSchiBEwTC5tDIAJlGp7rYW+trqBAUTEfVWFZSjsAIKsbGQCZPXDLA3ijIRjvSzai1Oici2EucxVaUU5CVlpGRkpYUl4AAkMNiq6uqKfIVWAzm15Dz60pLIvhEhn7tcxIBKqrUf53HKVqi6Wvh6KvRorYeUd1JtMEwDIMgAiEwiAAkUkVm6J939vw00fPjZO/jy20/TW/5eWbby6ktL25tejm56fuJTS9nh0e3Vm8IctyU7ze8wW9zpndfhmdvhnfHWu+6OO9OPbWdVLhfS6ElPmhzcczBgshmZckmCfq+6KCunKSDW7tv350bGx+/duvm+MSNO48fnLow5ublL0aGEZj4O/AkvhoqYhSBUBhCEQhBARSGUBgG6AQgL8Pk8aVhkCJHw5WZVBUa5qqnbaqqQkcgAKBAAAQBEEABAAigohCXQjaXELeU4CoiEJtMxihk0QKiIEiGIAgEkC+GglQQIHCMhaMSJBLlP2GoqAwgFL76/bcoL5cwT+usMK9Ta+P2MPF9YpR7hSnPL+9+Nnl87sLwzYNd7++PTTcUlhKIH4kkt4YkjVL4kJgsmeSvx98l8D0YZXF5Q+CmaOfuqNAiLz9PHR09eZ4ClWNMMMJpaC6FdEALXR40f3XA8tV+i7eHDD8c0fx4RO/zUQPhKYvrlVbO0kyCJIaTSFwSmU8i2cOkkWTTLX7qAZJApo3GoYa8Q9VZAxkxtRFBDXER9fHhtfGhNXGh1fGhpRH+uf6umd7OCY6WKS7W2d7OOV7OOZ7OGS72ma4O2R5OWW5O2R5OCTZm4Sa66S62az0cBM5WHZlx+2oLSvzs43TkAqXQAHHYlUG25YpVJtq8/vOSUPjDxg3JGImEi5EYEEaDMTloTZS+VJWLRrQi1U0O81EV15MiuFQxU0WWrzYvxkKzKSd6fYKflRxbjwGZcOGSOK8jW+t2t5XsaMivTvKvt9M7oEi7xhc7oUz6ri3x59GGB3s3PD5R/fRU1eyhyvo0T3ctWVMZmr0adbA69OaOoks9RXoybDIZlIZAX0l4nQ4nR4vdE6LbEWXekuRXneRfkejTvT4hM8C6LNFvXYhTiqtxQYhjdoB1XapfVZTz9ryYjiSvnmjH9YqMDB41VALI0CAEhjIZekpeclwejujIcpWYFA5EopFIdBJJAiRlBpn8MNK0cLHlw0jVu5HKN6cr/jpZ+dfJL4a+Pln7+lTN61PVr09VvzpR8efxsjenKz+M1D07XNFSGNBUl/Pu3b/e0JWVVaFQKBzsaNbiSbAwQFVcXI8n62OsWBhoEWDMZ5JJJDEKmQQiGIIiZGQNREUJeXG6rY6ilZqUCpulwJRQZFLtdOTZmBgFQDGYoSUtw6fiKBnBYJaKtJSvg7GBhiIdgVEKmUYgBA4AEAnCyFQC5Evg2rIsWQSWJ2gKXCpPHOZz6cpSXB0+S18WMpRcYywDt1TkRIcFSrA5PGlZJQUFnpy8qHNTgcdXV1UTvfwacv4zDhUZ+nWo/nUgLyorfZ2B8z9m43wtIn2tKX01FIFgGAIQCIYRdA2JFBtg9cvtfT/PbP5xauDxla6Xs9t/nNn23eTm5+MDP9wa+O7W5hdTQ+e31RcGOfXl+g6t99uU6dOT7tGT7tWZ6V0X79OhpzZMRXpVFFqjw7aVJh6pSOi00xxyNd2eGFIT5Xe4q3526sa+44fPXhy5dGn07sP5o6dOWVjai5FADCH+P8byMIigEIaDBAyhBI6x6TiXjijzpSwNtaJdHfxNDR2UFTz0dExVlOgIBFDEABCAKRAkspRCxkkkdRS157AtxDnSEIisEYNFtSUABCgIncYhcCYMUQEKDlAwHGMQmCSJRDl79t9fU/p7ZdI3f71aGx0a5mWdEep+JDXmIIt2ChR7WpW39Pvd33++df5I2/ylPcI3z+daypoYaAKFpE0RM2Vg/vL0AEU4Wn3Ndl/u8zLzu1XuFW56rkqKlqoqJmrKOrKKiiy+Al3SnM6IhMC9eoRwr/HCGbWlU2ofz+i8H9F6P6q7NOZwrc3CkruGIJFpMEZHxJiQGA4CDDGKuwwjWYU1EGpe6qDQHOd0vC53S3ZibWRwTXRIdWxIVVxIVVxIdUxwTWxoeVRgUYh3jrfT+kDP8vCA8hDfsmCfIn+P4kDPshCfshCfilDfLDc7gZNlcZBnabB3SZBHV0bcrrLcuhC3Kg/T9cbySbJImiojxZg7XBUkXJpbejfvqiHJA0gaDEhizRpxCOWAiCYLDdCStBGHDaVQO2W2OgPiYBQJHEj2cylPjjKU40qhgAz1//D2ntFx1ee+/9bsvX9t1+lVmtGMpNFoVEa9l5E00kgjadS7ZVnNkizJVq+WLTfcCxgbY4zBBhyKAVNNJwGMaSGhJBAIECCBhECAwMm5NwHdFzIOOSf3rP/6L7hazystLb36rc9+6vfLh8qiEYLipJjyvOQsZ3hyuNkusskMNS3Bh6Ok03rqof7yB7d2Hl9TcOt80+1buhqS7AaKMlKKcMy4lXSmhdnd5XvqyMYsm46nqEItGokkc3HSVJLuULPn2PrKfes7ZtbU9dd5N/bVLvRUzHSUTrX5FlaXL3VX9JTGHxhvuWpi1fGR9h1NxVevLl9rJKs0dFcomnRrNuU6NmfYWm1iOGEECBmWIgQJkAiQYBYwFDXdlPW3Jw/8x0Obv3xw8fP7Nn52z8ZPz2367NzSZ+e2fXr3lk/vXvr03OZPz236890b/3Tn3Cd3zf3l3KY3fzK/czy4Y+vwCkO/Wf72m/+/Gsz/di6/vLy8fPLgnnirSSZYzSl5ItsMQltJUk12rA6yRp01Jcpj0wgaNc0hmJeZVZ6fnhWtz49XOwysDqNIlZgfG6rlKFqhEBD22LThMi0gRikLieHakjhbtivCKnJWAq0CdurV0aFGi5qzK1G8kk5SUhlGUhJr8yebvR45P07tTw+ryrOVJmtLXXxFgunApsm2pobw0DBHmNWoNxCE6RCFLEouZ3SkIyLMEnq5B4ohupyKrnDz+znpyp9dZuhKpnm5VP/+pP6/xH9hKEIYYkJRVGFGxHsv3/LhS9f94eUTrz9x4N3nrn3/xZPvPX/dexePv3fx2HsXr3vvuRseOblzsq748PrKGyarjw4FDw2WXzUYuHJdxe7O4B5H6I2M4nCoYf/qlms2DZ9eGj3YUn51i/eKirTRlKg7N0+888rzP7v408d+ev7ic4+9/OqF07ecckbFMgrEI577Tr4eYw5DsiJf/708lHCIgwAYtKrCzOSc2KjMaGtutNUbEZZn0WcbtAVWW5bDriWYoUMYxGAWYhrRDKAYmqNppyC5AeviOVkRAhSApjma5ghSclh2hLu0ahNgechyHBE5IhKspSj6gQd+/JnSJVGo5a//+uVU/5qG8uzBRv/dg503q/FZMeSd/YvLy58vL3/6xvPn333lqeUDog2fAAAgAElEQVR/fPbS1bv7RKaAppyYydfhJofQ5OTXuKnbGpV/3pH86DpXiRk41TqH0RSm1keojFaVVq8SnbxcHEKOJCn/flf+14/F/++H4//2WPpff5r8H8/E/fVJ79p8nUyFqAmRCFBhTgl5EfEyy+koqi8n6vH93bsb0jcUJ96+dfiqwdbF5qqltrql9vqlVQ1bOhq3tTVsba1fbKyerQ1s8HtnguULtVXz1YGFmsB0Zcls0L9QG1ioLV+sD4wUZ4/4cuaqSxfrA5vqyg52t5yaXLexxrelOm8qzdprQQNR8mih7f5r1y0vv/7N3988ObOq26FaFx+ar2VdfEiu3RCtl8yCYCZITWgND3UEaXlRhXmbWsqIDHOI2CYSm0bQKjkNLyhZFisoQoXAEJqHUAfYYqS4IVx1tUCv0/GdTmOTWWqMtTR7IpKhIgVRPjOuitGkaqEdUEUO9fqilD5fVl9x6kx66NYk3ZRbP+pW7apx7+srq05x5bvsxQl2f1JkRXpMdWZcIMlZleyqTYstiw9vyI5tynY1ZET53frVbsu4QdUuKoIqqitCPeAxzqQbhlKMUTwtKCDPIAEiCQIOYYxlNgR4ndoPzi199fDi5/fPf3bv/J/vnvvkroVP7lr85M6lP53d9MnZxU/u3PTJXQt/PDv78R0zH90x9cnZuTdumds1Htyx5Qdg6L/sh3777TffXdAtnzi4yxOmswgIUwpAQ6vI1mRHBXNdViWOszvSoqPD1cSiA1qRSXaGp0WafElh3TUpgRxrhJ5NjlLnJxrcodBtFZxmwWnmrXqolZmiFHdFTFieMqTYLBRYtV6nLcmkLk91+1JcTgOXaORrXKYau1gRKZbEaHwJmsJYodDNVWQaqnMtDdmW6gR1tcd45eJoR0NtqNYUZjAJGBEIGIXCqDfEx8bZw8MtZhNPOJ1GK/LCyoDo3zL0+wOllQHUvyoSwZWB0n+h58pvvrt6hAgxEGCMeIQwExISY9O++NjR91849uELR164f/G1x/d88NINH7xw4wcv3PD+Cyc/eP763//8hodv2TXW4D88UnP9VM2R4eCVA+VX9lcdHqjc31k9azZdzVBXRVkO9rQeXRq6dWlsf3rcISs4aGU3aaiHNg397tcvvf7aKxefevrXrz373MsPHbv2SqPOBFnMIY77p3D9P6v4ywzlARZYxGKowmyiiiRJTKISZqi5Ij3vt6qCLkttfFSe3apDGLKMgtAAQB3FaBUhKkRHijhdqTRSVJSERYqiKEBToixZNeocnZyjElKUYqJSlSDI0RpjnFLvEjROCE2PPfLY8iV/hR9Lx/47k5Hlr/76+WR/V4s/d6jBf663/VYlvE9mfrVp7DePnX/9iYefv/umP/362b/9+Z3DE0NOhlKHUBJQ2AidoQZ+Hd0fR50f0/7xqOdUT1ikTPEYybys4mQNJ6l5XiNwFiLF0GhjsvT17Tl/eiT+44fiPnvY/dWF5G9fTv7wfGaBjfAULQohMs/IWBSRUkRYBaAcAtMNqqXGtCqXXB0fecumkauH2zc1l21qrtjUGlxsr97UUbfUVre5tW6uvnKqumzYlzdd5Z8Nls8Ey2aDZROB4umq0rna8rmastka/3Bh5kSZdy7oX6wLzFeX7mmvu36ke19P/Q2jqxeyY5vUIX6J2tHpffH8kb9//cry8rtvPnBoxCmORUizmaHr0/VTPluBA2khpeF5CXMS4WQeaXheS0SDJJhEbCKsTRIsEq/hiJbwKow4QmNMA8RigAQWxgBqkxpfr+IGaKpSQhVGld+uCUTqfVrSHsb1RqFjnRnbGhJ9dr7S43BJMM5srMlJW2osvaq+cF2UqiuMXfK5+1MdBVq+0m1vzva0F6avLsruKs3vDRR2lxf0VhT0V+b1BXJ6A9mr/OkdJYnjRQlzHvvqUFWNVefVgsow0BsrzhY5CsM4jSJEAERiiMwyBLEEYp5BBkTfvqXtb49t/cs9c5/ePffnu+Y/Obvw8e0bP75t8eM7Nn58duHjOxY+umPuD7fN/P62md/fNv3H22bfOD2zf7R256bhr/66cuv5zQ/jSfftt/+4zNDjB3YmWjUuHdYCyiSiVLNQnRIaSLPEmkGUDsZYuBgLm2DnEx1yRpQh26n3xurrc+112baSBENRrC47QihwKssSLSUJod64sKJ4a0aEtrUwY3VBSlOyozMvfpUvu7E4tz4/rbuqIJAZE6WDCXoUdBrrIzWl4XyqGSVZSaoNZdhBrlsoSFCVJWh8kVyxU96/cbilrtKgMWgkNY9YAlhI03arNcEdE2oyhJmNoiCYDEZJEAHD/pda/nJ8v5BfaYB+v+P5b2OFqvi7LSIMAYAKCDCGPIII0YxZQufPbP/Di8fffWr/G0/sfP/Fa95/4cTvnr/h/RdOvvfcyQ+fP/Hus8duv3ZhrClw1VDticmawyPBQ/2BAwPBKweqdnXWzDpdV8ncfqfp+Lr2n9935Je37L8lP+kWI3XarNirVTy8ffSt37zwyqsvvfzS86/98mcXX3xg374rJF7GkPBE5Il4yToJc/+NoVgAhANcCAQmAde5bd0p9u5050Bm3GBWbF+Oe22BpyMzLj/cYsAE0oABkGEUnR7LuUbXI83u53rT7q1zHE1XH87UTUcJTVZlpUWqcIa5wisskaOhUWM214ZIz1hU0obYjLHYrFFP9nRkxOqnn/zF8vLyN8vffHNJBuyH90a+zNAvvvhsVU1lgzdrbdB3vMx7t4wflOH+FGddgtsbbp1oLL/uipn+pgorh2QFzUPIIygxrJ0OaTBJh2v1L+4zv3+j67rRMIdKwbE8wQIPOQFzIserCK/jxTAFHo6Xvzqf/eVLSV+/nLP8SsbfXk3+6rXEd5/yeWMFRAEBMkoAVAhLBPOQkSArImRnWa8GxXFURUL0iY2jV473zbfUzDbXLbQ0LLY2LLU1bW6rn2uonK2vmKopW+fLnaosmQmWzQTLZoLlEwHfdFXpfG35XG1gsqpkqDBrMlA0XVU6X10+X1O2oyV4ckPPAztn7lmauKar2a+Bs9VZ5w7N337lwosP3vDp24//7sKN67KMnUZ6Lk65v8pxoj/t8Ejx6vJkvQhlSNSEU3FYw2ENQWa1aJJxusserhS1hKg5TskhJYckHhEOIowxEmSat4UoGjnqSg1eIsyAUbU6OrQhwdSRFbEuNWpLeuT2JN3VFZG3T5XPNWWUxEfICgopQliKsmEwXpY/kRdbbQjpS7A0OTRt7rDeXM9wIHe0zjfVUjazqnKhq2a+u26hu37jmtpN3fXzq6unOmsm2ytGy9Kbo3TD3vTGlPhohvKqwKoIZbdLXWokZpoSWCQyvMgChFgCGZEFmKL2D5Z8/diOT87NfXzn3Edn5/9w+8KHt278/a0bP7pt40e3LXx068LvfzL/+1vm/nBm7g9n5j46M/P6qam9o9XbNw6uMPSH8pdfYeilWv7ag7sTQpWJJpwSitOtxBcpVLj48liuLF4IJCork+VgKl+dripN0ORFSZl2LstO8u0oz8zmmUiOgSsIU+Zb1RlGPk2P/C5DU7yl1m3sKs0abq3oayheU+urLy8uy8sIZCYEUly5USa3DsfITKaaLdSCLAOK1yOnHrqNrMcCE604MZykheMMKyhwqZam+rz5mVqdThKUGLKAoRHDRoWHp3rik2KjHVazUpIsJvPKvv3/jaEr3dLLDF1ZJv0fALrC0JV10e+G8gACGrGYAIIhwiyQaeqG/aOf/fKm31+46q0n97x74fA7F469/czxt5+59q1nrn33mWNvPXP0rpNLo03lhwZrj43VHBysPDAQ2D9YvW+gaktn9WJS2smoiMNJUcfWNb1w/tAvzu79SUXmDYaQG7SKvXr02J75X//yqRdeeuL115/75c8ffuP1n+3cuhnQmCCRwxJPpO8c6P65qHA5+8aQQ1BkGMapEUZLMxbKk+d8cTNFnvUFCWtzY/oKElZnxRdG2PSIAwrMMiJLM9t9EX9fF7HcoV/uNXwzolwe0P/nWu3X3ZqvuiI+brFcbExpSGt3ZW535eyMz93pyd2VlL8nq+hARvH+pOJ9senTT1349fLy8rfLf1+JH4ehlyqvL774iy8r3Z+e1FVRvCcl4X4JPyCxG52mhszEuuw0r9seqkREQckKRmIJgTzGnMAis4Jal+l4+lDdL08Hnj9evGso0ipREkt4xPOQCIiIhJMI0XCChUJ9cdKnT2Z99UrK88djzk46fvuA78s3vX9+s7S32QwpVgRYyXBKCAWMMAQigGoYEi9zRWZrslrdlOK8rrdqWzB3qtw7W18zW1+/0NCwual+saV2urZ8vrFqssY/WJwzUeGbDZbPBsvmq8unK0pmKkvnq8sWasrH/d6hopzJSt9MZcl8lf/60cFj67quGeh4aMfc7XNjGxtrU7TyrpHu4xs33Lp99pHr9t17bOubz9z07B27Bjz6gVB2LF1aDBh/Mhc8vNAVYZa1AqdERIk4DeG0HDLKxKHnawvTHGpegzFBgHCMkudkIvJIwEjAUBAYQa1gszG1RcNskUPWRch92Y7WXFtXsXN9TvSgTZyzw8Vk5db6xCKX2kSAGkOZIzIhasBE8CgvTJeqZL1m0R+m7M1yD/lSxqvzZpqL57r88z2BpXV1mwcbt/Q3b1nbun2gfVtfw9JA6+Tq2mJnqEeC/vhIC8faWTYBMl4Z1Ns0vlC1ngkhAHGA5wGAGBDI8gyjBNTppfbPH9720V2zv79j9oPbZ9+/bfb92xY+uHXhg5/MfXhm7oMzc+/fPPO7m6Z/d9P0BzfN/P6W6VduHN85VrVl08CXK7pN3/5A/vLfMfTb5eXl4wf3eMxyiVtbn6JpTObbU6SONLktVWhNF1rSuJZU3JzMNqXy/iiUbqCyQlmfU/ZHKnNUTJYMcvRikd2UZzVkWuRcq1gVa2hLMjfGm1Z7U0Ya/AO13q5gXkNZbmleakl6QlGcI8OqjVWTWJn1GvkSE5dn5jxGzqlDcSaUEoZSrVxSGE4NQ5lWWBynnx3pSE6M0Wi1oiBjCFmaQSxrNZlKvHmNVQGbSaeUJL1Ov5I2fn+ZaSVWOp4rbF1pia4w9PuXSP+3WJn1fwdiCAFDWMJBjiDIAYwp6oqJVX/5xZkPfnro7Sf2vn/xmnefPf7bZ0+8deHaty4ce/upo29fuOah2/aNNJYfGKg7NtZwsL9qX1/5nrXVeweqt65pmkvOvtbpPpgaf2Co+WcP7Xvt4Stvb8y/Vk9dq6a268CjexfefPGpixcff/GVZ5++eO7ZF89tWD/IhGCeSN8xVCBIWLnv/A6d6PJMjGOBSFGpemHMlzhbHDfrdU0VxKwvcPfnufry47qzPUWOcAMWGRoCFggUvTsr7K+rDH8fivhm0PZVL/m6Q/i6Hf+tjVtuM3zmh69U2fsyGuJztrnzd8Xm747L2xufvz8+/2BcwcHYol3RWZNPPLfy/r5ZvlTK/xi1/HcM/fKLwvR0b0JsT2Xp4ayUB0V0v8Qeyoub76pf11yT4XJwLIUBIwIkAA5DHiPMA6RkQhLVit2daef3rL5lsmamLVUnhAgASYQXEeEh4QiROE7NCWEM7PdIXz1R8fUzxbePxPaHm+aKVf/4dfXyexVXbnRCiiKIEREnIygiToC8TCMHrygM16aozQUOV1eGfTJG7jSCkcz42eqKierAdG3ZXIN/qqZsIuifb6waryoZKskbD/imK0tnq/yzVf6pgG+6omS2qnQu6B8tyR/y5Y4HiibLivasanx495ajA50Hupsf2bXx6GDXoN9flZK2bWDtwfVrH7pq57kDm0/vHr1+/9ArT964f7C+0sC2R5KhZNWVXb6MMEmN6chQS4wt3KJSqwhWEWQQuQitkB5ptMtQA6DMsCpAqxFWYl5AnAShDij0gA2DTDmktuqZu1fl3ra17ZY9Pad2dd+8p29HZ2nQxI845fEUY2WUxgIoJWSVGEoEShxSckiFoZJldQCaAG2HjD86dDSYN1XvnW0rmesNzPUF5nsrFgdqNvfXbRlo3DHUsmOofsf6tnUN/mgVF05YG89GiDBblrIhU4iZMjWfqRYMgCYAcIDwAGKIeJYVGVpmqN39/r88sPTHOyb/cOvkB2fGP7hl4sMzUx+emX7vzNS7ZybfPTP5zs0T79w88c5N4++cHvvg1Phr14/tGa1Y2tj3xVd/+iEZuuKNvPI2rz+4N9kklbmUDR6+IUHRlsS2xDONsYqWRNCeDNuTUEs8bPaQCifKMzM5FuSLUJdHGguNyiQJJ2qlXEdouk2fEirlRMjlCcbGLEd1cnhbrqc739Mcb25KsnT6UxrKcur9+Q3e9HxXWLQKxSpBkUnyG7l8PfTooMvAJprYdAudGcqkhjJpFibDrMiPEmcGWzzuCL1KI/NKjDBgWAygQaM2adRqkUgEipwg8sLKwvxK3/PfMvSyGt6KpMhlzZH/maEreeilHXvAEhbzmBAEOUAgRQ00Fv3xuVMfPHnl208c+OC5Y+89d+Ld507+9uKJ3148/s6FY+8+f90jtx8crq/Yvbb2mvGmA2uD+3sCe3tq9vfXbu1qmUjI3B8WuTPOs7+37en79rzzxDXnOyqO6hSHVPSCDtw21f/qAw/+/Mmnzp276ye3XXP3A9fVN9YoQgiHRAw5gsjKKigCl7NpduUrAhiWDQkJE1FlrLUj2TZeFDueHzORGzOWHztS4B7Icw3kx/fmJBY77AYsMgxkgEJLUcfSNF+1SH9fTP1o3PP5Lu/n+6t/32X9tJlfblG/XwheqjSMOVPTIjqTYwdS4oeSEzYkJU96kmc9KXMpKQvuuOEnL/xq+bvyaIWkPwJDL7VbP//yi/yUlHSHrcdfdDQz9SER3y+yR70J2/oah5oq8lMSAE0RyPIAcBByAHMA8izgWSYGsjuTHQ+UZZytKuhNt0uQ5pEkcpyEiYiJwBOZ51ScEIH5UT36bYvt3b7IZwfyzjTn7E3n3x53vbeUdLjGaqIogVYIiPCE4RFSsoKaAtlaXOs2hwHiQHxzjDzsAL12brQgaaomMFZTOV5dNlNbNlZZPF1bvthSMxEs3VBeOBMsm60un6ksnSwvHvcXTpYXTVf4ZipLRopz1/nyxsoKZ8uLb9ww8OiebYe6Wvd0NDx4xdzpmZE8ozlHF7a/p//WLfP3XbnljoPTZ4/NXrtn4IFTu++6bq9TYksN4tXttV2ZHg1FqRDScHy4TuuyhhqUEg+RivAmnrgNQqyWmGg6GnPJPInG0AxoHaBcsiJfB0otYoVBGCYhV9vk3x7a8PrtS7++Z/vLt2/83QN79vSUO1FImRmWmpENMHoA1AQpERARI0CaRyyHAIEchiLHEommzZheU5472xGYbi+d6a6c6amY7Smf7yuf7Smf6Q4s9AcXB6qWhupWlaabERWtFt0STuXpakQ3c0yHXi7lQa5aDoNAZADHQoEFHCAiC5SA4UOoLm/0H88t/fHs3Ac/mXr/lsn3bh7/3S2T798y9d7Nk+/eNLES752eePfGsXdvHHv/honXrpvcv6Fmy2zvX7+6pMCw/INpjiz/Y6UfeuPBfWlGsTxSqovlat2Khji6MRbUu0FzAmpPxm3JpCmea/DwFS5cZCP5oXxxhLY0ypQs4zBWoVFQqeHGbKcpKVTId+lKk8zBzMjyZEdHUcpAUcLqJGNHemh3aXKjP6eqMKumMD03zu5QI5fEenWCT4NyNIxHB2LNIM0KC+ygMALkRzBeJ1MRx1cma6cHGmKdVr2kVvNKDFeWkBBBGNIMoBWAVlzWZ7tMve9VtWiFoSujpMt5qCxKlw86L6Pn/wNDAWYJhwnGgEAeUFRJqvOtx65557EDbzyy551njrz97PHfXvwuD3366DsXr33kjiuH6iu3dwevHmva11ezt7tiT0/NvoG6Ld2tg9EpG2XDYnjUgdUtF+/a+d75w0+ubTto106Z5JEw7VRWxhpP1mRty+7Z+V2zYzsXp8qKy1kFD2jM0ixL0yzNsDTL0oClWcCAy8HQLE1RqaHq6dLUuSL3uNe5ITt6LMu9Idc9nB8zmO8a8nr6cpJ8kXYj4Wmao1hRQ1M3ZWn/d6vyq/nE3+2q+OzU8IeHmr841v7nDTFfNyk/yCG/KpWPRpgGdAl9xtQ+c3qvJacrNH91qLfDWtjkKPNai55/8uJ37/Kb5eX/9ePU8pcUcz//8ouchIR8p32htf6qlIQHefSQhN5YXPfzW49s7W+z6iSWVRC4Mn+APIQ8ABgADFk3pRhTUPfYTE/mZ66x6pSMghDMESRgxGMocFjmORXHR3HiRpF/y66/XSceyXJeVRs9GS1MYvTc4sRfXvv5hs5OiqI4AHgQIkNWRUMLAKV6PhCulhW0LoQJhnFb08SbVufsasgbDxRsqAqMV1dPBKvGKks2NgUXW2rmGipH/N7pKv98bcVssGwy4BvzF46XFU5WFE9Xlgx6M9cV56735W+rr3pgy8Jju7Zc1dW6s632gR2zD+zcErBHpRP1xkDwjs0z5w5tvO3K6QdOb7331PbN69sTHBYNZFO0qqESX7xWr2Kxhpc1hNMgpJd4k1Yp8TwBvEAz+bG2YFJ4DKSKlaQjVFWnJ4USVaxjmhxcXyTXFsZWqeh1HLNNgHdU5jw503R9u+eFbTXPjxaMxqoiKarCLBSZeBUDVAjLGEiIFRDDQZYggBHEEEPAI8BxEBIFFchJ2DrSvHVd7dbh5m3rm5eG6naMNe0Yb968vnHjUMPGobrdkx0dpalWIcStkxIIWyrCFhjSQugGnZBGFBGE1WIWAwYDlmdZAngRIgEwiKF6ylN/fnrjy6dnXzg59eIN0y/eOPPSqZmXT8/+8saZX94w88sbpn95cvqVG2ZeOTn96g3Tr98wc/HE1K4NdVtm+r768k/Ly8v/WJkD/VD6oX9fXl5eXj59aG+WQQzY5aBLKI9mqlxsbQypjeEaEnBjMtuUAuqTSDCB+KJAuo5KUSsK7cqiKEO0QIdyrJGDGZGWUo+9OMZUmWIv9YSWxln9CfaabFdTjiOYoKxJNdfmJfgyE72pcd4UV0q0xa7FUSKTwSvyOCpdpj0GHBeKMhyo2EXK3HxpHK5O53r8YW3F1qnBmhhnqE5WqziZIAhZwDKAuRQsyzCX08nL2kuXd0IvM3RF0J7HnMgLKlmpkuXL600szazEf8foZRnNS2rEgEWAcJggDBDiEUWnRlp+cd/Btx878MqDO9566vBvnz3+24snfvPMsTefPvqbnx5+69lrHr3zquGm4Lau6qtGm3b11e3srtrZW7t3sH6pp63flTKr1E/abDtX1164d8dr9++/radlKdVd47RWuiJaUtJb03I293ffftO1Z08f37Zpm0btQKyIAFnpKkCwgn4EGMjS3wsGAUVIbqRhxutZKIia9EZNZEePpUWOZEUN5casK4gd8ib0ZCaURNgMhAMKDBQonKXuzDT8R4vuj9NxHx5r/cP2hnfWx7+3WPCHDtvXbfK7ufh3lfKdbvEKg2GHOXSHMXS70bbDFLHdFLXdFLXF7OwxRL/68MPLK5dEP5qv57eX1kiWv/jii8yYmByb+er1aw8nx90FFOcF+O6moaePbunI90gMhRCLEYsQQAhhgAiLIeIgwzhYtLkg8xdTXfdWeIMIGRiICYtWVhkQ4FYYirhIzE0L+IEwUyVF5YhcqYWYaUpLUQ2ZRd/85/JX/+sv5f5sjqJUgFYjpAaKeKOyKzbCqxOiIxwZroTu1OTxrNiNgbz1JXn9pYXDFf7JmsqxipLJoH++qWqhKbixuXo0ULS+pGCuunxloLSh1Luh1Dta5h0LFPblpQ14s9cX5x8f6H724K6n9my9ak3Ltqaq89s23rNlc3GYI47m1hd4z+1YOH9s+6k9E6f2Ttx6dHPQl0YoKowTwlWSRcAajCVBlDlBQ4iOYL0sWYxqtVKEQMA0iDVx5dGyV0W3mMBGj3pbkn5TjLzZo9mUqN4YLw1HkiqdIiAzbSK+qtr7yFT9Q9XO33fEv+wT94bS5SFMn1VfbhQlCAgBPGJ5DAlCCGGMCAIYAygwLAcggZAAhVVLxlaXbhuqmlxdvLi2ar63fMtIfXdNdlt5VrAgqbeuaKylpCYjMkoLnRo+AdEBDrVB0ECQl0OxHDAhVglZHjAI0hiyEAkEIYJYiIHTgOfWFO+dqN+xPnjF+uorNlRfMVq9czS4czS4c7RqJXaNVu0aDe5cX7lnxHfFSMl4b+nS/MAKQ7/93lDpB2DoSh566tC+bINcGqGsiOFLI0PKoxSV0WxVDFsdx9R6mLokUJ3AVsTBkmicaaKT9UyOQ1UaH5Zu4lP0XF6EsdQTUZgQ7vWEV6S6qpOcdUnO4hhzVVZUU0FUtUddmx5WnO7K9ERmum1ZbpvHobepQbgYkiAz6RqUrEduHYizoHQ753UKPpdQ7MZV6WRNQN/o008MBGOjbDpJpeIFjCCCgGVoCBAhHAAAAADZFeUhgMC/iIZ8n6ErjkkcxiIvqGSVUlbxvIARBiuCxjTDMDTD0gCwiGUxCyDLQpYhGHEEYwgIRhhCACACHI8xj1kCCVEgu0564ra971648eXzB3795OHfPnPsnWevfeunR379xOFfP3Hwraevevzsleua67d11l010rCjr3b7mprdXbX7Bxo397YOJWdtDYuajXVv7qh99twVr5zbf1W9byrJvra0MCMyMsEYmmAOry0ruOnWYw8+ev/BIyesNjdgCUYEI4ARwpc+EhhDAlkEWZalGZZhGQYyIYqCSNNcYcy81zlVED2R4xxJdQyn2NdlRw/mxQzmx/VkJpQ4ws2YQzRDQigPo7gnTf23NtOn85nvXlH+2dHO90YTv+iL/s9a+W9t4qv54KOg/k6XvKjVbjHbtprs24z2HWbHFZaInZaIXcbwUb399YceWf7nBufyj8HQ5W+/Wbe5f0MAACAASURBVP72H8vLy198+UVanDtJpzwx2Hc4K/GIWXPEGXmyu2a0zRutJZJCQf51nIgAhgBDBugxvn7b7P9+95nfPXJjdVKEyNIYI4QhRhBByGOsJLwS8eEEd6uFo9HRHZGhTenuKb93y6r6lpyUdJP+yZtPLy9/+8CJI+EEGwjSccSAQJSKL4+JiFMJhalp2TEpJbGZJZ6cmpyS9uJAZ4lvIODbEPBNBEong/7Jav90XeVMfdVkTflwSf7GhsrpytLJ8uLRUu96X/56X/5oqXdtbnp/XsZ8lf/89o0vHdn36LaF3Y01Oxpq71vadHJ8MEcvF4eFH+ztvW/3xvOHNp3aM3lgundTX6s/M1FgKAMnWIhSh0SJCLwgSjyvxlBLsEGttJn0aqVMI4HQTLKk6I+RpmLFOTfalcQfSFXv9yh3xQpb3Px8DLeYoFltEzJkFEOHFJrVE4nmZ4qtL8fTP08PeTCBOxLKb3caspUcQayAkYiggBAHMYErlgiIACgCmocAQUQQ4RiF2yzVeaN76hPX1qQN1xUON5ckhEkqQDl06mi1nGxUpZqlWAOJEJgERPtFUsfjBoHkEMbJM1YBawQirbTPIIsQxBAiBDgMBAXVWOS6/9j4/fu779vVcfeurrO71ty2c9WtO9pu3d5+27b2W7e237K55abFphvnG26crT42XT3T69803XfpTukH7Ide9ka+8dC+XIPsi5AqYkggKqQyiq12opoYWBeH6uJxbTwOukGFG/giQVYok2KGyVbJF28tj7P6ncaSSEORKzQvNjwr1pZq1/uircGEiMIYU0VmVFWKuSyKVMXpCxIdKbHh6a6wjJhwT6TZrAKhSiY+TJUVaUixSRFqhdsEUq0kywpzHCAvig1mCt1VxoYizeRgbXxUhEZUqQSRIIAgyzIKBKBGrZYkieN4kZNEXro8oV5pfV6WB11JTtVKlVKWCUYrDFVJaoEXMMbsCkMZlmVZFrAQsJAF+NKlPOAw5gnBEBKELumHAo5HmGAWQw6ynEqAt1+3+N6LZ158+MpXn7z6jaevefuZa9/62bFf//Sa13969W+ePvr42WN9za2LqxoPjjRv66nZ3lm9u7du91DjwtrWdfFpO9TW2QjHfEfNU7fveOXufUfWNkwWpvT4ywNpuWWxabnORG96wtbt4zecOXnl4avj4hIh4BDCBMPvDJQgRghDsuIWB1gGsoBlIE0pvFHGuSLnnDdmuiBmMtc1nBY56LH2pzv6s50DeXF92Yn+SIeFcDAkhIRQXsLflaj8otn0+XzBqz1xXx5c9eF81kc14t/qhM9bpF/kMR+VqW6NIhOyOK0xzWmsC1rrot6yqLdsNoQt6S1DGstrDz+6vLz8fVj+KDv236zU8p9npsRHYqYrJnKtQz3isW4ozjqxd2zr5s7ocA0Kob8Tokbf137FCAmKkOGasufPHH7nqTPX7Z9W8RCyACOWIIQR5hFRYV6GXCjH+fTaAZdrQ2H2TGNwtKK8v9zXW+nt8udUJ8cc2DA4HKxMNBmtsqTjOC1GBgycBlWsWVeckJhlj6tI8xUme8syiluLAx3FRf1l3nUlBRMVgcmq8unawExdxUJT9UxdxUBR9niFb4Pfu6GkYIMvf6ykYKzUO1pS0Jed2p+TdqCz9fG9W+7bNHG0q2XMm7OlvvbepaWDa5ozZNySmHRqduqRg0sPH5i/8YoNO8c7RxsqMu1hXAglEMAzUA04JRFEQRI5TsVhJYIqkQvV6VQ8j+iQWA1aFS1Px3FLSWRbIt4Rj7fF8Zui0KYoPBuBx6OEQTsfUIFkyKaGKLIoatoq3JsonrdRz6bAV4qlXxTLh2KJGzM8BDLEIoA8AByAHIQYQgQgBpADLAYsghADwgPI0ZTDQAK5zpocdzAtxu9xFifFZMZGZLojsiIdSSa9U4lcOmJDVBKBfpVQiulyls4W2Dg951ARo8ypBCIQxEGWABoDgCCSMFRBhcvAHFjvf+306KvH+l4+MvjSsaEXjw28dKz/5WsGXj468POrB146PPDi1f0vXLX2uav6Hz80tLW/cuNE95c/HkNPHdqbZ5B84Xx5FCyPoAIOujoCVEeDWjesdcPaWFzjJhVuVBjBphtDUi0wxSoWJdjyos2pRjHLrCxxOfweV16sIzfGWhJvr06L9iVYKzOjatNCA9F8eYyyJCUqNzkmIy4qPdYZbTeLAivxTKhWSHFaEu0ai0Q5tHSCGaSGsuk2RU6EoiZT6qk0NxTqpwfqE11OtaCReZlgCCHDMgyHiVatUclKjUpj1BmNepNGpV45hL88Pvo+QzUqtVL6J0OVklrgBIIwYBmGYQD4fgkPIbuivowunz9dUiyFkLAcjzhMAECEYSBLUUd3rX37hRuee/jAGxdP/Oa5639z8fq3nz355rPXv/70tb+5cPKxu0/1tnROtdYf2NCxvbdhe2f99r7GretaZvpXDXoyt6jCZq22jasa7z84de98+7Hx1UsdLV0FpTXJ2U1pvs6iqqFVDYcPbb7j7M3nzt3Z3dWLsYQQWeHmdwyFGBLIQsiyCKxcvkOWCvG7LXPF0bOFMdMFMdO50SOpkf0JYb0ptp50x9rsmLXZSYHoKAvHM4oQjlb4JPk6J3m7VvnJfNp7/ZF/6HP9bjD643bD543qvzToXk2HH5bobnFJo5I0qjKOKy2T6tApjWVaY57Ths5rTGtVplcfeuzHZ+ilTebPv/gsPTHaxlJD2XEHmn37u2tWFycd275213SzXc/BEAYD/H2AXmr1AERC6GK346YtQz87vWOhv05LIAGYw4DDmEOYR1iJeSXkTJwQr9I5EZfriLJhiaUoiqKEEKq7ytfkzYrVSKlhlkiVysTzWkI0Aq+XeLOInBopJzIiz+GqSs6tyCjOj0mpzylsL8jvKc7tK8waC/ing5UzNYHZhsB0nX+wJGd1ZlJvbsba/MyBgqx1hTkjxXmjJQXri/N6s1J605MOdbbes2nqyb2bTw53rc1KHC7Ou3tx046G6lQRNid5bl6cvW/v/MNXLh4d7zwy3nPr0tzWxrqAzRRwGf1J5nCZVUFG5ngRCxIWVLwg8VBJQCgPckJxT7JqIk3eEAc2JICJGHbCzoxY2ZFwuMGO1tnIGgtfpmZjUUg6yzYD2KOgDtjkM3Z4WhVyNox9pZD9bI32zoAhBik4llUCIEDIQ8BBSL7/uQKIAIYAhgDIA0QAzcOQBId5dZW3uyp/VVF2e3FBe2lBc0l2kze9OD4ilNB2lRCG6FQOVKnESg5UADZbhSPU0MzRZgEaMVJioBawhFkMWAQQj5Cag3pCpYUy108GXjo28Pyh7ucO9T1/qO/iwe7nD3a9cKj7xYNdzx/ofnbvmgt7V1/Yt+bRvX071gYWx7v++uUPutu0cvK08sZPH9pTYBCLraTYxhbZqNIIRWUMrIgBtYl8fZJUnSgEPWJ5nOiNxBkmRZKBTgoTihIjvPERmTZDnt1UmRBbGhudH+PwJkSUJEZUpkcXJ4YHs6Nb8yKbUgwtWY7CBIeRxzLLGAReI/IsULBsiFbmo8MMkRaVXqLD1MClhx4TkxJGZ0XS1Vliu09Tna2cGaxNjHGoBaVSVBIMIWBZmuEJp1VrlKKsU2tNWqNRY9CqNKIgXLZCWlFmulzLr4g0f5+hIidwCCOWBrQCsQxiWEizgAYsDRjmkp7T5atQDDEEALMMoTHHYh7RPGYsGrmqMO3xs1e+efHM8w8ffePiTb95/qa3njv11sUb37hw4lfPXPvbi6d+es+p/tb2qZbg3g0tSz11Wzsbt/Y0b+9vW+jr6k7IGJC1g6Ghc20t90z13l2ddGKkfnH1qv68/K5cb39J43CwZfvYusfvv316fKq/e2hNR58oqAGAGCGCOAx5DC+V8yuFPGBYyLCQYTlFSE2ibc7nmi50Txe4pnIi16dGDnhsXYmhncnWvmxXb3ZiwOW08AITEqKlFcWE2xmKX/Sr31ob/bsB58eDrg9HYv48HPlph+nP1Zo30sEfSuRbovkhThxRmkaUoeuVllG1ZVwbOqkNm9GYe5SmVx76f5CHXnrxn3/x8drV1flRKn84WazMeOTIjnV1BTdu6buir8Kh4WiGAYj8i/vASqMcYpYKyYuz33/d0isPHpnvqzJygGeRQJCAiYCJiImEORkRAyLxgtoBiV2r1gkCIpjniSaEynVHtPoLXTpVmECMCBkI0XO8QVIaZTFU4q0icsicS6tJs9oL3HH5rtjK5LSWnMxVuRkDPu9QsW+s3D8ZLButLF5Xmr0627M6M7E7J707K6UvL31tXkZ/fuZwUe5wUW5PZvLq5Pil2orzOxbfPHXNe7fdcKy/YyAn+daxwTPjnY9fOX/T/PDJibU3z/Y9fGBhoTx3TWL0poaqGV/uRJJjY2bY8a6Mkeo0owBUBAtI4IGo4ngZhTiUTEuyZbYobCKVH3SDPhccjAFDUbDLzDSoqRo1VaelgpqQIp5KJJQVsRkY9RIwRlMH9egmCz7KsdeqQp7PBn9u1z7VHpsgsIhmRQZyAHCQ5eD3fRsxhAQDlgM0D1jCIoQwRCwHqBirur08qz+Y3+vP6gvk9QS8aysLusqzolTEKkhWyGZybBUHGzHbgFG6AEy8wiAwRgFYOKgnQCdANQEcZBGAHEIyBhoORaqY2kT5zEzlM3vXPLNzzYWdXU/vWvPM7s4Luzsv7F799M5VP9u16smdrU/uaDm/fdW2Hv+msUsM/SHn8svffrPyyG86sNtrkPwR6ppEc1O2I5hmK4nT+z3GqjRbvkudFSEnW7hYLZtsgtk2kmHjU21SUWJkvjsyViW4RVJgtxVHR6aGmzKizPlxtrJ0py/JHsx0NmdGVMfpfNG6eItGDYAGYA0iHAMIwhgBNc9ZdSqjmmgE2qKEUVoYq2MSLWx6JBPMkRoLleXpwsJIXU5KtFrklKK44lfM0AxPOINaqxKUepXerDUaNQaNpJJ4YaUZetmz87KWnUpWiTzPESSLklpWaSWNkhN5RCSMNBCoWIZTMJgGrAKwNGBolqWZy4LN/zylpxmDZEiOiqsoyC7JTqvIyxntbLv+wK6bjhy48fDuc6cPP37uxNMPnLh4/sTPH7v+9adOv/3srU/df0t/e+t4S/nO9S1bBpq2rm3eOdK5c7hn67qhTndmF5K7zPrp9prz/fWPeC23jjVuWb9hz/TkgdnZpZ71S31DJ/Zse/K+e6tLmwszaqv8LQKvhCti0ogjSMAQE4gIRCx9aTKGGAYzjJaAzmzXbJFr0hs/lRc9neMYTo9YmxjelRi6KjG0O8PZlRnvj4qw8AITojBBJo/H65To0SzDSz7j60HD79dEftDr/KjP8XGz4ZNy1a+S2T+UKs/ECANEGJSNg5KlXzINyMYhpXm90jymNHQIul8++P+Aod8sL/99efnvf/uPT5647/TPbj9839UzJ+e67j60ac9I67UbmhZqcyMlDGgG/osV63cBEQihciLMd2/b8PqNu05MdSWEajEdImEoIswjzEMkQCwCbCQkUxSTKSpJTSJE1sRQVgJiNcpYoy5Kp7IpRRPBRp4z8pxFksIktVWSQ0XOIiAzD40CNomcQ0USQ/W+uJjKpPiu4rzhcv9AkW+gtHBD0N/vz+8tzm5Nj29JjevMSl6TmdyWEteZkbQmI6kvN32gIKsjzdOS5F6bm7ante7JXUsvX713d31gIC12Y37kE5vqXj227oktXftr0nYHk/Y15DU7dMlEEa+XEnRivpa0RKhH86MqPGF6jtGLRMXLEhDVLOMxcaszLQvF1tlMecgNVkWAVRFcnx0NRvHtdqFMp6gI45uiNe0eY7VTnaQGZszGAUULF7KBp/eZyPU6dESAx0PRWTv901j2bL4liTCQARzgCQQYsBj80zIHAgwghyAggOZYFgEMEQcQxIhCIVRMqHZ1aVx/uWNNcWS3P2Ow2rvUX1MYZzcBEs7SxWpcL6AOyK7COJOHBoHWCKxWBAaeMXCsnmM1HCvhlRwCSohVERSh45NN1PoS+/2LzQ9vbH1kU8dDSx2PbF396LaOR7a2Pbq97dErWh/fs+qp3a0P72jb2u3bNLrmr19c8lP6QWv5b79dXl6+ef9ur1GdaRJzI/VpkfoIjeg266P0KiVD6zCwKlVKBRQpKlKFPQbOY8SJZr7AHe7WqeyQdiImVa/xxUbnuOz58Y6COJvXY/Wl2Ms8tmCCpdghRQqUFjAaLKqxILEYMwBDQFiFhqAwjaCVaBlRBp5yyCExmpAEsyIzBtWXmhp9xkCmemmiOVCcouKxWpIwwizDMjQjcYJJa1QJSr1KZ9GZLDqTRlbJPH+Zod9fb+IwWTER4QhWSrJWqdHKGiUnigjLLHBynIMQkQqBl1aFAGRYxILL2/iX3NlYFkMSprGnO1Pqi0srivxNNd2+whZfcWdtzXBjw4bu7pn1wwtzk5u2b9q2f/uOa/fvP3PN4RNHrunsWDvS0b59YnRmsH+ks7OrtaMp2NLeMNSRvqrPnLkuLmumte6hNWVPFVnunevat7hzbHCsp2V1iy841dV7z03Hf37hwprW9WUFq9a0D4uCGsIVhvKXGYoBBAxgWQgBJIDFNO0yadb7EmcLoqcKPVP50VPZtnUZEb1J9jWJoS3xplXJ9tVpsSWRDgsv0CG0HrKpHGpWimczwi5kyG/mkk/Lxc8blH9pEv+jlv9rmfCLFPrdgO5UjLQW8/2iYa1o6pVMfbJhQGlcJ5uGZV0bp/3F+UeXv7vF/LEYeukk5B9/++rP95y+5umzxy/eefTi/dfce3zbtlWBxZqsnrx4hygQmkUQ/FuGcgztxKAvPuqKooy+ZGeEEgmYUWEkIyJCwgPEA8QDrOdwoV7drldvDeQcG2rfXOv3R1tTwvTRapVN5E081hNkEPhQWbQp5XBJGS4pw2UpTBbMkqAXeC3PmXho4aEn1FSaEN2QmdBfmt+Zl16Z5Ax4oisTYxszUqviXBWu8ObkmLaUuPq4qObEmGaPqz0lvic7tTXRXRMX1ZocuzrRvVRVurc52J8e25MaXWekTnZ6ntvZdKTKPetRjyUoOyKEUp0YL/AWUeRoVqVgQwEJBbwOITXHqnmoFgQ1Ik4R1rq147mGuUzVRJI0FCesceJVdtRpRb1R0khW5LA3YbQsa6oqe6YmbaIm3h8rmxDlxEwpDGlmqc0m/loDvpIortbT1yipn6ipUzFyHsdihkFIwAggyCLwL/a3ABIIAQIMBgABDCGCGCCIEBAklvElaCYao1uydcH0iK5g9rEda/fPDVgxZ2ephihNX7hxDc928SSLB3pOoeZZFc9oeUbPAQPP6gWo5DGHMYeAjGijRGxqlGrj+4udxwf8pwcDZ0brbp9qOjvdeNdsw7n5unsX6x7e1fLC8f43Tw2/fGL9zoHyuZGOv37xXR76w9Xy/1h5+6f37iow6iIIo2EogaFYioqymMONeoaisIIRWMKzvIxImFJyiDBaoj1Gzhtjixa4KKiIF2FWmLHEE1OcFhfI8VRnJ1Tnx/pSw0vclnKXITeMt3GUTAMRCjLHcyxkaRoihoAQh14dE6qKi1Inugw58ZZUu+SN1ZQm6/KTZH++uSLHWJFj3j7d0VxdqBY4jawGALAMYBS0SlRadCaNqNLJmlCtyaI1af9HhqpkpcDxHMEqWdapNBpJreIlCXEqmkmEyA2RTFGAplfm85hduXcSRF4UOAEBDBhAK2hBUMXYkxPDU1KcKatWjbf0HCpqOpgR2JFauuTxzsflTKQUTGR6N2TmD3uLhoOB0da6De2d8/WrF6oDqyv9q7PzV6fldCfnDqZ5JzMq95VUXl1VvLG2eLh/1brTPbX318ec3bZu56ZtfZ09/jx/uNZa6yt55N5bLjz1xOLC3ua6gdamXo3GjBDHEY5DAsEihzkeEwIRZCFgEYZIQIjQCk+oftyXOJMbOVnkmcqPnswKG0h3rEkM70gwN8UaWj3W1sSoYke4RRBBCOMAMEuU4ljiV+G1Vm6rA96SoPpZYdhLZaYPg6aPKwwv+1SvVGivixL6Mb9WNPQKpi7R0C3r+mTDoGwcVhpbRN0vzj926UH9eAz9rh/69V8+G+tsX99UvWus7+w1mx/cO3WounhndX5zeowBYciyADH/naEEIk7BRuq00+31t26b3jfU6QnTc3SIBIASYgkREREeYgFiDcbJgtDjcjx1ZPHcvvG29OhEoxytkaNlOUqWQgWi55FBIBZRCJVEiyxYJD5UEqxKyapUmUSVQVDpOFFHeIvApztMgSTb6oLYKo853aEOxSEODueE24sjI0sjrXWJEQ0JzpYkd2NCdFNiTEuSuzU5rj4+utLpqHM7m2OdbfFRq1Jcq7Nj27JjsrR4Q2nilurUNRHaTrs+aJGSBMalVmsxzwOOIEIQIhBggAUiSDyWeaDkgJFD2Sa50yUMumF/DBl2SwPReG20oitK0RFJOqOV/SmhO1oDR0d6rlrXPF+XtCEQWpcmWKWQaAEVQdgmyPMW5SEDuw9R1xnJKSs8Zw25I0as4FmeDgGYoH/DUAgBgis/YGXbiUFQARBiIeAR1VmePlGT7Q1Tu2Q5I85007UTNxyasxAQo6Rna9IPNvhXKdlmQqcSWk8UWg6qCKtFtJ4Deo7VC1AjcgKHRAK0AmvXcjYVyI0x9pd65isTt9ak7mrJP9RecGRV3sm1RWfG/HfMlj2xr/lXPxn++L75985t3rchOLWu9csvfsh+6Mq/+Hb5H8vLy8sn923PNsoRIuIYljAsoigjghEIeBg6HbF2FpsYLowTTJAYaTZCEGJ0ygJ3ZL7LURxtC8Q6KhMigxnxwYL0opSY0uTo6sI4b5LFnxAeTI7IidJYJIXAAolwssAhmuUAy0PIsaxZLURbsD/FXJ9jr0mx5ts1CXox2aaNNisjjUqPTRX0Ru1Y6Bjqq9YISMkrAQsJAIhhtSqtWR/6f3h7z+DIzuvM/3bf++b3xr73dm40Gt3oRqMDcs45TwQGGGAADCYAEzA5cwaTAEwEZoY5SiIpihJFUaKCJYqikiXZsixZyWltl/33rrZsr9cSKdnSiuLg/6E5Y9ra/bTidr2FuqhCob/c+tV5z3PO85iK4VZdQdvnt7yW5tI4lym7n4d8n6GcMF3WZMIUmViG7jFMWzFNpimE6RBUSLAZ8mJIZKdDFEUgSiiXhHxvZApKEEpAckoy0/P8qSJfpq+ifXT9nt6Ra62jT7WNP9M69mTb2JNto0+0Dj/SvPFO/eDN6u7LJY2nC8v3pBqP9kw8WNV+oqr9dHXfldrB2zUDd6r7Hy7te6ys57GKrlvVnRdGJw49f33hG49feGLxyN6ZmeMHDq4uXj139MSjt1c++5kXfvjdr54/dmp0aNOO4eGg7WUIy5RQpihMVqlMMMcAIoAggBhhjgmRQL7B97WkjzcnjrQVH24rOlgXmasMT5WFJjLBLUnvaLF/cyrclO/3yUwDMMu0BGYKJBSKpsORJCTmcMYdYgUU+1S41cu3hNiUF+2z5FnVmlM9u1X3Ts2zS/Ps1XwH9eARI7BNcX//tffWoe+b991v1tbW1t786b8M1lSV2UZLnmdjxLVQk7rT0Xiurbwl39JEgCAiWKIQYgQRwhhiAiFBIkMSdTiyBfnLR+c/+djKB64tdFZlmFOQIZQR5phwjFVENIh9GDa75EPVJU8dnulOBRMqSWp6XNELVDWiaUGF+xXuV3lAVfyaElAVn8L9MvcrckDT/KrukVWLKzaXbcKDmtFYHJlqyT/a6z3YEy3x6SbSEnagJhToK45uKU+OlqUGU/GhVNGmVGpLWWa0qnhrpmC40DuSiW4pLx0rKxnJxCfqUusbUjYSvRgXKDxCeT4hHghUCapUoZgRgDFEhEBCICWYEypjohCiYCmmgN4AnYzi6TiaKiQ7YmS2kOyOiTvjzqmYcyqGppPKsfb0UwemP3bh+OquDSeHEnMtdrlfSlKxm+DtBdEzydBtt/i0C78aVT8dc74eFV9L8UlFlB1ApIzkIrcgQu9piVIIMYQIYZST6yFEGIhIEhxCVUn+/ETfSH15lS/iFpSAy/nyc+deeuqyF0lZH93VHd9TnxhRwQgWq5DDZqLJiZdQCwGDIhdFFkO2QiyOLYa8Cgm5cFgHjXFff8q/JeubbSg83Jk53VtycaDs9taaD801v3yy/TMX2r98u/+PHxn+5p2J5dn2U/u3vpXTlP4vskB+m6FruU2lp1du1rndcapYTlwAxH6VLIS1V2tD360Ofa0p1ktwvoDCAHhFyQMkH0UBhhOW0Z5NtRXHWmOB9qi/vzTeVVnckIm1lcRqEt50QKsIWCmDFego3yRBTS4KehNBT9CllBX5fDoImTwe1qtTVmuRu86LymSh1ofq43ZHZbw+W1xZVFxWGBpsT10+M3bq8GjAVBWmAQgxEAkQ3aYdcActxfRoZtDt97k8lubSuJxbUpIpU94bo4SZzjSFMEOVPablVk23bJtMlwlXIExAqQ7LWaKoQBJFJxIBBvj+8tL9IzmdhqynE1WNxXVb6lq29oz1b1ho23inZdMjrcOPtmx+pGPLEx2jT3SMPtE59lTH6OMdW5/s3Ppk25YnWocfb9r0aP36h2qHHq4efLi8705F7+3K7lvVXatVbatVrRe3jB34wLWl5y+cf/TUiZkNm3eNz5w8cuzwoQOf+fjL337t1c8/tHR718yl3ZN3Tu6L2RYHUOWEco1jzAACgN1fsnp3mQqgoMFnWjKHmpNH2uIHW+MHa6J7y0LTWe9E1juSsLcUB4ezsfqgJ0Cg1+Eok2jMIXmBGAKwAulVilt1ik6nKDokIIiS4HAKgikI3bI1pbhnuLlTNneq9qzuOWgEj+qho3pwSvb8IDcfeo927y9D3/yfW1sbNpcULk4MfeTIzGfPzX/pyplnz+zqzOYjwQEhJlBiUMIIbBHrOgAAIABJREFUIkQwJBRCgiQMncQpVEfzbx898JmHb35k9fK2dZ06AxQCgiCCkBMsA2AAGOF0LJtY3DCwpbTYBg4f50Gm+Bj3MuaXZd/9oyo+Tc09e2XZK8s+RfEpipszS5ZtTl2UW4ptM95VJJ8bshcGvW0Ro9D0B2UlatK2RN5wMjaaDU+UFcyUFu7OxPaWFpwqjzxWXXSrsuB40ncgGztYGt2TcO8oDo2WpUwocoAYYBRQkuvyY8ow07gsQ0wBIphQTGXEZERlQBkgMpTSOlzvwyNBaSyGdqb0XQl5d1zZEWczcbyrCEzHpMkY3JHSlje1vnj66HPHD1zcXH+kI29dQq5EQhMDLRHPjoTnITf6mJt9KcW/nBC+ViC+nia7VMEtODiEDGHybu15n6GQQkggQhBjTBHCjHEMoQyc5TH/I+f3PnVp75ltg9ua60fqGobbyj759JmV49MBh1DuQdONvt3loY0y3AzEeizaXHTJ1M+4QaDKoEGxSZGbYw/HboZ8Kgu4aEAF5WGzwsfbIupEVf5sY+HB5viF/tInt7d+7EDXy0fanpkteWou/eye9CPbMydGq07NT7711k9/xwy9e/fu23f/19ra2vM3loZVMmeQqwXGGw3+fxooemdjwdqw97+X8K8kzPUKDknQB6SYpZVEvYV+JewiUUNpLi5uTyWaooGedOFgVaY5G20pK+ytSsZNVRaEfF3LBL3FPjPtN1N+VyZgFZlKfZF/oCmvqyHQ25RsrAh1tkR7WpL1Sc9wS+GFw90ry6M7phrLUvmJ/EKfW26oyVs8te3C4ck822RMdSBJlBwYSl7LDrr9bs3j0dwhTyDo9rsNU31PFoj6HjNmhqhCZJ2pHt32GF5LsQzu0piuEJljrEGn7XDqDhFCIEoAOyEXMfmtPXrgFE1ZzcSKW5KZgVRiuKWnb+BIw+CNhnUPNm94qHnDQ22bH20ffqxt86Ntmx9r3fxI6+ZHWjc90rT+wfrB2w2DD9b0rpR33ihtv1HeuVLeuVLWcbOi42ZZy/XSpvObh48+feXGk6ceePj46SPTO08dOjE9vt3rzutp7V09euhqU9mjLfUf2DFyY3KwgFMGkMwIlRWGMUcQQppj6Ltm0hAhCQY1eUdD9nBD8mhT7HBzbL66YLaiYLo8NFkW2JAOtcZD1XnBKre3lCjVEh5EfCNRhxSzkamlRA4BzEQRA4IkSh2YOjB2QtsBmpk9yu0JZkxz1y7NPad79+u+w5r/sOqfYPb3v/Da+83Qu2u5NaW1X7315sqBPYvbNrx0/sAbjy188enLrz2++ML1oxtbSqjTgSVMIMAIYHQvmAARgKiEMBbF5lTq0ZNHfu/hax+7dXH/+HqfIePcHwOJSsCjqAMtrR2lFX2FqaFIvIgykyAXYy7KdEZsRr2y7FUUjyJ7ZNktM4szm3G3rNhcdnPZw2Uvk92UG5RbnBqMGoruojSuO/Z05Z0dix7qKDrRWHOkqW6yoWxbQ/nxhrKbZeHHw9pHQ65PRK1PFtlvFHv+KO7+ZoH38wHXp4LyK/n0mQg7U2BuKyq0oJMikQHMIKOAUkRz77kiyxxjCgEhiBDCEJUxkzGnEpWhlDXI1qhrR5G2NR9tCYLxfDYZV8cT8mgU7k7z3cXyVBRN5IP5qvxHdoy9cGx+eXPXfEvB9jK7ywVLLZwMufoC6tWQ8qyXfj5Jv5oUX4ug14aKb8/0hhSZS+C3GZqL1L7fg6YYKZy4da00Ehusqx1uqthUl97R27C1rWb/8NCpqeGl/cOzg00xStKKNJV1z8bcvcixAYNmCv1MNDn2ylyTofIehtoM2Qx5FWbL2OJScZ6R9KCOIvPgQOWhrvR8U+TKcMXTc+1PzzZd3VR0rN1/qNV/sNHY02TODpSfnN/x1ltv3UPo7+guf/fu3f+19s7a3V//4Nrxb2WU/9kR+NWQb23AvNtmrXUqv+5Xvps0n7N86xQ54bNTEW8yz1PgM8NuLWjwsE5qCkNNRcHaiHddXXlvdaYuGahOuBuL/QWWghxCJGAUhd0uKGbCvrLCYE9Vuq2oaLyzta0svy6Tl4oEypKRyYn2S5cmF45tWDqx/vzRgVMH1+2e7A1ZmkwoxEK8UL5+ZvuVQ9MxW1MxhhKUJEgw8duesNvndXk8hjfoCQTcfrdh5sY5OWX8HkNz13kKCYPUVk2/4bcU26W4FKLIlKtMkQmHCAKnEzglJ0BOAJEIuYjJb+3OA1HSMa5PFm0oK56uS2/vbO/r2lnVfrGq60ZN9/W63pu1PTfq+1ca+lcb+lfr+ldr+1dq+1are1aqe1aqum9WdFzPNC+lmxbL269XdNwoa79W2no123KltOFc98Chm9duvfLC8089dOfsyeNXF5enx3YZLL8s03Z+2/YPN2Zfroy/PNnz+GhrqUwYwIQiyphMiUwQABA4/z3AOSd/+RS6rTY5X5c41BSfbyne31AyVZkZKi5oi/iKPW5LtWzFU2FFerh3lLp2yPo+1T2le0oA1EUBSQ4MAYCSA0lOUQISEKGTOh0lTN2k2OPctV02d6vuPbp7v+Y+qPoOK74Jav0/YOhv7k2QvPOLn3/kwgPLY31PzW957fbhV1ePfv7BC89fOjDSkpUFAYsQQYQQJBBQKGGIIKIAyRJkFOLN7W3PLZ373KNLLz984cTsWNjnglBiGHIgIkFIhsI7RydqUxUBaBVSO0BVhVCVygqhCiMuymxZcSuqW3n3p4syF+O2rFiMW4zblNuUu4lsEFkjSJOxqsgqoW7smOgqv3N8emls5KnxmRd27v3M5Wuvrdz5/JFDXyyJf9Pkf2Szr9rOb/rFv0m4fhAgXzHgl2z2zbj95WLrQT+e8ynrkzEdOykWKQIUUgw4hoxizGWqKJxCiUAnJSDHUIYZRzKDXMOkxMU2BeTJAjoRoeNhuikA+7xil0/s8TlGI3hXsb4jzsZCzuEQPNle8cz8rhujw3PViem0qzvICt0kHfA0eYwtNr6Zh79eQb5VIn0uCr/1wMa//uGn84I2dDroPWIi9FsiHkQYQYokjpzpWEF7VXNPbVtPTWNnVU1XbW1nfW17bU13VU1nRboyGslTXSHgrIRCp1PoEh0DktROcQFx2gR4VKqrUKXAxbBJkVvGNkMehboVomPgoiDmUws9uLcscGXX4O3ZoVPryydrzJl6baaOj1eS4VJ5c5lrOMsHi/HWzpIT87veeutnv3uGvrO2tnb37Z8sH/xFubJWq/2qkf+6yf5+lP+XJL7bZn4rZd8O+lowsBXkNbmOnLIEuIg0CVTE/D010f7awvVN5UPNNU3ZeEXUrE/azWlPWIPt5YUHR1vPTA8MVKbXNdZuam8Y729oK4n1N9TEg24XRV7dKI4F+rsyD92cPbW3Yce66OaWRG9Nurc2G1CQJZNgQKuvDj14ac/Kke1dqWBCwy5B4AJUsRpy+8Juj9dluk07zxfyWV7bMHNuTJQQzph6f0oUIQKwQmS/6fXptovIBiEaQhpCLsZ0yimikgQlCYlOLEpYkhCR8G97iUqiqEpib0nRVFV8V01sZ1PV+pbRmpaz5W1XytuWytuWyloWy9uWKtqXK9qXKzuuVXVer+q8XtF+rbLjWnn71bKWK6XNyyVNSyVNS9nGxUzD5eK6i0V1FzJ1Z2pb9hw9eenTr776sY985OKFMw8+eGv/vtOUJkozGxfH9zydb3y8SP/6mbGP7WgfsGQuIkwRIZhhwjCEEPxnhgLk5niiPrWvJTvbWjJak+6IFpSZ3nzFNIlLlkzucOfBcJNeuFELTlDXTsp3c21Gdg1xo5TLXoxVESgEqbpCMIGiJElOLDgSmG9Q7a3ctVO29yju/brnoO49bASOGaFp1fuDL3zx/xlD337zp1e2bbkwVP97l+demh+63F78+MT6jx7fNVWXDEARi87cSD0BEgEShBBAhCVMnECDcFtf10dXL73x/K3PPXtj6cxccSIEoZNBZ2lhpDIRswnxyBqTFOw0DWAYTFOYomFZAVhh1CXLLlk2Zdmtarai2lx2Ma4yanDu4tzMYZTLNpNNKmsYyQTInMiEaRAmvHZLoqQ2WtpUVNqXKd3e0XN5Yur6YNfD5clns/EPJAPPFLo+XuD6fML/4Yi5pIKTCtzrYsMq7lJpm9/TkSqSIUQIYCRhSDCQCZQJRpxjTeMumegMKgzKnMqEM8w5VmSsqBiXmfJIWJsqYFvDeMSHNgVJfxA3mY4WUxj0Sdvi2kyxMlVINvgcG8Ls8ub+lcnJucrs1ojRXaBHLVbs9cQtLY2Fy3Hl9Wr8esb5Ur64WB948fELXk1nAiQA/m8ZmvsVQUCgyKGYyg9tbqkfaW3c2NS4ubV1uL1jpKtzc1fXpo6ejR3t9dmMh8lB4KzCjj4oDgEwKDrboVSMRT8BHpVYGlKJaBDkItBk0OLIqzFbwToCLiyGbTnmJZ1Z/7U9G586PnFlumu8yt5cQjaVSBtKwfoSMphV+tK8JY43tCaP7Jt888172ch3f3d3+dw7/l8vH3krye5W8N/UgrU67esh4wPA+V8L7U/49MWKdGfILQuCjhwWB8whMMFpElAZ9zWmvZURV7HPCui6W6YFJuqujHSWR6KqNNecvdabXupIbYoFWgsL+0qzPZXFyZAnGQq5OYeCEPV4h3vqd441Pnl77uBUZmogf6K3fKyvcXx9XX9TcrSncWygbkNn9uiOdZf3bVkYa3/l3OymiJVgxEIkz+0Oe22fbXpsT54v5HG5Ld1UuMwopZRyxlQu57aVcnWoQmQX1yxKi7x2sW0UaazYMtJ+b1jTFQkBCUgiQE4siVC8z817H4SQBIAkSS4MBlOR6WxwR8Y/UxYfqR9sbz9b03WjuutaZefVivbl8ralstbF3ClvWy5rXS5pupzNncZL6YZL6fqL6bqLmdqLqerzRVXn4pVnM/VnKxvmDx+5+vRDzxzecWBp4cyjj9w5dnRJFJJYaTo1c/RDZaFXyo2vn976+o7O3UFVdUJKEcOIYkowAuBdt5RcuB5FGEnQJ/PNmaJ1sUiNz52n6hbSZJFjkasOPei0y6RQN84fwr4N1NjE2ChDEwhul/Ao5uUYWMBhAMlmzKVrKleYRKAIkOCIYXmjYk1y15zsPqD5DruCR828E1b4lJW/0wj+8Ivvez/0nXuS1c//8Se3dk8sDtV+dH7d1Sb/88N1L+0YubmuZWmkY6S21KBQQk6EAYOI5WZqoGiIDo/kTNvaws6J33tq9asvPvLaR24/uHikpTZNoCCLwnBX0/kDc4VuizklinQKPToxGaYUYw1SHVKCAEdQo8wly7aq2YpqMdlkXKVUy2GUcZNxk8smk03KNUo4BhxDBRONEK9u5Bv5thyzWCTCA5XeRHusZKAwsS6ZWZcuW5dOj8Tjm9y+jaZ7wOdrDYda4kWV4aKkO5ayCqsCRR3JEhcyCdJyIjgCjCCZIkSg05RpKj8Y9VkaBQrFCpVlKqtEUYmiEVRmy6MFxmQB3RYlUzFlNCIPhVi7W2oxhT4P2BTGE3E2HZe3Rki3JYwmA+c2DO6uqNjg1zt8tCZsVyXCddn45nTBY1X5X6wyP5siH/Q7dlNhYXQgFcrHAvw/1aH3dHlEACBA9Gp8oDY70l4/0tm0ta9rYqBvamhw+7p100MD0wM9Q/WVBSrNF4UGJAxBYaMkbYSwDTgzSPQTYCvYUpCGJB1DkyKTQZNBt0pMBWsY6EQKGjTh55URdXtP6aFNdfu608Ml5lCSDBaj/qTUHRc7Y7A5BisiUn9T4ZF9E2/97B9zL9Td3x1D33nn7m/W7q79/fn5X8TAWgV5u96xVi9/p8A+C6TnOVuVwMWqqs5gUBMENxGTeUZlKlCZ9hWFVR8TgkwMYmABpEJVkagNhfq4tzzfjhtseyrvXB68WEB6NBRCqEDlIYYMEcqCIx5UUmFeFTU3NRZcmK1/ZqFvYazoUE90qj66viyvu9hsjuuVeXq5l8VdYENH1eLBbWf6yv7y9oHvLU9dHm23JEfIdoU8pscybdMT9AS8ptc2LE4ZwYQQQgmRKb3vskwAxhJGgjPA0EhD5YZUtMNrdOf5moKBCKGqKDmhJAHAnAhJSIT/maEQQQCBUxS9Cl2fCk8V2jvinul43nBpc0/bybqeG7W9K7U9N2t7btb1rNT13KztvlnTdb2661plx5WK9qWK9ivlbVfKWpYyzYuphovFNQvp6oVU1blU9UKm7mJp/YVs9ZGDZx6bmTteEClta2me3j594sxtrjVFsrOXz6w+XhX6aLn29RMTfzw7cC5haYKTUSQTxLCMMQZAeq+gRBCmEKmUhF1miGqaKBOHagqukGgVE7sJu/uIewN2bQF8VEKjAGwF0hQQp5C4UxJnRNAHpWoIykWQBFIIOkMA5IswJIE8USxHZBPTdqruedV3VAscN/NO2JET7oJTdv6MHvjBa+97HXp37e7aO++sra299U8/eWX5zHN7Nq72F1+q15+fqv/Ukakz7ZkPHR575MSeVNgrigJEEoWYQA4xpkCIy7AzaA4V+i5ObPrsw9ffePah1z585/Glo32NpRwINnHOjQwsH9lX7PdwgBjSZMk0ka5gzDDUAFYQlqBIJKdGianIbk11K7LJmcmZSohKiM6ozpghc41RnTOTMY1hhqCMkAqRgpChqG45zBzFmqPcI6Q9YsaCpR4xGRDjNky4YKEbxEwQyTezGW953C4NutIuGldATHEEC5SCpliJDgIEejFCGIkEEgo5x4gDp1+Vq+PRuMcwsKRSrFBZpbJBZJUqGkFJVRoOyzNJdWsUbi3A22LqSETpdoNWl9DnAeuDYCwCpyJ8Io+u98NuD9xenhxNp1o98oaYcWak7+b+7U8c2HdndOPNushz5e7nyvSnk+yqj81E3FGDEVHMMRQB+F5NCSOAEEII53boCSIMgppk4XBPx5ah3vHNQ9vHhufGt+4dn9gzMbZv69hYV0ehzvMdjjoIBqBzM5A2YNCBxTRxeqhkKMStMRdFBkEmwzZHJoe2SlwKZkSUqWjKUm9jdm6sa36i4/B056Hxxr3DFbMbSmcG09u6E6NtBZua8gbrgl2V/nWtqYNzYzmGvnP37t37adv/9wxdu3t37e7bf7ew538UOH9TAX9VL63V239WaM2KwvWI74LGJ7zeoUig1FLzuLOm0LWtr3K4szQbdrmJZEmSJQi2CA2gGciwMQ1SMe3mpW5lQ4G1L0ovN0fafIruEHyyo1AXq328I2qcGc584GDziwcbP36w5pXZoo+MeB/s0B4oY7OFZIPP2WUKTZZQY4iNLlqqOre1lj12aGo0ppyp9f3kA/MLgxmvIES9ap7HZxmmrukuw+XSXJqiEoQRRAjC3NKuBCQoSQwgKmEoAuJwRA15W3PVtor0UCjYbrlrDVcUSRoQAZIAwgRgAhCEAP+H3XkEAYIASyKwCOjPd08G1EmvutF2deRXdLQer+tdrelZre6+WdN7s7ZvpbZvta5vta5/tX5gtX5gta5/pa5/pbZ3pbr7RlXn9cq2axUtV8obFkvrL5XUXSipu5CtOpco2b/r6EOPvvjq4p3H1o9u6RkaOnD2ZqJqoqRp/8q5Ow+Wxj6QdX395NQP5oevZwK2IDACZIIIVijCVHQiCQKUE2pJTpyVMBeQTpy6X3RnYbCDhDYx/1ZmTiJ1CrEpjKeRNAOdM8AxB6X9SNxNnbPEsQ859xIwy9AuimYY3sbxOKNbMdlK6ZSszqmuecM+ZvtO2YHTdvCUnXfSzj9lR8648nYovh984X3fU7q79u5a8i/+6e9fPHPs4a39z+4eXOkput2ffXSs84P7R1dm1l/YviUVsIkkECgRmKuNoAIdxSpq8xnVCh4rzzx3/sRXn33w5YcXT+0eL4tHuSgm3NrC7Nji/HTM0qgTcKRq0HBhVcNERkBBiGIIMSBQUil2KdxSZUvmJmMmZzrjCqYaZSqhGuMaYwZlJmMaeZehMoIyggaXPVq+LCW5UKkKVdxRQR1VqqNGcZRxZ4kilKlCuSxWMKlUcWSYkMRCAjjikhgDQiRPjzbGSlzOPCZFEGIYQQ4oh5hiLENsIhzReZ7BFCLKlKiE6YQbhCuEakSKy1KPn0zG6bY4mojhsXw8HCQDHtTpkno9ZDBINobRcJgMh8imEB30kvGi8HCysN6jjpVEH5ydemz3jiemdjy1Y+aRmU23hjuv9FYvNCX3R/x9qupzCswpMChCBAlECEGQc+WBOCfoIYQwIgQziigWpcKQd3x9784t647NTl48vv/i8YNnj+w/e3DP2f17dg9vzldVn0PMQN6EeC8iXQjVY1CiEr8MdSa5NWIqREaShoElI0tBbpW6ZCJzSeGSzpwdtZl9E4N7xzoPbus6srN3frpz/1Tn/FT3/FT3/snu/VM9+ye79413T6xr3rdz9M13GfrvAfO/g7v82t21tbu//G83Tv51Uv3Xbt8vm+ndWu2vUtYeUVhMJ47o2jq3d11hoClkRjUp68etCbu+wF2gEQsBn0wzAbvIMiKmJ2T6PFyJW7wmT64OsX0bKhcmqxcmK2faIjsaC052FK+sK312W/Wnd9d+aXfpN3bEvzuT/93JwLdHrN9fZ7zSQh9KO84VCPv8wo6AYyooTPud00E6lqALw+VPHujfmKHrE/CVo03n10dPbGlPBnUZKxRzTCDCCAIAROm+oTKWAHJCBxAlycmdiIgIAAkLQsZjb6kpHyvNDOVHW0xfte7KGMwiAEsihAQAjAEgQHpPJ/SewCthICHqFItlucMKtNnx1nB1U8lIXdvFiq6blV03KrtuVPZcq+q9XtN3s7Z/pW5wtW5gtab/Zm3/SnXvjcqeaxVdVys7r1W1X6vuuF7ddr2q9VpF85Vs3eV01UJRyb7JuRsPf/DlJ5//8Knz5w8eO3L09KVkojOb6H7i8MXVgvAjMe3LR7d978DWG2URy+kgjCkIU0QxotQJkQRFjDDGHGKCKcJUluQA8GSBrxsGh6FnHCjTkOzEaDfGeyjby+g8JYc4OcTwUU5OyuSUQk8p5LSCT8vojALOKvABhZ5V+TldXXC5LtruJU9g0R1YdPsXvcFLvtB5X2jBk7fgiVxwF1ywwnu04I++8OV/Z+jd942hd9fW1tb+7Z//+/mNm84P9L1w9uCj01uO1ZbfnBi5vnN6S21NVNdUCBmCDAIMIUQYIknDYlRBRQr2Oxy1Qf+dw/s+fWfp3I4txQEPF6EiSr1Vqdund62c3t1UXgRFJyeKznSVKArCMkQ857eGEENQxljnzOCyybnFuMlkgysKphrlCqYqYTqTDcpdjGmEcAQZgpwglRCdca+Rr8OEIpSpjmrVUak6KlVHteqoUB3lilChCJWas1pzVKtCBRPSREhhoRg5okgoDGkFjYVZlxhgYgGWGAGYA8Zz1h4SCOlqbTI/5GIMQYqZhqkLM50wmSKdSFEZtXrIWJTMJOlcuWuu1B4vUAZt2KE5O1ygL0CG8tFQSFoflDYF0cYA25HK212V7gpZ7R5tYf3gysT08sjEla2T16d3LY9Nr4xPX9k2dXZk9PS6jTuaG2ojfheFEnZSADGCEgEYIgIIRgAjiCDECBNEKKQUII/O2quzw+1182PrFg/PPXV7+UOPrXzwweVnVpdO7d8dtlwGBLYoBSVYgGGMwKQmRw1mUYeLO20FWBpXGdSo5GLAYMDFoc6QxoCLSW5ZCmmo0MRV+WpPib+vOlJf7K5JWHVJT2M60JzNaynNbykJN2fz+htL53dNvPnmP67d64b+zhj667W319Z+/je3zv7t+rpfHl738xbrbp38l2WenU7heFHhdsNcF4uXGarfKcRt0Jy1xzqKN7XEkz7o5UK+JZXkaVEd5ak0T+Nprz5YmrejJX5mc+21yYY7k6WPbiv+0PaKT07VfG1bzbemyr61K/vHu1Lf35n4wfbI98f939vi+dYG4/U++sk2/KFq6ala9miD8XCr59HewKMDoSc2JB7bnnzpTPO3H938tYeG/uyje//u47N/9okTP/mDT9UXF0gOIEpIghKUgOQUcwy9d3lHWIROIAJJpCKCEgJQIoJQ6XMPV2Q2JeMd3kCNYqYpjXNoIZGIIoQYQoyBRMB7nZjRfYwigIGIVGBUFg3V1R+ta1uobTtf0X69smu1pneltu9WTd9qbf9K3cBqTd/Nmr6bVT3XK7uvVXRdLe+8Ut55pazjSlnHUmn7UmnbcknzcrZxOdOwlKy5VFR1obD8WPu683OHb12+9vSpB66eOrlw6MDpkCuVya9ZnN59LRtdKfF++uj0t/ZsvJnxWE4REFVGlCMECAMSRhKQMCIYc4gxJgiigEg6oGs9MEYlddyJJiRpGkszBO0idJayvZgcwvgkI2c5Oy/zC6p8SVeWXNqyoV4xtOsu/YZlXLesa5Z9ze254Q2u+PNX/ZFVX2TFm3/TF7nmzV/2hpe8kSVPbMlTuGxH5o28/8DQtfeFoWv3vuDffvbT45u3bkhnB0tTPUVF9XnRUn9egW7bWFYhoYRhQvG7DToCMKRI0qFTEwXmEDIB39K+uVtH97elorro0EQpYamnZzZ/YPnInYX5gbZq4BRkRgxZUQnlEHIIWW7tBkIKAUNQoURnzMW4xWWTcYMrKmE5gKqEaZTrTNYp0yjlGDEEGYIyRiqhPiNksYQiZFVH1X9kaIXqqFIdVapQlXtgQoY60sSRws4YEgpDakFjLKuBEHeGTScyRIkDShAiAGGnkMizBpoqPBwqmDLIdUR1TFVCZYo1DPMoaLDwSD6dTtKZjDJRSIfzyZAP9NiOLlvs90sbw+KGoLA56BgNg60ROlVo7C0P7akIThWZZztrb4+PPji94+bUzJXJHVfGZhcGJk6sHz82vv3izK4H5/ZO19aGZAahk0mQAgAxoBBRQPC9qXuUm2NFhAJkMhg25bTPlXKrKY+yobXqa585xWxaAAAgAElEQVT92Le++IkvvvzsQ0vnSuMRU2MEOmUCIHUS6nRbimVQmTp05rQ4sFXi4tBFJZMDiwNLQQYDBhVN4vQroNDCRabYEFWrg7DIdMQtMWY6Cwxnge6MaM6wIgRlwUuEulTkwK7JN9/MeTC/87usQ99555213/zbj0/v/8nU4E/3rv+XEuOdSvVvaoKz0HGgKDHuC3REomWWFqFCS9a1a0Py2ETVwdGKvcOVk33F/ZXuzoS1Lhsdqy2Zaao83FV7frBmabBsdajk8XWpZ9cVfGK44NNjsc+MFX5hPPql0cgXN+e9tiHwuUH7s4PmZzfYr4/mvTEZ/urOvK/vjn1pR8Hrs0Wf3ZX49O7iV/aVfHh32fM7Kz40m3ntXM0/Pdv6q49XrX1p5F+/fuRf//j2V566lNRkk2oYMSBJ92Pi/xNDRSACScQSgggB4NCdQnPAHkoUNNt2jWpUcK1UljOa7KeIOp0QYAjRPYbi/y1GsQSpaJSWTZd1rqTbb1W2Xqluu1rVeaO660Ztz0pt72pNz43qrmtVXVcrO6+Uty9Vdl6pymlN9+Sm0ubFnCifrruYrl1I154tqn4gUX2iqGpvRcue/s3Hd8xdmNv/wPzxpdr6zfVV/Q9Mz52oKDtWVvzo/IHPz227nrL9goAxZ1ilmGKKCJCwBCFCBCKGMMKIQVgAcAcm/RBsgs4tQNiKHJNQnIJgGuEdCO3D+AhGpwm6QMllzhZVeVlTruraDUNfdRm3TfNB233H7b3l9t72Bu74w3d8kQd9BXe8BaveyIo3ctMbue4JX3FHrrhjV9zRK2b4gB768WvvO0PvZ9L98hdv3Tp54vTU2JXDs9cP753q6wxrio2JT1ZcmCgYEgwQxhhhBBHECCJIIMQQAOAMW/ZwW+v6hpqgTBTJaUJxU0PJs8snP7R47PSOLZXxsCw6NYJ0ThQMGRIplN6ddgSIIsQxVinTmWxwxeSqi8oGVzTKZURyJOUIq4yrlKmUyZQyhBnCHGEVU0sxXSSiOFL3AFp5ryCtUB1VqlCtCtWqo1pxVFJHhjrSREhjZzzH0OZ4uYbDVHCPNjY0xaOiIAJMKEDQ6WhrrNjY2WQgIGOOIVMIUglWKFUoUTH2IlhhkE35ynSROlXEt+SjkTAezqfD+WRjGI/G2HiMbI2iiRjYFoPbYng8gvYn+ZUG943W8OkK/5GK2MmW6lM9LUcG2g+uH9jT3bO+omawtGqqsnF/XUdvXjSPIYScFEAC38vQe7IShARhjilHyKDA5tDPUKGpFpqyhwhXzhyY29S/ua5itKGmI11U7PeFTVfQZXAMOBB1gnSGORFVKrkYsGRoc2Ay0WSixYEpQ4MBgwCTSEENZUJaeVityucZt1hsw6QbJywYt1ChCaK6VKCLYV3yc7E6WbB3ZvzNdz1HfkcMfffzztra22//+ZmDfzFU+7cjNb9qjv5/heofxo0FAx3PpLZFIq2hwEBRbLiq6ObBkVsHhq7v6rq+s/fyZO+ZTW3H+upOtFedbq051VJ1rqniQn36Sn3iVlPhI+0FT3blfbDL91yH+UKn6/lO88Pd5sv97k8NWJ/Z4Hl9IvyNueR3jpX98HzDjy82/en5+u+frv6D+dQ359Nf3pt8bS7x2X2pl3aVvLi98vkdNW880PzPT5f+8sPav3y44OdfnF3786dvb+9OCIKfK4aiURFgCciE0vvuSgBigJCE3mUowBKCQHREGFwXDYwUF64rLOyPxprcnmpNL1OVEEWy6MQAQYggBASA3GzTe6JBEJQQAggBiJ1yUdH68rblTMvNyubliual0pbl0pal0palstblstblstale2exon25vG25rHUxN/xU3rRU0bBc3rBUWn8pW/dAtu54TevpgY3n1g8fn9p1Yf+RK/sPX5ybPzG5a2f/htHmluGtI/v2bj3U4C2r89Z2lE4d6Ts8la6xRIkjRJFCCecUMsmBJQkhxCBmiCAMFUlKQNJMcCcGA9i5Djo2A8dWUdomgkkg7UBgH0HHGVmQ+ZImX9PVay7XDcu6admrtnvVsu/Ynju257bbd8vrv+UP3fKFVjx5K578FXf4ujt8zRO+5glf9eQtefIW3fmL7oIlK2+/4v/R++/b9Jt74Ylv//JnX3j2oY+unn75wTMvr54+t2NjNqB5iOTl3MBERgAThBBmEBDRgUUnghAhignDEOkA+yh3M6phJAMxFfGe3T/+iceXPnDl+J6RvspEVIVAo0TnWMbSPYC+u/WLAWQIc0JVyg2uuGTVoNzgisEVGREZU04ohUgmVKFMYVxmnECU89DUEFWxrKOQ5sz8xzq08n4dqjiqFUeV7KikjiwW0lhIIUccCYmgGm2KlWkonwnGU2cOTXXWCYIgIkoBIhAWRvLDlqEhSBCBiBAiMooUyhTKVMIMBItU0h9UxqLKSJhsCqDNITIakcejymiEjRaw0RgbL+TDYTAccgyHHGP5YDaGFjLKpUr3obg87HL2qOK6oLo1GxivyB9NR/o8xgAUpxCe1JRGAgLAAZET5SZyca4j+p8ZyhChEKgMGhyrSHIRZDMc9ZtFeXZEZfX5eZVuK2NoG+vq6woTYdUwMdUlaAHiIkQlSGNYp8hk0JahxYHFJJMBS8aGTHRKLIb9Go5aOOklRW4UNcSkmyTdJGGiuAnjJix0wZhLChsgoIDKovw9O8bf/N3uy+f+1a/X1tbu3v3O0fkft2b+YVPFL9uifxI1vpinXrfY6XRqpjDa5bfn6ut3NVQ9sKH7eGfDfG1mb0VqtiSzt7T0SHnF6cr02cqis+WF58vyL5YEFrOepYx5PauuVsoPtphP9vteGI58arzojZ2VfzBf/4eHa759tPa7J+v/5GzD9y82/uhq64+Wmv70YsOPz9Z+93DJdw6VfGN/6kt7ir6wL/nKrvhLM9kXdja8frrznz9Y+euP2j97PvZPL03/5o8eO9OeLBPEPEZsQ1chYxDrsiITit87liQBUZKQCLGEAYLIIZQayngyuLu6ZKa6eigeb/G6G3S9XjOiMlGcDizB9zIUA3R/ZggBIDkBlJCIiCiyvLzmksYHUvXLmbrLxY2L6cbFTMOlTMOlTOOlTOOlbOPlbOOlkqbLJU2XS5oXs42XMw0XU/UXMo0XS+suldVcKqm9VFJ3oaLpYrb2WKpi78iWE3O7jzxw+tL5hUtnz569cePKU8/cfuWlJz/z4pOvfvSDzz39zLmTy92tM8nI5kT+9vzQekpMmUAFUxUzBjGTIIOAESIjRhHBBLoQLEe8B7J+gIcktAGAYUmcBHCOkH0MH+D4mExPq+yCKi/q6hVDv+Yyb1jWDdNedftuef23fYFVr3/F51v1B1Z8oeve4FV38Lqdd9UKLdnB++eyO3TRHb7oCV+yAnsU74/ef9+m36z95u7aO2tra2//2//87DNXX7i29+UbB16+dmhx/5bahN+myJZ1hWiEyJAwAqAmOjJBX21x3KMpSAIYMo6IKkIdIAVThSAPhZP9Lc/cOPnq4xc+9fDCJx+7tq6tEYhOzpnGEMe56hXnHGdynaJcsa8QmmOozmSDKQZXFEIZwhyTXAwJwyQ3m5x71rmiYapg2aT5mljyHnRWao4y1VGeQ6riyGlNZdSRwUIGC2nkSGAhEZCjdfklujPsclivf+DazqFaQRAkxAmCBAKN4IileDjCQIQYIwwIgQwTGVGOOUfYT6Q6k64LKYN+OuCjvR404KfrQ3xTiK/z4z6vNBDAQ0E8GIDrQ2hjAG32oamQsj1PmbDwqIY2czBmkSk33GOJezTnCUO8bTo+GqKPRdiYLOQ5BYgciCCIMUTgXtYDvs9QnLO4h5JMoakppqppXPW4rEyisDAS9Bq6iZGNJC+FJbFISHepTsQo5YwYjGmMyZQolBqYWAx7VGbL2EWhybFLpirFOiU2JyGDJDw06aMJDy0wSdLD015WZONCF4ibsNCEMZcUdkl+1VkeD+6eHvsdM/Tdm/zdX6+trX1qdveXKqL/Nlr9VpX5tzHra3nuOx7zgWTxvlRRn8eciKcGAqHpdHo2m9mXKZrPJg5kiw6m4keLIocT3gNx82jSdSKlPVBqLNZ6V9vzn1qXeHFbyaf21H/+aNMbp5reOFX/xpmWb55r/9aZ5m+ebPqjB1q+t9D2JxfbfrTc9afLLX+xWP+nC1XfP5b97uHstw5kvrI/89r+7Kd2Jz86U/Tc7vLfO1X3Dx8s+fVL/p+/UPIXD2/+q4+cOV6bX+MQwyoyLd2gmoyoqWgq47k6NPcBAIhAQiIkEoYQyk5HS8A9kfBuzyZGU+nBwsKePH+brjfJeowR1SlgSQIQ3mMowhBA6V2GYoigBKAkSUgComRamWTVoXjF2WTFmeLaB4prL6RrLqZrL6brL2QbLmXqL2bqL2brL+Ye0nUXimsWktXnimsXsjXnS2oulNRfLmlcLmtaLm+4kCg5GCmaihQNx9Mby6o2N7aM7Z0//9yHP/mVN17/9u+/9vlPvnTn5u3JqUN11WPZyIaq/NGsv0MhGsaIQaQ6HbpETKorCDKEGMAIQACdpiRVYtYhoW4R9TvhBhFMEnSA45MyPaPJZ3V1QVcvGdqiri3q+rJh3HBZN033TdN90/bfcPtvugM3PYEVn3/F57/hC171hq56Qlft0FU7tOQOLXlCy+7Qkjt42R284A4t2KFzLs9uxf3D987Yvz+a0jtrb+fWQd7+t59+5pnrz1+b//j1I5+4euTOiemBmrSXUZuqGlQ4pAQTJkqGIIw21V7YM1NXXMhFkUJCEVEA0AiSqSwDWB3wXdk28uKxXR87MP7c7k0P7xhuj4Vlp0PBVMWYwVx4T64N8O6lhEDEEOGEapQbXNGZbNy7znOSa8SSd332yLt5JAQijrBOmMldJo2qzlJVqFEdVTk1SXeUqI5S1VGhOCtkZzlzlFNHCXVksZDFQgY5Elgo8vNodShlCmGfZP/x5x49OTsgCAKEMsaQSEKhV5sb6eyuLaJOITc+gBAmEDFAMOQIYQM6U1xqtWmbhzbbuNkibR7W6WFdNmlzSS2G1OHG3T7W42MdFuoyQY9FO1XUQxyTKjhi8XMWW7Lhqsf5hEf4oEd8OR98KeH8dgZ+IYmPaY6YQyDQgRDMQZRChBHCkOCcdROEGEKGIEdARpKpaG7D4zEDtun3Wp5wMBRwB23ZcCuyLiOMnSpjOlM4wRwhnRAZIYoxRVhF1EWJLVObMw0BGQCOMIPYINDNpJiFS0I87aNFbhpz0WIPT/tY0kMSbhS3YaEFYi4xbDr9mpCNeXdODr8PDL37zm/WfrW2tvbi1OwtQfjH1szPG8N/X6j9fsj9dL7ndGHsSHlZl65NRIqHAsHthZHdhcFdUWtHRN2Zz2YL+KEi/WS550Jz/vXexKPDpc9OVj+/vfpju+s+Md/46UPNXzja9saJtq+daPrqyfqvnGr85tmWPzzT9J0Hmn5wrvWH51p+fL71vyx3/9Vy219drv3Lc5V/erLkT46k/+hg5hsHsl/ZX/LZXcUf3x7/yGzZ507X/t3T9T97tfEnz/b8wfn+79zZ9cSudaVICjBsG5rGNQ6RIcuGotJc1jGEAEIRStApYidEgEgQWJLYb+ijbjJRHB6KR7tDwU6P1aopzYqSNlRNykUMIwQQARBLCN3LVrofFwoBQMgJRYemFBZl5gozJ4tKT6YqThRXnU1VL6Rrzmfq3kVnuv5Ccc1CqvZ8qvZ8qnqhuPpcquZ8tu5iuu58pu58tvZitvZSpu5SaePlmpYr1a0rlS0rlU1LJbVnkxXHIqk9ocRUvGR7Q8eRjt6TtdV7mkpmNySndkWG9vrr24hlOgWEMIFMEaEuEhfXOaMMIC5iiIiEgQmc5Yy0Y9ArSRud4jYA9jN8VuWXNXlJU5ZN/YplXrPMa6Z5zbRuWJ4Vy7dq+2+5Ayvu4E138IY7eN0TvOENXPcEr3tD17151z1519yhq3Zo2R1asoOL7uCSO3jZHbroCS3YgfOmd051//C9niPvD0PX1t7Omd+9/a8/e/WpGy9cO/zS9aOvXD/69Nnd2zqqQjJ2QaxDIgOIIVIJKVT4fHfbRy6c2j3UkytFOcQcIY6wjKklis1ubb4ifq4+vdySWe7ILG9s7Cr0qw6HgplCiAwIAyxXXiEIAIIYYAIww5gjrBCmM8WgisG4zrjOuco4QzhXh9J7QbC5OpQjrCJqEMWAeZqjVBNqNEe16qhUHJWyo1pxlKvOEtVRLguV3FFBnaXEUYKFLBJSSEgiodAvh6uCGVMIRFX/T/7s1Q/dOigJAoIcIYAdQjagX92/abwzw0UBAkQkSiHGEBPECGYIMwWRhALrXahCcZZyZ4kCSlRUKoNyWarUYLUL15m0xsAVBqzWxEZV7HKrjTprkIQxKpx34WcCynMh8lye9PE4+Gqp8if1xg8b5O9V8a+m1Ae9pEFyyE4RQ4oQxAgykBtyQiiXAwgRgjDnaS8jh6koHjNo6vkuPd/SA17NG3R5fJrLVLihEFPnusw0xnVKdUpkCAmQcp5kDBKDUIMRgxODEwYBQhgSxhD0yM6k11kScJYGSNzEYQUmPSzpJUkvLvaRIg9KuGHMhiFT8qlCNureObn5fWFozg/nue17jgjCjzrr/kdnxX8r4N8KuD4ctU5GQqdra7tkedgf6rL5liDdGZX3p41TNZ7zLaErPbGHN5d/cLrxw7tbPzLX/rE97S/vb3tpT8PH99S8Ml/z6sG6Lx5rfeNk+1dPtX3tZMs3TjV/+1zbt882f/ds8w/ONv/obNOfX2z96yvdf3u942+vNv7VxZo/P1P6w+PZ7x7O/uGhkt8/WPr5PelP7ix+cWfJaydq/uGx3l98YuRfntvyvbOV316q+9k3bn/w3JZCBXkpc6kqx0im2KWqMuO5PAwAoQRF6nBiEUJIJQj9TscGCU1pdDQR7oxGukKRgfyCnry87vy8xoJ8ixJJFCWAMSAEwPv0vM/Qey0CSZIkRYkXJXdHi0/EMicSJSeL/n/e3js4rutK9z1pp5M6pxO6+/Q53ehupEYj5xwIgABzzgEEQDBHkGAmwBzELAZRIkVSpERSlOzxs8dBlixrZMvXkuzxOEfZ93muFexxkCWS/f4ASdsz8+q9O1ce1PoD1dWFKlTt+tW3117r+9KDOSVDeaVbU2XbCyp2pB7Kz9yK7Xnl2/PKtuWWbs0uHkoUbs4u3JSdvzGRuyErb9DKH4wWDMZTmxOFO3JKRgrLR4qr9hbVHMiv2ZdXM5wu21qXv3xK7txFie4es25ZuHAoEluha2kIHYQlAi8QUSCCRLAsEEHgeYwJ5hEvS0hUWVAliuMwN52j+zDYaBN3OGx73Z5DHu8Rr+uI13XE6zvi9R/x+o/41KN+/bBPP+wPHlXCRwLBgz79gF/fH9D3K+H9gdCD8odHdeiIL7jbq+/2artGGeoLbffqO9yBPpvvW389H/p3Yej9zP2Hd/k/vP/cqeGL23ou7+x5akfP6fVze7sqEz7BzUOZEIwwpJmCYHByTrw3N3ZoXOvcdK5lk0SGlTksQiwgwQaxwXMLS2N7J1Qdn9N2rrf7worxT22ZO7stTWhKFCSBIBlgmeU5jCDiCMdxGAqY8ADyEEgI2QjvEESnIDkEwUaIXRBsgiQ+XHMQMPpLsChEDkl2iLIdSk5Oc9B5TqrEThXbmEKZKRKZEplJ2dgcG5OWqVKJKhaYAkzlYyofUUlI5SIqqsl6qZ5yUIHG/LK7v//aG5875gQsx2EeAYGmy8PekfltfR3FNkhzkEcc4SGHEEFY5BHGSJCwFHfwjapQ5YYpiUkQOkbYLMImBTbHBhISm+CZOE/HZCbHwZXaQUPAUegQclmqlaNWIPqQDT6bCr9Qk32r1LiT8v5DUroTglfczHmRPS6DGYgOUBBAnsMsRABDDDAEGKCHcaoQYYKAyDEypDSnO+yJqu5s1ZevenP8ctBFRIckiAKWeWzDWARAQEgiWOIxjyB54BpDMMACQDKP7BJ2SdAtAMJSkKFljgva2fKEUJ0U0kFiOpAmwZiXTwZIwo8SfpDl5aJuLuLigi6o2pi8iGfx7Mm//e27j87YJ8LQUTOcu5lM5sKivvkUdSdh/Kq25J2g82XF/ozhWhcO7KypbBXA7GxjZp5/Q2N077i8YzOKT80tPbug7Oy8sicW11zpbbi6pOFqb8O1JfXP9NZc7618rr/8+WWVd5ZX/OO6hi9tbPryhoZXNtS9sqHmtc11r2+u/vpQ9RuDFW9vqfruroYf72v96YGmn+2v+fGush9sLfqXwYK31hV8Y2361VVFnxkouNOb99ySvFfXFry3M/fDA8k/H0z84aTx3pPRPzxf/8GL05tN0c0Cv+yUeSJg6JAku2x71M+GkONZDgEEIOEAF+KYSYhf6LJNj0XGJXMnJQqm5xZ2xZJtQaPOiKiCwNE0BAgDRABAkP13+/IPGAo4wHGSYEaj88PRFcHYcjOxyspZG81dl0htzC0ayi/dVlC+o6ByV7p6OF29u6BiZ3759tySrVnpTUbuOjO51oquNcxVmrHMF+r3BnvUcI9qDqiJ1cH8DVZ6U17hhvqCpRPzZvckuobMqn161nbVO4ajCgkqdwfynT4HjwHBhIgEEV5AMmGcHCXTFGYoFnIUIYRFEYqMgWIP4dbbxGGP66DffdTvPaEETvoDJ/3+0wH1lKKdCuinlOCpQOhEIPRYwHgsYBxTIo8FjMP+0KFA+KASPqCED6rGQdU4oIT3+0P7fKF9vtBeX2jvqBT1ars8+i5PcKdH3+4aZejfW4fez/ylH/rB1SPbTm+ce3lnz6WdPRe3LTqyZsaqme0V+VEJcxCyMkc1ZekLimIzNLEvW5uXipb47U6OESASIZYQsXFcSci3c3rz6f7uUysmPL564pnV489umrF0ar2NowVMCAEEIgIJQxAGnExxMuYlHo1mBwkQSYQ4RN4hEjvP2wix8bxNEEf7oTzGo/lCo8tjiAMCwhISBEaWKNVOJ51MkYMuttOlNrrUQafsdIFMF0p0kciUSEyhSOURKh9TKURlQyoPUTFNDpboKZlSumtbMn/++u9+9mLKVCiKFjGUKWpiSfb+nsmLWqtsHAeAACFPIMSYx0TkESKQyFjIcfHtYakjKNT6ULETpuwwRwbZEpu0cXE7l5BBlsxFJCYqcwVOoU7359l5i6aqOHYhRmtYdrOAdnrtO2ziVsDsZKhhitpDM3toeBDhQRkUMAzmWAQ4wiEIEIQcgmD0LQ5CBCEUIXQjaHrs5fF4gRbN9sdNT5blTUZcUY/s4DEiBAoYCBwrAMAjKEIkQSxxUARodFECIAQh4AmyExBAdGXI354w6oKexpAn7UFt5eHaAm+RIURd0C+isIskA0IyQBJ+mOWFlhsabhRyYUVm8iK+RbMm//aD9z4xhj483A98Gc8v6ZtLUcOYu2oXX3GJnw6In4p51+iuPQ3VnTJeUJY90JB9aFbFsTnFJxeUnl1c9viikscXlJ5fXH1pSd213oZrffXXemuv99U821/9bF/F7YGKO8srPreu/ksbmr68sfGVDbWvbKj6py21r2+teWNr1TeHKr69rfoHw/U/PdD8s4ONvzhQ87Phsp/uKP7hUOG316feWlvwtTVFn12Wf6c3+/nevP+xOv/fVqv31jjubRDvPSZ+fNl/96LvNydjnWEkUcQruZyyJBEkE94uyaMxnKPPQwKAaBR9gAmxzBSeX+gic2LqpGhkohqcGNDaba4GKFR7/abNjigKchADhCEHEYP+Zkr0UQGOYUUStsw5hrVctwZC1rJw1opQbHk4a4WZXJ2Vtz6e2phID2YXDmWnNyfSm+PpTfH0plhqo5GzRkusCkSXq+Elfm2uV5/jUud49QVqeLFpLkxFZjeZk6eHx6zWykf8iSN+5YzPfs4lH/C5JhBisKybCHYkyljGrCAwIgYCwNAOuCwIyxBTg2CcYySOEhgqhwLzBfsen/u4ppzRtDOqelbXz+uhc1rocT10Vg+fDRpng5GzQfNx3TytWSfU6HHVOqFaxxXzmGIeVcyDgfD+QOgRRh8xdJ8vtN8X2usLDXv1YW9w2Bsa9gZ3etQ+m//tz/y3MPRBP/SD68d3ntu84MLQ/ONrph9aOm5/39h1s1qzgy4e0hiwLp4aV22tGleypjVn97TabXPGdFdne2SWAE6CyAawgwNj0ol9i7uP9HceXNZ1eHnX4eVdh9ZMWjShxo4ZAfOYjD41YwZzTsRVG5afYJmHAsICEghHBCTYBN4mIBshdp6XCZF5QX7oVytg9Kgx+vBpnsgs8mCXgwkgKoCoMKbiApXnoHLsVIlMVdmoEokpEtlCmcrhqXxMpTGdg+j8RwwVKLWrrjnz4Vcz732uvjBGUZQAkQOws1ubBucsmFTTaocyBDwEiEBIiDjKUB5hOyZ5Ltyuws4A2+znarygxMUVONiUg81zcDlOmONEcRuISiBLxvkuR8rjjNnEIASFiMyxu1fy4grALeOYdRiuA9xGlt3EMFtZbhsD9gHmvGKb7RQ8LCVznMwRhBGPgAyRDWORYF7AsoA9vGDabfma3JRvTGssHV9TXB6zaqLZjfECK+CTMGMjjOoUdLug2HgHgQRBHhEBEBEQHmCMEMAIYoIA5xdwvk2sJOzq4qx9Y0oXxb3NQam5JFKYdBWZUsyNvCIJuYSkIiQVPhnAcT+O+YjlEwyPqMogN+ybP23iJ8nQR3/ibuZ+JpM539Mzm6LWMMxmhn7KL3066v5Mlme97tpVVzXB520Ja0uq00fn1D02q/DozIJT84ofn19ydl7ZxYW1l3vqrvbWXVlSd6Wn+npfzc2ltTf7q55fXnFnefnn1tZ9aWPTlzc2fGWw7tXBmte31r6+tebrWyq/OVTxne1VPxyu+dn+xl8crP/lwZpfjJT/bEfRT7cWfm9jwbfXp95ck1WJYwoAACAASURBVP7iQM4LvckX+lJvrcz/0wols9J2f51w94jt44tq5nH/+3uNDg0BinXKgttuswm8hIksiKMRcqMXcAIAhABBhACrMHQXIQtdZK4ZaHXI9RiPcTmnhI2pQaNVDea63QJLQ8BhADEEELH/bwwFDCugoBWZGTSW6tbScHR5KLrciK2IxFYY0eVGdLkRX2kkVkUSq8z4KiOxerSCsWWa2aeaiwLGfH9wgVdb4NPm6+rsqDqzXOkaF6hd7Eltdkb2OfxH3PZjXnLMxx/38idd+Lib3+uzD7iEbhnW8KAQowQHQhTjYRgbS4VoegxGa5zCsMezyeWebbdNsElLXZ69Sui4qp4KaGcC2umAfloJnlHDj2vhM0HjTNA4HTRO65FTeuSUbp3UrRNa9LgWPTGKUdU6pphHVfOQbh7SIg916IN6gFF/eK8/NOILj/jCI77QLq/Wb3/I0FFc/p0Z+tHv3zu8ccn6KdVbZ9UPzqjbMLV6aEbdjPo8v8hhjiEsnVDF1dOqh6bXbBhbNDyrafeCrhWTG5O6XQCUBFgbhDaWLTHVwZnNe3va9/R07OsZu69/3N6V06a1lwmIFohAAEGAIIRZjoq6pKMrei2HIALAAyRCUYKyAAWJ8DJPRvflJUxEwkuEF0f9ajEiD1uiGEACoA3zHkRtHpj7D9efOrp717re5VPbJ9elagrUAh9JCpQhUX47lRC5EjuTFqgUplIPGZqlPmJofWvmw1fv/98vNKRMiqJEiCQs5GcV1xaPL0y22IgPc4gAliAAkYCwKEAkAGiHsMANO1S2O0B3KGxLANT5QKUXlHnYEhdX6sGlPlLowvk2mGfjk5KgA86LsQsTC5Auwd4D8FKaWkpTSxlqBaBXsvRqhlpHUxsZajtNnXcKu0LONKJUiDxYtEm8S8Aegj08dgvYJWG3gFRBiNmkfBdXHXMWxlxx0z6+u7Jn5vgAgYimeMJJPPDIxGcTvDZREvCoLfZoN4AAQiAetdNGLKtgVO62T1Y9i4KuHlWcF5I6TXdrRSIv7koZYtSLXQIOuUhC4RMBEvejmA9FfSTiEcIeSXeQZNA7Z/L4D95/7+Eh/eQY+nEmk8lkzi5eOI2iFlHMIpo+FHJ9PhV6IepYrzh2tzROMs0EgPUex47uwqMzCg9PzT8xI316dtHZOaWXF9U9vbj2am/tlSU115bUXO+reba/5mZ/1Qsrqz61ouJza+u+tLHx5cH6VwfrvjpY+/rW2q9trf76poo3N5d/Z0vFD3dV/WxfwzsH6n91sPqXe8vf2VX0zo6iH21OfXdD6u01qZcHsj/dn3NnSeqby/L+tFK/u8b24aD44XHX3ae0zEnfb3aGxioQUJTAMy6bZBcFiZC/JMuPNrMBQBBggADgbAxVS/gFPs+CrFiXFp6Zk7+8vb1nTOukvLx6pytXFmWWQhyHAcQAQvifAhQiACAHeKxHItPD1oBm9uuRgZA5EDYHDHPZg4qtMOIrI9FlYWtAswY0a5luDmjhHj20UA8u0LSFQWWxGZif753Q7KqZ5UyttIe32J3DTnLADY564QkvOe3GZ53otBse86PH/Oikjz/ttR/3ug96HbsCtsGAbcApznXwk+38Ypu01e08orsOe+UTfvdJv3IyoJ/StJO6dlLTTwX00/7wyUD4pBo5rUZOKqHjaviEHjmuhY+p4WOqcUw1jqqRo5p1VDEfUyKPBSKPBSJH/cZhxTikRR4x9IBiHFQi+/3hPf7QX1V4xBfe4wvt9ulLHY9mm/47GPrnf3t3ZOXcFeNKh2bUDs6sG5pZv2VmfWsqbEMsBlBmqI5ic7inc/vspqHJNSNzxuxZ0H2gb+rkmpQTUhJHiZDjWVaR0Jymop3zO4YXdI4sGLt7YdfIwJRprSUioEQICIch4DHANEU15sVfv3HZ9MgiB0UWCBxANCshJGNi50U7z8sYiwiLmIwyVCC8gNCjiY5RT2IZ8QHIbe6dl/lo1ET9bubj93737vd//v3Xv/yFO08f3zs0Y1qWnCR0sUQXCw/elJKQzkGUpUpasZYvUOq4hrbMH7/6h+/fqLRUlqIEAHlkM82qwuJ5OdkT7aLGc4AHrIAFTBwQSiIkAsAuBIs9qFvnJmhcl8Z1KNwYBY7RcbOGG/2oKUCadLE+gKucsMSOkwJQOFoGUCS8H5IaXp7JwcU0tYSlFtD0QorppbmlNLeCYVey7BqK3ofYxxRphswmMfIS5CBsQCKqRAIYBBAT4DlNQlGHnHTIabfcEtcnVqbaKnOfvnjgpz9+a9bUcd1j2lWf3ynLdkRElsMc4DgOIwZjbtT3AkHCQ8wDgAHmOc7OUFVh/5LK9DRTHeMgY4PO7nSkuTyWjEhZKg67oIPQmoPNCuCsAMzyg6gXRLzIcPMhl6jbSTLonTWp+4P33/3kGTr6c6pnQSdFzaDZ2RQ97JM/nx28GpI3Ke5tbQ3j4pEE4hr99qHO/INTU/sm5xyemvPYtJxTMwsuLqi4OL/iypKaa311z/TV3uivfW5p7c3+qjsrKj+1ouJza2q/tLHhlcGGVzbUfHWw5utb6r6+pfobmyre3lTxvS2VP95Z9c7ehl/ur/3Vwapf7S371c6iX25P/3hT3nfX57y9Ov/Ly3I+3Z/7qd702wO5H65U7m2SPtrt+Ohx5eOLnswJ56+H1CkKtFMsZhmJILso2HhhVIdKgiiKIkIQAw5BwHMYAggZKi2K8+Lh2fmJ2QUFcwpSE/OTNZqvVCBVBOXy0M5ShGMJhzAgEJL/nKEQQgAEErSs6eHoUs1aGjQHItGVhrnciCwzzWVGZMCwloejy8NmXzDSqxj9itGvhfu1UE8wuDCmzCzwTqh1N49zFs13GCtl+zYZ77HzB53kmJs76eXO+PlzfvsFj+u8z37WJ53z2s/77Od8trN++zmf60mf/YJfPKvYLwTcFwL+M2rgnKKc9/vPhrXHVPexgPuU13faEzgZ8B3X/SeCwVNK6IwSOaWaJ3XztG6cVoxTqnlKM48rxmNK+GEZR1TziGoeVc3HFPNoIHI4YBwKGAdV46BmHFSN/UrokQjd4w+N+EMj/uAef/Bvdeh/K0M/+v17e1cvWDWhYvP0mnXTyjdMLdk4raLEckGOAyzURbBoTMlIf9eOhWPWTa7aOW/MyMLuAz0Tt8ztqsmL2ADNIwYjKLFURcS/aUbL9vkt22a3bJvdsmNRx8KO0iwP0Ww8BiyAGEOBoqiuisrBBYsJxzowkVk64BRzYkEJMSLmCGAljG2EiJjwiPCICISXBFHm+QdZsBzEABKIeRa5Oe7pU8fuffzhvbsfZTKZTOZeJvPnTOaPmcxvM3e/96fXXhiXaABUWmCKeCYX03mIikM6B1OWKqtFaq5IBSbUjsn84Ws/felkntsGKVqEUIKiZVQVFPdkJSc7ZZ0HLAGQQNlmC0BklxAvcsiNULEHdYfg+CDoVtluDYwPonFBPFaDnQpsV2GrBpv8dKOLrvfxJV4+RCgbxyCEbUgoEhzjsDidZqex7ESGnUzRs2luAcPNp5g5FDOfYjZw9AkXWiuwhQRqduIntI8wuo3EHELcxpsisGRkSjgioVy/1BFVhxqqDrQ3XeyZd3vn5mtbN17fs3vz7Bnrpk4c6BwzuThdHzdTQX/M7VAlQQAcABAggiEiACIOAYa2i9z45rJJtUXZTknl2JCEOqpz64q0org9FfVmBR2Ki4v4QFxBsQAX9bGGiw46Gd0BFBsKiCCuumdN6vrgg9Fcz3ufYJ7SA2vbx5YsaKWoqRQznaI3Ye4LmvtZv22DW+opzJnfUD4xFd80pnp4QtGeCcl9ExMHpiQPTIwfmZx9enrB+dlFlxZWXOurvd5ff72v9rmlNc/1VTy/rOKFZWWfXVPz0ob6rww2vLqx7rXBujeG6r6xpfbNLTXfGqr63rbqn+yq+eXexl8eqPvlgcpf7il7Z1f6ne3pH23O++6GnG+tL3hlVeozA6kX+gveXJH4cIM3M+K6e9D78Tn14/POzGO2/7lBXajwQUrkKYxYTuKJjRckItgEyS7Jo4HGELCI4wQOQ0ggx1kiGZ9Q6wNStR1V8kylyFUKbDXiqglMidDN0oihORYA7t+ngPylOAxZIJFg1JoVii7XYwOhWJ9p9UWtpaY1EDGXhsL9QaM/aPTpxmLVWKSEluj64pg6t8A/qdLf2eEqm26PLZZ8qwR+k0Rvs1G73fCwVzrls5/3uS76vJcCgUta4JLmekJ3PKG4ng64rgWclxX7U6rzkuK/pPifCHou6N5LSuBpn3JZUS9p6iVVe0oNXlS1C5p2TtPPKNoZRTmlKidV/ZQSPK2ETyrhE2r4lBo8pYRPqZGTauSkapxQwseV8HElfEw1jqjmYdU4qhiPKcYRf/iw3zgcMA4pkUNK5EAgvN8fenSL3+MPDfsfjoh6g7s9wd0efZcz0C/5vvVgPvQvuPw77Hp+fP/+3Uwm8+ffvzuyfPby7qJ1UyvXTS5bP6W4r7sgy0sQy3Isk6vIqyZWbZ/XvH5q9dKOos3Tm7bObN06q23z7DH9kxtzg27MUQBDgqAbss350VVTG9dPrd8yvW73/JYV3aXNMU+OX4SIgojlEYEM7wBOO+sknOwAENOUZgdzx1caXmKnqRIzmOVzSxDxGMo857UTu0gkzMu86LDJXqfNY5PsPJERRhQd9Ag//+Gbf/0P3s9k7mXu3c28m/nDN/7wldvjEnUslS2wRTyTwnQBopOQjmMqoghKWknwlKu7rinz26+9fGFbBLGI5ghEIhTMYGk6PT9dMNPnMiHLIIh57AiG8gnxCpBIHHYjUOQCY3XcrYOxAXq8BiYG0XgddemoO0i6gqhDB20K1+bjxii4RhMNkbEBBkFWQkKuHOiQlYksnMjQXQzVTVGTWWoGy8ykmYkMPZ6m+mjqiAj22vhWCVoyMCWk8SAgwIhNyLdL+U4+4UBJOx91Crmq3Bh2Lwwqfbwwk6ImUFQnRY2lqHmEHwwouw1jRzi0LRzabIQHotaEUFjlAOEQQhhghAGALAshW1gQ72ytzAp5ZchCmoEsVVOePWdK7Yxx5ZPaK8e3VY5tLhzblO6oz2+pSjSURWvSRkVuuDgRzI8G4roj1/ROGdf2wfu/eXhWPznPkXuZ+5nM/aMLFzZSVCdFjaGoRRR1I+S/lR/flp+cW5ha2FQ30Fi1a0zd3u7C4e7Y3vGx/ZPi+yYk93cljnYnT07KvTCn+OlF1dd766731j7bV/1cf8Xt5RUvLCv77OrqlzbUfmWw7quDdf80WPfGUP03ttS9uaXmraGqf9lW/cOdNe/sa/zlgfpf7K34xUjpO7vSv9hZ+OOtBd8bTL21IfWVVQVfWFl0Z1nqG6uzPtodyBzw3z3k+eiM595pT+ag41drtOW6mMAiZgBkAQZQgFhGxEYEuyi5ZJuEeAA4xLE8hwEgiIN+wJV7SI0T1NmYJhdq9OA6J66SYIUA0hJUORozNMsBjgMEsPg/6YcizPGQAwKvGJHJYXMgGO0PW4uDZo8WWaIaPXqkR4/0qOEeNbxEC82L6NOzlfEVnqZOR9FsyewlngFiW0aE5RiuE9BWG9rtQAc8wsmA44LqfVLzX1J9T+v+K0H/Zc1zWfFc0/3PhALPhALX9MDVoHolqD2ta08HtSu6fiWoXw2HroZDTwf1y7p+JWw8HQpfDoauhCOX9fAlPXwxaJzXI49r4cc147RqnFbDp9TwSdU4rhgnVOOUGj6lhI4roeOKcUyLHFWtI0rkiBI+qoQP+8NHvMYRv3koEDkUiBzwhQ/4/tIP3eMPjfiCI77gHn9ol1vf6dJ2utRddl8/7x6dsb/3VxT9OzD0o8z9u5lM5sPfv7unf8bKsSVrJ9esG1e1blLNtKbcAKYFhhERXZ1U10+tXj+9avn4kp7WgjUTatdPbtwwvWXd9IZlE2vqssMOwGDEYYwICySG6ShOrp/ctH1a3fDsxmVt+Z1xZ2XYIwHAswzPMorbl2vl2hinClxjEubc6qIpSfdgd96q+vwFinagvmF83MyCqM4hLcgLTCkzVDdPELZBbOdR0O+MGormd8iQlQDjJ2j1rIWXjzzx5Wf+8Qdf+efffP9XH7/3YeZuJpP5OJN55+4br43LboSUZWNKBLoQU0WIyoaUSSgjQLQCJY4pe3d1VeZnX7o02KsCwHIAIUKQ4PPk5MWnlKRmep0xjgMYQILs8WSDy20RDoocciGuyAXH6kJ3EI0NsBNUOFHH3TrqDOKusNQVIl06bA2gNh/qDMBahQRFJCNAICMAlCWonXZjNocWU9QCmllAUbNZag5LL6HoJRS9iKHWssw+wO6U0ESRLRC4LImERKwIRJP5uIBz7TjXQ/IdQsIu5PptZYavt6JwV3lJr+JfX1jUl8ifIIrzWW4jzQ1S1GaK2krRuyhuK8suJWIuA2QG8BBzBBLIAZbV1EBZOj8/y3TLAmJZCBAAXGlx/ozJnVO7W6d0tkwd2zq5o3lSZ92kztoJ7VXjWsu6W8q6m8q660s764tbqvOrirMmdLV88O6DfPn7n9Rd/mEYSObo6hVtbteUmLmgPL2uqmxXQ9WmxtqFpZVTC8pnFJataW7Y1VG3oz1vz4TkvgmJ/ZPie8cl9nTEDnbEDnZaxyflnJtZfGl+5dXFVTeWVD3XW3FnWcWLyys+u7r6i+tqXtlY++rGmtc2VL8xVPeNLTXfHKp6e6jqO1urfrCz+ud76t/ZW/vzkbKf7Sp6Z1f6nR3pH29JfXdj/lsbUl9dU/SFZYV3lqXeXJ/M7NPvH/B8tM9595g/czSQ2en4nwO+NYZQ4nNhjhlt2/MAPbDPEQSHKEtIAICDHIsZCCCBDNAIbgo7Gn243sE2eWCDB9e5SY0NVkqoxIZDiOVpiuMA4ADPsRiAv9qXfzgoyiEW0EB0qaH2UGhBMNij6j2+cK830u8J9/vDS4LBuVFlcp4ytszX0OwqnmS3FgqO5QStxPRyRC1HcDnCKxG3SYTDTv6QRzwRsJ9X3U9qvst64IoWuKr7rgb9z4QC10LqM0H1maB6PaTeCOnPGqHnIpFnI5EbRviGYVw3jKvh0DXDuGoY14zItYh5JWw8HTKuhCJPhyKXQ8ZTocjFkHUxZD0Rip7TrbOa+bgWOa0ZJzXzlBo5qYROBILHA8FjgfBjinFEMY+q5hHFOKKEDyvGkUDkcOAvDN3v+8uj/COGDnv1XR59tye406XucPj6hb9l6N9rxn50tCnzp/d/u3ps59TsaF9V2Yr6qoHO2taSuB1SPMc6eTixJHfd5OplU4t6ulILmnOXdZavHle3blLz8q6aKWXxsqBbl4AdMTLknCz0MlRHgbF5WuP2qXU7p9ctG5M3pdDXnqu7oAgYDFio2cSx2fGxenh9Zf2pKR3Xlk9+cfmEL/ZPuFVT8KzHf4DiFsriar9/vQQPZsuDVXqem7czjAsigUCJh26vrOhOhwAEDBycTaJsbipgMPECe3FjpHFa+ayVE9bvWr77qeHjL+480xCuI3TMwRQJdAGmChGVDSmLUEaA1wqUhED5J6drP3zt9vZpXS4gcBwRECsSYpNiAWe9FRxjl8KAG+1DufLy2zUtjVgsAt5DYLGLdCqkS+XGKWBykEzUcbeGxwZJpy50abhLA20B1OZFXSqqVfiwgB0AYsRiiFXs6vRmLSDefo6sAmgH5HZgejthDgD2DAPOsOwxDI8QvAwz7RIslIWoRII2rAlcRMCWiEyRSzpwoUcusPMxJ5evSDNSWb3x6PLiwoHW9rl1LTNi5mTAruDARpoeYqgtNL2DZnbR7EYoVDNQphkCMIKju2JEEmSXZHeKooR5BDCEAiHOSDgnJ1acileU5NZWputriuvqy6oayssaK8qaK8taq8pbq8pbK8pbKiqaKisqC9OTusa+/5vRfugjy5FPxrcpk8lkPn3z8vDKxbsHBzat79vYO3fp+PFzG9unl7fMLmtdXNncU1ExKUtbVmnsm5S/b0Ji3/jYSFdsV5u5t83c2xY51JX12PicM1PSF2cVX1lQdmNx+Z2Byn9YUfm5NTVfWFv98oaaVzZUv7Kh4uuba94Yqv7Gpoo3N1X881D593aU/2R39U+HK3++u/TnOwvf2ZH+5Y7CHw3lf3dj3rc2pl9bXfy5/oLnB/LfXJ+8OxK4u9fx0T773SO+zF5fZoP0617PuhDpSBh2AiDHEYgIB0cZKvOCQ5QkJAAIEMdiBkJIAMMastARdTf5Ub2TbfTCBh+u85IqG6iQUJmdtwQg0hRgRxnKkb/aUPqb+VBAI+R2uZvc/hk+/yzFN0fzzdH8c4LemTH3hGJHfbstZ6Yc7OHtSwk/QPAABgOE6+e5JTy3HHHrMdgswD12ctQrnQnYn9Dcl4P+K0HlmbB6I6TeCCvPGdpzEe1ZM/SsZTxnhm9Fws9HjOdN67YZuxWJ3jQiNyPmjYj5jGk+EzGvRcxrEfOZiHnVMK+EzadDkSth83LIeCoYuRSOXjZiT4WzngxlXQhGz2nmWd18XI+eViNnNOO0ZpxUQscC4ceU8BElclQ1jyiRw4Hw4YAxSs+/MNT/Nzp0FKO7POpub3C3N7TDre6we3t5138LQzMPGPqbf+uraWu1BSb6Y5P80bFWNFvxSpATMbJBrjUrsn5c/eop1QNdZb1txau6atZNbFg3uXFJa8m4VKg+5i6NujUnFAEls1yAwI6irL4xlX11+SuaU0tbsmcW+8YXKm4JUhRNGGSy9CzduS0VebKx9lA6b1tj9HCFeVrxnUDsaYo6wTCXs6LDRNjkYc51hR+rCS3y2VKAs3EI8ryMoeq3h4JuVbJjYMNAEYHlADkuOtdFZbuopI3KslNZhLJsVEShLDebxYNcni3CVApThZjKhpSFqLAi6AVKUqS09ljdp0Z2dxaW2EUP5IiIWIEQnycvFGgNK80SH0QQYQ7yyJuf321ZdZARCYO9PCx1k3Yf6vTT41QwOUjGa3CsAsbqZKwudql4rMq2BlCrF3ZppFYRwgJ2shyBLIewJHpqs6um5TU02JUWhh4m8LIIn+K5JzG4AtkrHHURMIdkYZ5HqrbzaVlMOMSwC5sCUySShIQiEjQEkOsWqhVHkV+sVO3j/J6JAPda8RWN7XNrmqdZkW6G6mO4TQw7RNFDFLWVonZR1A4GdbHQwVAIYAHw5EG6HUIswByEACPEAyjygm6Xc2wk34YLbbjAIeQ4xYRHzvbKSZ8toTrimjse9CTDnmzDl4gFc4PeaEVx9W/+1yhD7z5yAvvfZuitW7f+vQ69m8lk7r3ypReOjGw4MLxh6+aVg8t7181bMDBp5qL2SeOL6yrUSL4sZUNqQbG+d2Jq77j43m5rpCs23BHb02btaYvsa48e6Mg62pV9anzuE9NST88tutVT+uLS8n9cU/vFtXUvr695eX3ly+vKv7ap+uubq76+sewbG0u/tan0O1tLf7ij8ofby366o/RnO4p+sS39i+2FPxpKfWdD6lsbCl9bVfK5/vTt/vy3N+Zk9qgfDds/HpHvHvHc2+HKrJJ/sySwTsMtIdWDIWQ5AiDh4KgFmUR4mQijOhRxLGYhgAiwdNQhdsXcTT5Q52Tq3ajOR6q9qMLOlcmw1EESMpIZCjIc5BDhHnroPUhsfzjYhGjCsTKtOvkmydbttLeG5KYsualArq4X8yfwwbnYsQSLfYgMIGYpYnsIWSxIfYK0SiCDItgqghE7OegSTwbs51XXpaD3WihwPaReD+s3I6HnzfDtSOi2Gb5thW9FIzezrOdj1vOW+XzEuBU2bxrRm4Z124zdtmLPWtHrpvWMaV23YtfNrGcisauGdSVsXgmbVw3rSjh6ORy7FIpeCllPBqNPhbIuBmMXdOu8Hj0XjJ3VrbO6eUaLnFKNE6pxXIscV61jqnVEiRzyGw/qgcedsd8f3h8wDgSMg4qx3x/e+1CKjs7Y7/Do21zKNrt3CXG+9ZnPjiLu/t8y9KWXXvpEdej9TCbz53f/baB6bLsYnOTKmmKPtbojQV4WOMAjLAIm7XUvKC5aVlO1srF2bWvDus7Gtd0Nayc2rOquXFSfPbPGGldtRXWJxzTPQxlCU7YVety1AdeMtNVXnzunUBmX7cnxiAmvLYrZOXnK/rbcY+0Fh+pyjzbGT8/JPdsaPW4qQzy3gaI2U9ROiWykqO2m6+KUkoOmZxPLrjf0AgQdFCMzRCC8xPNuZJeAV2KDdjbqoHNcTJ6LyXMyeQ46T6ZyBaZQpIslKpenExjkE7qY0ClCpQmdjegoosJ+Xk8p2TIVVlF23JUM+/MccoBwHEGEF+zZ8fqy9Pyy9ByXzQIcwgCJxJ8VH2uarZhzE4b4eK7Mhdq9sNNPdyncOA12qbAzgDoUMlaXujTSpXJtAdDmh2NVXOkTVAHZICsCjkBe4P25OU1tbb1Z2XUqRW/A5AaENxjmMgAXEXsBUE9AardLGKfZ8ySUEkm2S4w6cYHIjRH5ChnneaS4W466SNorlCi2ZsM/0+9ZwHALIVmsG7ND0XG8OJViltFgiOa20exWitrKULtoaoQGcwEKMBSEiACBQwih0dARAAFACAGMWUQEMaQqtT53i9fe6nU0epzVHke5y1ZpF0pFnBZxvoRzRJQUYUIClsRFGMobDaf+9deP3pQ+Oc+Ru/fu38/ce/31Lzzx+MGzx/bu3bZxXd/C2eM6GksL45oa4HkFwYRNjCFqblobGZ/a0x3f02XuGRsd6cwaGRMdbjWGW809bdaBMVmH22MnurKemJr3zLyi24tLP7ui5qW19V9eV/fS2sqX1la+Nljz+mDl6+vL3thQ+uaGkn/eXPqD7RU/2lHxk+3lP9lW/NNt6Z9sLfz+poJvry94c136q6tKPr+s5PbSgrfX59zfrd7dYb+/25kZ9t1d5cz02t/rCa4NwGIENYTRaBuIA/JDhkqYF0d3eAEgHIQQfl6uuwAAIABJREFUcAxl2YVxWe4WP6xzsTUeVO0jlV5cZudK7ajUzSdtyM5SiOFGxylGFahA+L/SoQAilueAjfIrqCzElyWE7DISayHaRMEzVxCXEGYponoRvRCBhQgsgmwfYteIaKtMDjiE427plM9+TnM/oXueCnqvhAPPRvSbkdBNI3TTCN0ywy9YkRej1vOWeduK3IxGblqRW1bkthm5FYncMq1bZuw5w3o2En3Oij1rxa4Z1rVI9LqVdcOKPxOJXYtEr0WiVw3rqhG7amQ9bcQuhWKXQtGngtEnNOsJzboQtC4EY+f12Hk9Onq1P6NHTmrmcTVyQo0cU8xjinVUMQ8HIocDxmE1clAxDgQerHuO/jLi1fd49BGvvtur7/JqOzzaNrc25ApssXsWY8eb/18M/S+Q9D8w9F7m3t1MJvPhux/0VXaMEcMTnNGp9ugYd0zDNgEgEUKJpXMdnrFqbLaeNzdSsDBRtCi/aGFhuq+6dENHw8aO6uVNBfPr8pMeUaIpF0FhpxiV2UIXbDHkGYXq3DJtaq5zYrZrTMy9cXzN4hKjJ0+ZGZS3VRtP9jRtGKcNd9qebHO/2By9k6//Q1HwTJFnKCxeSed/e+aM9wfX/Hzh4pfqmrbb4JaIq9tt99CQoxFHcyIWJOi00UE7HZWphERlS3RCYBIiky3TOSKdJ1JpmcqXqByJyrNRaZ7OI1QhobMhHYVU2Eu0vEBCoIME5OQlxhcXTLOLCgYUhFiU3KVFYxurltWULfY4YhwLMUAC8hvhdsvslHkdM8gvMBVu1OFDHQG6U+G6NNChgjEB2K6QDk3s1HCnyrYEQJsfdqi4xM17eCQQIAFgY7GNdefEmsZ2by6vX6Jz9tVIvArBdZa+zIKLLHsOUKcxvdlO6j2kwC0UOYSkA8dlmCbsFIF0ICYtcQmHEHNgyw6iDlCm2KZ4bIsZuo+hZ1DUBIqZSLEzKWYpDTaxaCvFbqWYrTS9k2Z209wyDubQFOIgAvzojPeoHyWEHEQcQAAgZLeFTaM5rHXrynhd7VSUZsXX5PPWu9zVLleFy1XmcBQ5HWmHvcAppRwkhWkzGav4X//6f7zr+R906L2P72fuZ+5fOH9qTFNda0V5YdQMuW1ewvgRrQsw4bJlO8SEjCOImpav7hybO9Kdtas9vHOMMdwe3TMmNtJqDreYe1qtvS3RAy3moRbj1NjoU1Nyn5ld+GJv5edX1n5xdc2XVj9g6GsbK19bW/r6muL/sa7kW4Ol39ta/oPtFT/cWv7DoeIfDaV/uDn9zxtSb67J/8ba9KurSj6/svTm0oK31uVmdun3d7jvb3J+3CN+NFW6N0n6X3PV9TqstuOoLI7q0Ef9UInwEuJFKCCMEGB5DkAIAUNFncKEuLvVD2pdXLWHVHhJhRuV2bkiGyh0omwndkMaMSxCBEMyGpMpCSKPyUNPUkhYBAGLGBTFagvRp0DbLGxfhPlegpZg2ItBL+R6WLoPMAOIXS2wW2V2vxOc8OJzfvuTqu9KOPBMJHDDVG6Y6g1Tf84M3jSNW6bxvGXeiVovWNYdM3rbjN42ozfNyC3LeFiR27HozVjsWSt23YreiMaeiyaum1nXrazrVtYNK2uUoVcN65oRu2rEroSjl0LRS6HoUyHrqWDsoh59IhS7GM56IhS7oGdd0GMXgtFzQevxoHk6GD3x4KXePKFGjyvRo4p5RIkcUSMHVePAw335ff7giE/f7VH3ePQRj7bLo+5wK9tc6pBL3ez0b5ZdC5H9EUP/+i7/+c9//otf/OJ/WYd+//vf/w8+9vczmcwf3/9gUUV7kxAc64iMd0TqXIYHiTxEIse4GDbKyc1SuCdU2m9V9ZmVvVbF4kjxIrNwkVW0IJo314rOiFi1dn+ad9b4fOOzjakpfX5RqK8yvLwxq785d0ZxdFqe1a05V5REhhoTE0JCs4O7vWzSy9tnrq50XEiTbxdJP0sKP1XJjwoc312Wd21y9If9U99fMPMP82bfW7b6d5uGbnSUHS107y23miK28rCtVHfxEAicX6ZNmUrKVK5E5UpUUqISEpVto/JsVI6NypHpXJHKl6h8kcnl6VyeKsRUElIWeMDQpECHBJxfWTCzNn+ezIcYRENAEyiUFnc1166sr+j1OGOAg4iDPPDFsyYUpucq3hxAgYDIVHlQpw+1+al2he3UQbsG2hTUppB2TexQUbtCN/rZFgV16HyRm3h4nke8CLEMoMgJeiC3rr6vpXVl2mEth+SywF0F1CWOfZJlzkHqFKK38LjVI5a4+SInTjpxTERJwsyS8DyeqxbpfAnnSWKO35bjIZWKfaJbWgLYpSw1l6GnUswkmp1MU/MYZi1EQwzYSrPbKGY7xWyn6UEWNjBAoDnEEQI5jAFCEEAIRpN2IYIQueyR7KyOuDnZiky2zG4zMjYSGhfSOoJqm640a/56xVvlc5X5nOU+R5nHViah3Lxk3SfD0NFvP4oTGT3kKxYtIBQVZICJsSHzUYnkSEKeLBY45ISALcIGITU5x7+9PWdXZ9aOltCO1vDudmtkjDncEhluMUearT2N5r4GY3998FCTfqrTenJS7rNziz+1pOKzAxVfWlX95XXVr66v/uq6ildXl/7T2tI31pW8ubH025vL/mWo4gdbK76/ufi7gwX/Mph+c23+G6tSX1uT/vLKos+uKL3ZX/jW+rzMdv3+WvsfZ3B/aGb+PIa/O0n+oNfcHCQNNi7LhiHLYfCgH2rnBYkQERMBjmYSAAwRhBAxVMIrTcj1NgVAnYOrd5EqD1/qIUUuVOBEKQdJukQfAYhjRw0QCcIiL4w6mD14lAdYZHgGIRZSuTyehoVFDLOQZRdAvAiQXg4u59B6jLYIZKfM73bwe938EZ/4uCo9qduvBj03woFbpn7LGq3grWj4+Zh5O2o+b0XuRK07UesFK3rbNJ+3rFumdTsafSEevROPPR+L3oqaz8WsG1b0+oOK3YjGr1tZ16PxG7HEjWj80V3+6bB1OWReDlkPGRp9Khx7Mhy7GI49EYqeD1rn9egFPXohGD0fjD4eNM+Eoqc167RqndaiJ7XYCS12TI0e1ayjmnlAi+xXwqPOI3v9wT0+fcSnD/v03R5tp0vZ6goMOQObHIFNjsCQ3TMfO978zOf+wtBMJpPJfPzxx5///Of/T/qhowz99a9//bcIzfzxvQ+mlzSUAE+drNSJSqHsV5Do50gE8CniqnMY4z3J2b68+Up6kVK0yF+00Jte4CmY60lNdyZnOKwZLmuGJznTlz3LZ81SQ3MMsyee6E/lLC7M645aY6M5bW5jruzfbHr21QQnR2GHZbuzccmlWU1bsvlvFHneT3DvpfG7+bafa/SbCea1eu0n4yq/M7Xq67NrftMz74+rN36xb/rqlLSjRdswKbx/WvLWwLgmMyhwfp7JEugcnsoTqFyBSo4CVKIKZCpPprIFOoen83g6j+dyeSaXp1OYSkI6iqiQjwTzlByBCttQQUVyconRTdgAgzgBMwGPOy9ZV1/R21jd63FFAQcQC21SqKR0QU39ymi0GjJQE5lqL2oPwDaFGaMyY1R2jMK1+lGrj2/1C60B1KIwTX62XcWdITnl4j2EF5DEI55gQAiW7FpOenx909IGo3wpgBd56hKmnuSoixx1DlKnEbNNIG0uUuoRSlx8lh1GbSRLhNN4sF5CXSJTbBMKRSnHyZfp9raIf7Zb7meZfpqeRzNTKW4iQ09kqAksPYFjF7BgkGW30ex2it3G0Ns5NIEjLprD8IHVC4FYBIjn4GimPeGITPy5iba87BmJ2PR4bGJWbHzMmhSLTMmKTIqGuiNqu6G0hQOtIV+T6qnyOysdQlFedtMDhj6I9fzfZ+jvfve727dvv/3223/94b3M/UwmM7JpnYHYApuQI/NZdj4qoriAEgKKy0JEFEIYhgA1Oenb3JLY1hLd3mLsbDOH263h1tDu5tBwszHcZAzXh/fUh/bU6ntr1UON2ukO66lJuTdmF96aV/iZvrIvLK94eXXFq2sqvrK67NW1Za+tL3ljY9lbmyu+s6Xq+9ur/2VzybfWp95eV/DGqtQ/rUh/bVXhF1ekPr2s9GZf0VsbU/c3Bn4/hXm3nv6o3XZvvO3ufNu/rYxu00iLyCYcGLEMAghzWEK8k/AywaNJ6zyACCAOEQ5CQlFpzTkl7W/SuUoHVeUCFV6xJGBLeaUCty3tdua4XAGexxwLIAQQPYhrx+QBQyHGgPAAsZC3caACcVMgmMnCWZCbDbl5EC4BYC3BO238IRc56SPn/NJFzXFJt18NOW4YnpumcjOiPWfot8zgLTN024rciZkvZEWft8w7lvli1Hohat2JWs9b1p1o9PmodScWfyEr+UI8eSsWvxmL304kb8YTz8aybljRG9HYjWjWKEafiWY9Y8WfMbMe9EMN81I48lTwAUOfDJpPhqwngpHzwcj5oHE+GDkXjJwLWqP1uG6eDZqPa9HTWuyUHjsdzDqpx46p1lHVOqJZB7TIXiW8zx/c7w8dCIT2jWLUGxxxa7udyjZnYLPTv9nu22oLbJL9C13ad7/0lUcMHUXmRx999NnPfvbVV1/9L9/lf/zjHz/33HPvvPPOo09Gl5Lv/uGP06oaEzRfyLvyOFsucqYET5ngb8RKO9Y7pXCXLTJBjky0mVPt0ZmO+CxHfLYjMceZnOVKznImZruS8xzJhc7sRY6cxY7sxbb4Alt8pi3SKbi6Pe6rA/37m9vWev0HddvxEL/OR6Yr0tLSyPJiz/FS+Z2U8FEx96Op0g8my+9kg2+70Vfd0qs2+xcNx5fb4u/Nn/7nuX3fG1j8Us+kW/NrTo2L7c7mP9NZen58W1hwSUzYRmfJVFKiskUqKVHZEpUrUXkSlSdROQ8rV6bzBTqfMHmIykZUjKeCARLOVXMJFRRBqjhncnl+txFI8BATyNVWlKSzywpzxucmOzB2QwgQi+02o7ahr7l9U7psEoKSB7BpF25UUJsCxqjcmADT4qWaPUyLDzd7UIsfNSuwxcd0K6hds+U6iAdjAUujvv8S4t2OcF56XEPzimqjtp+DTyH6AqIvAOpJhnqKoR6H3KAIml2w2CulZJLtIJaTj0v8VAHs4tF0RBXZSZFDzrPBLAdbHhDmO8VlDN1P0wspZirFTGKYKRTbyrIWRZUx7CrIbaO5bRQ3xNBbODiNQ36GRggRiEUOyAxI2mway7EQcYQTWJ5n5ahVmS6YlZ8zLy85Ozd7WjI5JTs5Izs+LR6dEIuMzwpPiBnd0WCbqTWGA00eubyiePwH7/8+k7n/YMgjk8lkMv/6r/96+/bt733ve/+/GPqnP/3pxRdffO211/76w9Gj+cL1K0HE5kh8UiRREUUINgm2CInwYkiQdIyDgJ4U9w02xDbVhTfX65sb9O0txs6W4M7m0K4mY1djeFd9aFetvqtK2V3l31sdOFKvnhljPjkheXVq9vPzCv6vJcUvLSt7ZWXZy6vKXl5V8uqakq+tL31zU8W3hiq/PVT+9mDxN9fkf3N16msrUq8uK3htZeEXBlKfGSi91Zt+c13qT8u973dxf57svb8geG/W/9Ped8dHUa39z+z0ti1lsyXbd7Zkk2wSMJQEiKAoKFIC0iyoYKVZUC+WF2x4La/lWgC7r5JGgiEF0Wu5CCTZnd2QhASEBKU35aKQhOzOzO+P2U2WECx42/t78/08n/3MnjnnzCnP+Z5nnnNmRineIT97n/VRAzaWkqWpcRwG+ziUpBQEQRIkieOk9HgDSiAISgLACJNmXrZuohUfpoOGGukcU0KWIdGjZqw0aSUZO63SEXIKQhEIQRAUR1ECwyRTVPLDYAiKYiAByTIIuhDHb4ZkN6HozSQyj0Dn4+giAnpUjj2XSL6WTL2jV35oTFpnTi61asptmvUWTYVNt8FurLAaKx2WStZSydo2svYqF1vlZKtYtoplqxxsFeusdDgrWecnDmel013p9FQ6PRUOVznrKne61rOuMtYZFYerxO4qtjuLbGyRle21Q9dZHR9Z7B+aHB+aHB9Iy0pmx3tG+ztG21tRJrW9ZXSsMVjXGKxrU+1rUm2rDfbVqc43DewbqexfDPaXtdaXtbaX9PYXDdYX9NbndebnU0x/TjGtSjE+nZy6KsH4jDr1SbVuhVr7mErzmCr5cUXyvXjCIm/Oqe/3izFnqESWnWfPbty40e/3/17q7MXhw4dLS0s7Ojqi/wVpU7ogiuIjC+62AsgwMvEyVD0UTxpKaUZQ2gJMOx7VXUOkTmasM1TsrAT3HLVrtso1U8nOUjhmKdjrGfssBTtX5Z6rdN6gdN2gct+kcN3MOG5grNOIpMKkhJVXj1i3cHb54ltqFt++fu7Vr2eaH4Ch22TAPD20YmJi2YzE9hzo56HYvqnMrvHwXiv4BQ6/CcheBeAPAeBrbeKZaYWd827vvH9J56I7ux5cdOye20tdaS+mJK2eeMXIJH0SamIAiwJ0MaCbBlw04GYALw2k04CXBtJi4pWDmTSQRQJZGJCGgS4cMCWTVo8hgwB1JOx0mcdmsmPsqV4KJRGZbEhm2tVjr8nxjk9Su2CIwDAYleFySpeXN+fysffljrwBxTUYiCZgMo8Szk9Gx6VS41OJ8QZ0vB66UgeO14BXJUFXaqCrUmST9dh4HZUmRxIxlMQoksApHKFRTM3ockdMnzh5Wb573HyUeA+H1yLgWlj2Fgy+DcnWINByGrlCBftUuE9JuVWETU16FfRsGnmawudgQBaDZiqoNAXGqqBhKcQtifJFMmChTHYbCF0PgFMgcJoMGY+SNhAfCmKLEfRxGbwCgB8BgUdl0GwE08lAHEUJFMMRTCkDJ+mTL8MxFEIwFKUQHJXh2hRvdtasrMx5Wek3ZabP8XpnezyzPc4Zbnaa2zHdbZ3utExxmic6UidY9VcnMkPnz3tIekdIdEenKIiieOjQobKysu++++43cajk6f/ss88ikUg/Dv3h6KE8j9OMQB6GttOkmSJNJGEmSBNJp5KMHicMKDTNqflTAftQvvHBfN2y0fo/jTU+foVp5TjLE+MsKwrMK0abnhxlXJmnWzky5emRmufyUl653Lh2gv3DKa7SmWkbb8rafPvQv9419MtFuV8vHbbl3tzt9w8LPDgi+PCI0J+GBR8c2rDUV78kc+vizK/vydyyOOfTu7I33plTvsAXWpx55rbk8LTEyBTdiWuwv9+G84+qTi23PGxAriRkPiVGwiCOoBiMUwimJkglSdMETRIkiaA4jKAIjiEoA4KjWdNNw22T0zX5VkWmTm5JILVyIoHEKBpTUEQCTqoRXIHiDIaTGErgKElgFBm1QxEIRhEEwUFGBuZi9E0kdRuG3ohjN+LwfFS2iIAfViDPJuGva6l3DcqPTZpis3a9TfuJXf+JTfeJVbfRZthoN1U5LDVOWzVrq2EdNU621umsdTlrXe4ap6eadVWz7mrWXcV6Kll3Jeve6PRUOj0bHK5yh3O9w1nOutY7ozRaaneV2l0lDleJw1VscxZZnB+bbP9jskp7mz42Oz4ysbGlecd7Rvs7qda3U6Mc+rbRsUZnWa2zrDVGOfRNA/uG3vFa9L1N9lf1jpf09pcMtpf0the0luf6nlAyPZVkXpmY+lii9rFEzeMJmkcTkh9RaW6B5G8tujf66ffeFSVRPHb0aGlpaT+v0e/CqVOnNmzYEAwGL+TQrZs2pxHqYVhSAaXLJ7UjqJR8Snc5obuaTL2OMk2T22YoHNfHpJC2TqUshbR1Bm27nrHPVjrnqFxz1e7ZStd0xjKZ1l5LJM/QGJ+bMe2DpQuKl91Z8dDSFwonvTFr4utTxt6MoksA6E8q6Lkxya/my0PDFX/PIA9l4K0+eIcT+YQEngKAJTJgBQC8Q5BfXF6wccLEv1414cCc6Sfvuz382GNH5975jEL94uX509yZBtqWgLE04KABFw24aMBDA14SSCNBT1QADwmk0bIMGswiAR8OpGEgiwJGFWGy6dJwmY6EbYbEnBSFS4HpCFiJyChtQuIQr89lzVTQSZi090eGU0Rybu6U0aPuzBt5i07ngyAChkEGBTQ4wKqxoXr5GKPiKrN8oomYYMDG64jxBmp8KjXBJB+hISw0pEJhEidIAqdwmEZRClNarcPHjb9jTMYV83HqHRR+CwHfhmRrIHA1JFuDQI9RyHg5lK0mMpWUQ4WZVVianJxLIasofC4K+GgkjSacCsSZgAxPIeep6MUgsBiCbgfhWQB4nQyYAkLjUNoC0kNAchGMPgrKHgdkj4LAo6BsDozpZSCGwjiKoRipkgG3aFUzVAwFwjiMEQiKwJBabcnMLMzwzs303pCRNtvjmZ3mme11T3ezU12OQrd1utM8xWm5xp460aK9KlGRVVq8SRRFQeyJPpYsCKIotra2lpWVnTx58jdxqCiKwWCwoqLihx+ijlVBECICHxEioiiufekFNQBYKcrGUKk0ZiCRVALREbiWonQkrkPByc6khwocy/JT78/T3penf7DA9KcC0yNjUh8bY1xRYF5ZYHlijGllnmHFyJSnRmieG6l7ucD4xhXWtyfY35/kKJnhqbwhs+bWrM8kGl0ybMu9w+uXjWx4cETDQ8PrHrhs25LsbxZlfb3Q9/ldGV8szKm5e+j6+b4NC7K5270/TFOcKSBPDoF/mk4Lq8ziG5YfHrU9mARfiYFZKpRBQByGMQQjUVRFkiqSoXGaJCgSQXAIQhEMQ1AljOQ5bWNd2qwUwqZA9CSSTGCJJKHAMRqVKWEwGUa0GJ6IY0kMqWYIhiYoEqcoXHofMyyDUBhBMIiAMA9CTSapGQg8XQbfJIMWodAjCnxVEvG6lnpXJ19nTF5vM1bYUjfY9FUOY43DVMOaa1hLjdNW47TVuuybXOwml3OTy7nJ5ap1Shzqrmbd1WxatTOtypm20emRCFSSDU53hcuzweUpY52lDrbE7ii1x+7lbWyx3VVsdX5stn3UJ46PzM4PTA7ppv5do+1do+3tXjvUYF9rsElL82tSbW/qbW/oHG/oHK9FX9pkf1nv+G+t9aUU80sp5hc0pj8nG59NNq1KsTylMT+ZbFmRlPp4onaFSrNCmfxYgnYRoVxo9R5u3CFI76AV+N4HlVrb2srKyo4ePfp7qbMXPT09n3322ebNm8PhsMShYu/jJefCS2bc6ADwPFI7Ck8ZhacUkLor6NRr5ObJjGUyaZ5Cmacy1mlyW6HcPpW2TmGs0xnbLLljttI5W+WaqWALKetUwjyZ0E8mk69BE2Ykpb4y6/pX505fO2920R0LnikY9eK1o1+eOuaOZPnjjOrr4fmf5Q9bne5836r4a5bqsxHqzZNS141M/m8l9jxKrELQpyB0uUo+06LMY6C1+fmHF9y4a96kMw8vPrXonqcsugUZzgneoYm4iZFZGdBJAx4a8FBAGgWkE6CHAF0E6MZBFw64CMBDyTJpMIMCvDjgwkA7BhrkhNGoS8MhIwnZk+QZiaRbhbMKwqFJ8OiTjFpVkppRMwRFEiiGYIiMwrGUjMwJIy67KT/3Jg87ksBwtYohcYQhMAaBE1BYj6M2Ak1jCJ8az04ihmrlQ/UKn5YxK2E1CVEYQhEYSWAUBjMYxmBytdLqy7o2xzT0NpR6B0XfhcH3QOAdEFgDyVbD0OMEMoGBctRkuopyqHGLxKE0+iyF34gCPhpxM6RdgToT0OEa4lY1swQEl8hkd8ngOQA4BQSmguCVKGkCiGwZsRBBloPgclC2HAQelUFzUdwgA3EUJjAMwQglCNyWzMxPVioAmIQwHEFQFGTkKd70a7My5vrS53rdM93uWWmeWR5noZud4rJPcVmmsubJTvME1jghgR5SOPnOM2fOiaLAC30cKgjC119/XVNT09XV9Vs59ODBgyUlJW1tbVIWkmOVFwVBFHq6O++68QYSAFJwREsjOkqmI2RaEkkhcS2JajHgOlfiAwW2B/JT78vTLR2pvz/feP9I/UN5uuWjDY/kG1aMMa8cbVqZp/+vESlPjNA8M1L7wujUVwrMfykwvnml6f1r7cXT3RVz06tuyd60YMjndw/9clHuN/eO2PbAyG3LRn69ZOhf7/B9fofvs7uzau/IqLnLV3Fndsl8X/ltQwLzs05fn9Q9jvp5DHLuDnXkGUPkCfXBW5IeYOACHExPRBUISMAQBqMEiihJQk3LaYImcZJEEAKGURRDUVyOoCaKcpCYkUA1BKxGYTUEpcggKwing3AOjGfhDEtQCQgsJ2C1ilQqaYYmcQxBYJlEoyiMwCiGInQqTFyOIYUQOA/FluL4Ywz2fCL9eoryfX1CUaqm3GzYYDdvsJs/sZslw7PW6ah1srUutsppr3Wzm72eTW5XjctZ63bVOJ1VDmeVw7nR6apypVW50ipZ90bWU+mS2NNTzrokC3S901XqYEtZZynrLHFEF+XX2RzrbOy62Lr8R2bbhxbbh9H9oex7Rvt7Jvu7Jtvbpui9/NpU2xqDbU2qbU1qdHvT6zrr6zr7a7ro+0NfkvyhOuuLWvMLKebnNaZnk1KfTTatSrE+mWx5Wm1+Sm14WqVdJdc+yRiWEEm3qvRb3/tAFMWwIIR7LUVRjEQiX3755aZNm7q7uy+BPXvt1lAoVFZWJi0rSSG8KEi3TYe/3TcxY5gVQEcQmgJCdxVtvIo2TmBM19Lm60jTJMo8mbZMpsxTaMtUuW2awna9wjFbwc5RuWYp2Om0bTplLSQtk0njBFp3rUI3WaOd6dQuHet55voRz07PW355+sMFjnsKTLfnaGsKJx2YPqepYFTo6pElQ9Mn4dCVenzxWN0tQxPyCNl0ir5HobwZJy6noGFuengm8+zUy/ffMf/A9EmdC+Ydf/DuR8Z4HGpYp0xOIKyMzMrIXDToogEXBbhJIA0HnDjI4oCDANkYh6bTYAYNeAnAhQN2FDDKcatBkylHPUo8I1mRpZFnJ1DRL9tZAAAWlklEQVTZ+sSRFsPoRIWDwRJJREmiKhJLpLAUGtenJGamOSfmZs0addkNZm0aAQOsSe/U2zRkshxhaOnbhQiOITiFIkoEVCGQApExKEDiMgzHcBynCIwkcArDGAxjUFrN6Fl7fqYu+xZCuRqnV0PguzLgbRBYDcneRKCVFHYNA+eoCI+SsClRewLpVVGzKejPJD4PlWWSqJMm7ErcqUaGa4jbEuT3guBSEFgog28CZdMBoBAExsFYKoBkyJA7MGiZTLZMBj8AAg/L4NkooYd6ORRXgMCsJMXMBIUckBEwgiMoioIkpXa5x/syZvu8s3wZs9Mz5njcMz3O6WmuaWnOaWmOQtZyrct6lSF52IjLrmtt2SdKu+uFPmeotMxeV1d3oR5elEO7u7tra2s3b9587ty5qL7yAi8IPQIviOLPp08tW3i3EoEwAEiAgWQESEQhNYIkILIkGTDBLl86ynTvSO2S4cmLL0tZOkx332Xa+3OTHxyheXi49tGRhsdH6h4fpnksN/HxyxJW5iatytO/MDr1xXztK6O1q8elvj/B/NFkS8kMtmKuZ+PN3tr5GV/clfXlwiFfLcn9613Z1Te7q+elVd3iqbzVXXVHRvntvqLbMopvzambn/PjnCR+BiPOosOLlMIjavFe8sgczR2kLA8Fs+SgAgQwAIBAEJGBNIoocIpACQRGUVCGgiAEQYAMRkFQDUEaCFUDgBoAtADghKAcBB4OQyMhKBdGvTCqlUE0LCNi87C0JE8SGIGjsEwGAoAMlEEyLAkAroGA+3D4MRJ9SgG/nEiuTVF9bEjZYDRUmUzVFvNGm3mj3VLN2qrtlhq77VMHu4l11LKOGqe91u2odTlqnWytk61hHdUOtsrukGSj3bHRwW60Oz+xOjZYHRvszg12Z4WdrXA4yx1sqdVebLFKss5iX2exr7PYPjJZPjLZPjJaPzJZJPkfo/mDVMsHqdb3DZZ39aZ39Ka39aa39Ka39Ka1OuMarfGNFONqvXm13vy6NvV1jeG1ZONfNOZXNeZXNOZXUswvp1he1JifTzY+n6x/Lkn/XKLhGZX2KbX+KbXxCVXqk3LtE/KUJ+ikR9HEuyH1Ejar7uMSURTCPeciYeFc9DklXhTFw4cPl5SUhEIh8ZJWk3pTHT9+vKysjOM4se8Fz0JEFLoiYVEUv9+5+9bx16XLmBGg+kpEeyWqvQLTXkXoJ+CGCbhhIma4BjNMwgxTSXMhaZlBWWeQ1usp60zaPlvumCN3zGYcsxj7NMZcKDdOT9JPUOP3jna9euPlz0y5bHmB674c01g9mp+EfHz1+L0zZ28ZN8Q/IbM0b+gQlFDIgKxUYkxGQhIOpNCgWw24krEhDr0pCTRoAQcJrB095tj8u8/ctXTf8gefnJ5XkK1XU3QCaWZkZhwwEYCFBKwkYCMABw44EMAKA2YEsCEAiwAuFHATQAYBpJOAlwLSKMAlhz2JlE9NDFHivgQqI4HMSqZH6NWXpyTkJatzNersBMZDI3Y5miZH0hVYmjEx35Q0xpCYZ0geSWGaVF1yjjfbkuhOIlIJGY3CCIzKYBSGUBxCMBhCSIQiYUIGADIYgGEEhREMjn5Oh4BgSoYziMpkyB3KjrtJbngeoV+GodUy4A0AeBUAXgOBlRh0LQlmkDKWgk0UaKQhhxy9HgP+jEC3QIAXAa0oZKIgu0KWo5LdoiSWAcC9ALAYAG4BgOkAMBUAxoBQEgDaAGCODLgbABYCwCIAuA8ACgFIAwAwJEMgCIZkFACMkdOjaZIAAEgGwCACyQAYoR3sOG/aDK97utdT6HQVul0zXY5C1jbJxU52Wq5N1RZoE3MnTbi5acfuqPrErSaJotjc3FxaWnrgwIELdXVgDpUitbW1FRUV7dmzJ8ahPC8IYVHo4aNO0s83Vc+bOSPdZkqhiSSSSKaZJJLUENgET8risa7FBY5Fo6335FsX5TuW5tuW5puX5pnuH219qMDxUIHt4dHWh0eZHx5lXj7GsmKs46krnE+Pta8aZ3v+SvvLExx/udb+xlTX27PSP7wpu2j+ZeV3Df9kYX7lojEbFo4qvyuvdMHw4gW5xbcPK1uYt27R6PfvGvnBXWM+XTRm5wLPgXnWI7cajy01n37EeWSh6W+z7dMTsFFK4jIVkUAgFIaQOE4ThIqhE+RKBa2gKZrGcQrHCILASYrAMTmKKlFMi5NOWplNK3JpeS5NDKERJ42aSVSDwQkMYTIb1AkqhmYokqQogqEpOUPTFEESBIHjNIGqCDxTwdxj1j9vM77qMP/FY1rttbzjdXzo9RSlpxenZxRnZqzzedf5vMVZGcW+jFKfrywruyw7uzQ7q3RIVumQrJKcrJLsrNIh2aU5OSXZOet8vnVZvnVZWR/7fB9n+T7KzPwoM/NDn+8DX+YHvswPsnwfZPs+yPa958t4JzP9rfS0t9LT3kr3SrLam7bG613rSV/t8a5JS1/jTX8zzfu62/u6M/01Z8arrPdV1vsKm/4Km/4y633ZkfYS632J9b5oT3vB5nnO5v6z1fWcNe3PNu8qm3eVzfuMLe0Zu/dJi2el2bXC7Pgvs+O/TM7HUtlHDI7lBna5wfmwwb5Mb1lmtK/KHfXJskeP79wtimK3GI5EwmJECItiRHoEmRe2bNlSUVFx6tSpS+PQXjuU5/lvvvlmw4YNva4n6dw5PhKOvku0s/LN9xePnTwpxV3AGAtU5nEJtvEJ9qvV9glq+zVqxyS1Y3ICOyXROS3RVZjompHsuV6TNlOTNislfY4u88ZU343GjDmG9NlGzw1ubz5NjGbw8UriChoeKUc9KsqB40+NGR9csLDm6vHrrhz9p1xvlkFhTqGH2DU5bIrTkOS1JA13a67I800oyHPoVHo1bpXTOSrmzgzv61MLHxo3JjcFTzcyBq161PArZlx32+jc61hjbrLSpaJsKtKuJB1yws7gdgZz0KidwVxyzKPEsxKpoUlUTjKdnUxnJTFZyfKsRMaXwHiTFGn6pByrfpTFMMZpvdztuNplvzo1ZXgik5VIX6Zhhtm0o12p49ymcYbkYUlKX0qyy2px2Uw+u2moKTWNkSdQNEkzKENjCopkKJogGLUy2agzq5RqgsBpkmIIiiZJmmZoilZQtJKQKym1Tuv1OEaNU5vnoYp7cHI5ga8kqSdo+ZM0tUypmJSoyFZRaQmMQ03b1KQ3gZmqopar1XPlTDZNuBnKqsBcydQwrfwGbfLdjPwOjFiAU3MxcipGX4sxI0kqBUGtCDqRJGYgxBwYuwFFbiWpSYwyFUFIDGUIgsYxOYxlJCRmqNUMBBE4QmIUieMEoXS5Rw8fNjN36Iwh2YXZWYVZvhm+9KnpnolprvE5vuumT1301ur1fz91RhRFnu8RhOjXYSUF+/nnn6uqqr744ouenp7fx6FdXV2bNm2qqqr66aefJE0VBtL1w/sPhAJcyB/YwYUaueAOLri3KXBwZ+BAi//AznhpONBSd2Bn/cE2/8FW/8FW/8G2hoOtDYda/ZIcbm043Oo/0uo/3Fp/ZFfd0V11x3bVHf+24cTewMl27seO0I/twR/agz92hH5o5062cz+0cz90BE/uazyxjzuxL3Cqo+HvbVv/Hvrqp8a/du7e3LXny9MtX5xs2dbu37IrsH1nKMBxDYFAA8cFOI7jOC4YDIZCoWAwKAUEAhwXCAQCAS4QaAr4WwL+1gZ/a11Da4N/p9/f5K8PBOoCXD0XbAjtCHy7py0Y8nOcP5pGSihlGgxyIX8zV/9dY8ORUP0xru5EKHA8FDzBBU4E/Mc5//GA/zjnPxEMnOACJ7jAiWDgRJA7EeROShLiTgSDfcLFJMgdDwZ75UQweCIUPB7kjgUDx4Lc8RB3rFeigYFjwcDRYOBo9Jg7GpXgsWDwKMcdDQSOBLijgcaj/qgc8YeOBBqPBBqPcDuOcI2Ho8eN0vFhrvEwFzrMhQ5xjYeCjYeCjYcCoUNc6FAgdDAQPOjvFe5gg39/g/9QqLHzWNTLKbmA+mlXR0dHUVGRZIT+cRw9erSsrOybb76JXwXtr9VdkYNtHW31jbsDTbu55j2B5nZ/c3uguT3Q0u5vbvc3t/tbOgLNHYGmfVzzPq65g4sefx/a+X2oZR/XtD/UfKi1rbVu+866bW1123bXb28N1LcEG1oC9d81hk7vbj/GNX1XX/9t/bbW4LaWHfWtO7m2psCupuCultCunY17d7c0hRqaQw1NoYamUEMosC1Q97dg/Tehhm+auO07G+t37vDvatt9+NDxQwePdbTvb9rRxgWaQ8GWINcnoWBLKLgzFGwNcW0hbldjcFdjcFeIi0mwNcS1NAZbdzTuatqxq7lpd0vTt8079jSGdge51lCwLRTcFeTamnfsaWr8tqVp747Q7h2h3c1Ne5p2fNvStKelZXdTU3Mw2BgMhiRdDgYDwWCA47hgKNTc3LKjqYmLQ7AXHMdxXGOoqTHU2sQ1N2/z79q2vX3r1u+3bTm4/ZsD27Z+37CtnavbFaxvCTU0hfzNIf8urr7D37C/vmFfXf0ef30bV7+D294Y3L6rsaEj0PBdff1327fvq6vvqK9rr9u2p357m7++2V/X4q/b1bBtT/3W9u1bO7Zu69het7ehoaW+Puhv8Af8/kAg4A80BUNNgWCjnwsGuECAC3BBLhBs2rFzZ8u3LS17WlvaW5vbdza372zZ29L8bdOOXR0d+7u7evprS9RoFARBaGhoKC4u3r9//4B6ddF7eUnR9+/fX1JSsmXLlqjDPu5U1Aq4xJ3R/3gIcQe8+J9Trv+7EEQxIn1mM74zBEEUxZMnT1ZWVtbW1p49e/bSluPPu1DMK1pUVNS7BTo+z7Ao+RAGMYiLgucjfJwDtFct9+zZU1xc3NDQIMTQL+FFOVTiYFEUGxsbi4qKOI6TZvje8H4x438Fnhf4CM9HBD4iCHHCR0Rpeb9XhDAvhgUxIogRUYwIYo8onBOEMM/zPC/wQhz46CuleysnGcW8wAsizwuRiBCOiOEeseecGD4n8hGB5/mIIIQFIRzhe3ghLIq8IER+mV1jL1cR+PNX0iLCeeB5vrcgF0KMCCIvReJ5gY9IASLPixFejETECB8vQiQiFV6I8JKIYWEAiQwsfc3L/6IIQvQ1XqJUrN7CDiDSPCQIvBS/v8RlKu1Cjk2mkoR5oYcXIrzIRwQhIopxniVJc06fPv3pp5+Wl5cfOXJE0p/foekX6TVRFDs7O7/44ovS0tL29vZ+ESQ9iPA8HzOJI7GJVqqg0GsqC2JfQ5zXhGKcOvJCpIfnIwIvCrzI8yIvaQwv8rzYE+sYaaAI0rAQIxGhhxfCETHMi+FY70tKH/1kbkQU+eha8DlBlG4npW+U9p6XxkhUJUSRF0U+FqFXIqIYjq3ehfuuEPWfxA5ilenf9yIvSvmf5xAUzhvFffp2IXgh6q3hJdXnpfbh+4og8NHVGilQjAi8VE9eFCQa4EUxIo07kY++A1lqGlHgRSEi8rzIC2JYFHvE6MDo00wx9kilxApSxwphQTgniOFokwq9uhyJZiBEBD623hmnUaIoHjhwoLy8fPPmzWfPnr2Y+l2UQ3szikQi9fX1xcXFdXV10vpSvwji+XO+KIqCECUvQYgf/LH27C+9vRHV1mibCnEKIim6IAp8XLgghkXxnCj0RBVVoj8+IvKSO0PS7R5R7BbFnmippL7/pSpLpMnHMWTv3wsrPnAOYiQihsNiOCyGeTEcLbQQ6RM+LP3208veCP3DRV7kz597+OiENICIFwkXIqIQliTWOxGpyc8jyLihFQ8pPf+LuUdEgZfedBMRhHDvHMjzcZuZTpw4UVtb27sr/sIp+dIgEfFPP/306aeflpaWSvtJejtUFAQxwg9UTbG/9AsQhPjppC9JhI9OHXF5Skov8UJM5SOCEOFjM1xvO/RNZ1FCiCp4jASl3/iCnEejMRlQ/fjeoRcXU+jdk9uf8aR2OO9CPWKMoHtzFfsz9UXv9KS5JDpgYiwpxrzgEVEIi3yPGAnHzBKeF3pEISwIgjQ7CKK06HJOFMKiEBFj05DU1JFo3/HRYRnjAkGMUmyskpL1E9elvWUW4iabSOxL2kJvw8TXpb29vby8vKqqSvKzX0xRf4VDpWThcJjjuOLi4s8///zEiRP9IggXPKXXr0/4+JB+0955wsfsAX7gEcrHKCBa+QHYR4yatDFbKhpHUqlf6vvzqhxf3NiQ+4VU/Vsj3vgThAuaIKpkUTfhQKZA/xBRFAewB2Pzym+VPn7sOxw41/4SZwb8ukRjC2Gel+gjatGEw+G9e/d+8skn5eXl+/bt66djfxxCzMj9/PPPi4uL/X7/mTNnpFN8jDGkQR3XIQNa4QOgH3NEKTC+ZUQ+LPLhaBTJMOB5kZcoYwCyFsSBiOm3m+QXI9bzJ4S+4l8Y82JyYWF+B4f2NqtEl2ExEom3FKPSZz5GRP6cyPf02UV91pUgxmuU2Nuqks3aSxrxU9GF+vArjdh7uyBlGkty9uxZjuOKioo2bdr0ywQq/jKHxhdFEIRdu3ZVVFSUl5dzHHfy5Ml/lOr/q/DvLO3/rpb6hyPc3XNg//4vv/qquLh48+bN0o76f5QFKiFm1PCiKJ45c6a+vr6oqKi6urqtrU1aEY1G+/+tLwYypP/z8J9bsgtw9uzZ3bt319bWFhcXb926tXca/oXJ/tc5lOf5Xo/VyZMnt27dWlpaWl5evmXLlt27dx89cvT0qdNdZzvPdXV390rcYVzYxUL70NXd3XVhaPzpC9DZ3X02Jl3dXd1dXd2dUlhnd3endJHOaNLOvsNfQWcseWf3+dLV1dnVFR8yAM50d56NXqgrVsAz3V1dv1r9+Fb4rdIZV61+IfGBXV3d3Z3dXTHpPX2xTC7M57ejs7u7q7uzs/PUqdP7DxwI7WjZtPnzkpKSTzZsaGlp6e7uFqPz/z+YQ+MVXRCEAwcObN68uaioaOPGjfV1dfvaO04eO37mp5/7t/+FHTFQN/1qP8Rl1dmXJtaAv70/zy/HL6lZNMqAx/9I/K7u7+rq7uzq7uw/ii/SmP1Curu6u/oNk97kF6bqFyFegftd99f0+OzZMydOHNu3r93v92/cuLG4uHjTpk379u2TeE/6/UN26IXKeuzYsUAgUFlZWVpaun79+g0VG6qqqmpqaqr+Lajuk7jDC+L864v0T7h+v4wHrO/FGuGijfM78/n1QlZX19TUVFZWVlRUlJWVlZaVbf7ss5aWltOnT186R14Suru7Ozo6/va3v1VUVEi6WllZWV1VfV69LqGGv70p/rnZV53fS//kS106Ll6qgUbKAJUZUJX7h1VXX1L1q6urKysr169fX1JSUl5e/tVXX+3du7f79zw49zs4NN77KYrimTNnjhw5snv37lAoVFdf9+9CfZzE/p8XUFf3ry5dfV19ffy/8wvzB7M+L6f+lb94YF1dXX19n/Q7PXD8Syx7fX19XV1dQ0NDU1NTR0fHjz/+GL8x7l+GXkXlef6nn346cODAzp07OY67aH3/GfiXXeg/CH+4tpemeL8U/5cyqq+v5zhu586d33+///Tp0737i/vR3S/gUjj0f5sndBD/fvy71GZQVwfxe9HrWP+N+N338v0u9keSD2IQ/zIM6uog/kn4Qxw6iEEMYhD/xzHIoYMYxCAGcekY5NBBDGIQg7h0DHLoIAYxiEFcOgY5dBCDGMQgLh2DHDqIQQxiEJeO/wc6hMl5iYVhYAAAAABJRU5ErkJggg=="/>
          <p:cNvSpPr>
            <a:spLocks noChangeAspect="1" noChangeArrowheads="1"/>
          </p:cNvSpPr>
          <p:nvPr/>
        </p:nvSpPr>
        <p:spPr bwMode="auto">
          <a:xfrm>
            <a:off x="307975" y="-2689225"/>
            <a:ext cx="48577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Ирина\Desktop\MIPO\Рисунок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08" y="120650"/>
            <a:ext cx="745232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5256584" cy="689508"/>
          </a:xfrm>
        </p:spPr>
        <p:txBody>
          <a:bodyPr>
            <a:normAutofit/>
          </a:bodyPr>
          <a:lstStyle/>
          <a:p>
            <a:r>
              <a:rPr lang="ru-RU" sz="2400" b="1" dirty="0"/>
              <a:t>Рекламные материалы</a:t>
            </a:r>
          </a:p>
        </p:txBody>
      </p:sp>
      <p:pic>
        <p:nvPicPr>
          <p:cNvPr id="5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3629" y="212086"/>
            <a:ext cx="344037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1" y="1632007"/>
            <a:ext cx="8280920" cy="165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Поскольку </a:t>
            </a:r>
            <a:r>
              <a:rPr lang="ru-RU" sz="1800" dirty="0">
                <a:solidFill>
                  <a:schemeClr val="tx2"/>
                </a:solidFill>
              </a:rPr>
              <a:t>информационные, имиджевые и POS-материалы «MIPO» привлекают внимание покупателей, помогают быстро найти необходимую продукцию в торговом зале и получить исчерпывающие данные о товаре, то при получении статуса дилера «MIPO» Вам </a:t>
            </a:r>
            <a:r>
              <a:rPr lang="ru-RU" sz="1800" dirty="0" smtClean="0">
                <a:solidFill>
                  <a:schemeClr val="tx2"/>
                </a:solidFill>
              </a:rPr>
              <a:t>будет предоставлен </a:t>
            </a:r>
            <a:r>
              <a:rPr lang="ru-RU" sz="1800" b="1" dirty="0" smtClean="0">
                <a:solidFill>
                  <a:schemeClr val="tx2"/>
                </a:solidFill>
              </a:rPr>
              <a:t>стандартный пакет рекламных материалов </a:t>
            </a:r>
            <a:r>
              <a:rPr lang="ru-RU" sz="1800" dirty="0" smtClean="0">
                <a:solidFill>
                  <a:schemeClr val="tx2"/>
                </a:solidFill>
              </a:rPr>
              <a:t>для оформления точек продаж. 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4" name="AutoShape 2" descr="data:image/png;base64,iVBORw0KGgoAAAANSUhEUgAAAmQAAAJ8CAIAAADf9iodAAAgAElEQVR4nOydd3zU9P/Hj68Dob27JHfXQWl7l+Ra9lQEcQEONqULOtiirALde88bbRkuUBERRYYsEZW9QYY4cLBB9iil7Y3ks/L7I6UWCv6+fnF9v+b5eD/aJPfJXZJP3u9XPjMqSUFBQUFBQeFXUf3VB6CgoKCgoPB3RxFLBQUFBQWF/4d6sTyqoKCgoKCgcDt3Ecu/QKkVFBT+HigRQEGhKYpYKigo3IYSARQUmqKIpYKCwm0oEUBBoSmKWCooKNyGEgEUFJqiiOWfx5w5c1599VV5+dKlS6WlpWvWrPlrD+k+WbZsmc1mW7BgAQCg8fYlS5bYbLb3339fXm184osXL7bZbHa7/bXXXtu5c2fjvQRBWLx4cXx8/NSpU+12+5kzZ/6cs1C4g39OBFi4cKHtdux2+/nz5//q4/rNKJ74J6CI5Z9H8+bNPTw85OW8vDyVSpWZmfnXHtJ90qJFC5VKpVKpKisrGzZu3LhRdQtRFKXbT/yRRx5RNaJ///4QQkmSTp48yfO8vLFZs2Yqlerhhx9esWLFX3Je/3D+ORHgjrtRZuHChX/1cf1mFE/8E1DE8s+j8Z3atm1blUp17NgxebWuru7HH3+8cuVKQ2KMMWwExvheKX+ds2fPHj9+XHaDO74ZISRJkiAIDV8uSZLL5fpNZxQQEODp6dmlS5eGjVFRUY888ojsb263+44Tl5fdbvfx48eDg4NVKtXSpUslSerdu7dKpZo+fXpNTY0oinPnzlWpVBqNpra29t8/HoXfhX9OBGjevHnLli1/vMXEiRNVKtW7777bkKCp+0iShBA6fvz49evX5dW7uirG+MSJExcuXGi8o9vtJoRIknTy5MmG3aUmPtiwUfbQf/NEFE/8o1HE8s+j4U7dsmWLSqXq06ePJElut3vgwIH/+te/5Ee5F198Ub6tfX19Gz/3DRw48F4pJUnq2bNnQ8qAgAB54/bt21mWlTcyDLNo0SJJkmprax966KGGxN98802zZs1eeOEFeZfExMQ7goUMQqh3794DBw4khERFRc2YMaPhjIKDg6Ojo1Uq1ZEjRyRJunnzZosWLcLDw7t37/4rLiovJycnq1Qqi8Vy5MgRlUplNBobh4ynn35apVItX75ckqSJEye+/PLLkiS9+OKLffv2lSOOwh/EPycCNL4bJUlKTU1tuP/v6j6SJK1fv97Hx0cudc2cOVO6m6tu3rzZz89PXn3iiScuXbokSdKNGzeaNWs2ZcqUrl27qlSqBx54ID8/v2F7gw/KnDt3rlmzZiEhIXccsOKJfyGKWP55NG/e/MEHH4yMjNRoNAaD4ZtvvpEkqaqqqk+fPu+9996OHTuGDh2qUqk+/PBDSZISExPHjBmjUqkoihozZsycOXPulVKSJIqijEZjYWGhRqPRarWSJFVXV1MUpVar582bt2DBApqmH3zwwRMnTly7dk2lUvn4+EyYMOGll146efKkSqV65plnJElas2aN7N5vvfXWHUdeWVmpUqk+//zz+fPnq1SqL774ouGMgoOD165dq1KpUlNTJUmaN2+eSqVatWrV/+uiEMInnnhCpVJ9/PHH77//vkqlio6ObvyjCQkJKpWqpKREkqQVK1bI57tu3TqVSjV//vw/JosUJOmfFAHuJZb3cp/r1697enpqtdp58+bZ7fZhw4ZJTVzVYrFQFBUcHHzw4MF3331XpVKNGjVKkiTZ9VQq1ZAhQywWi4eHR7NmzY4dOyZvl32wgdOnT6tUqkGDBt1xwIon/oUoYvnn0bx5c5VKJTcVtG3b9vjx4w0fud3uY8eOWSwW+fmuYbtKpWrfvn3jL2ma8vr16yqVasSIEZIk+fn5yWL54YcfqlSq5ORkea+MjAyVSvX666/f4ZkNq2fPnmUYpmXLlk3F8uLFi2q1+umnn75y5QpN03379m18RsHBwaIo0jTt7+9PCOnVqxdN06Io/oqL/utf/+rdu7e/v79KperRoweE8I033lCpVBMnTmz8u1lZWSqVqqCgQF7t1auXl5dXVVVVr169GIa5evXqf54TCr/KPycC3Ess7+U+ixcvVqlUKSkpTb+qwVWXLl2qUqmmTJmyd+/evXv3enl5BQYGSrd8rWPHjnKhLS4uTvY1ebtWq+3Ro0efPn1ycnLq6uruKpaKJ/61KGL559Fwp86ZM0elUvXu3VuSJLfbHR0dLVeNylWspaWlDbs0Fst7pZQrdeVbuUEs7Xa7SqV67bXX5H3lx8yioqK7iuWzzz771FNP0TQtB4s7xPLgwYPNmjWbNGnSoUOH5IXGZxQcHCxJ0vjx41UqVWNP+xUXfeCBB/r37z9ixIg5c+bITaRyfBk6dGjj3x09erRKpXrnnXfk1aSkJJVKtWvXrvj4eJVKtXXr1vvOEIW788+JAPcSy3u5zx3bG9PgqnLh78EHH2x+i44dO0qNHkzl9PJX2Ww2ebuvr+/kyZPlEl5kZORdxVLxxL8WRSz/PBrfqXKL+sGDB9966y35GVYUxSVLlvyKWN4rpVxJsm3bNqmRWC5YsKDxI3BaWppKpVqwYMFdxVIu7K5atUr286bVsGPHjn344YdPnz49adKkhx56qKFfUoOLbtiwoeF7tm/fLv2qizYOTzJybbBarW7ouHT9+nWdTvevf/3r9OnTkiRdvnzZw8MjIiLi8uXLLVu2HDx48P1khMKv88+JAPcSy3u5j1z5mZSUJG+Xu5jKNLjqwoULGyotGyP7WqdOneR2vldeeUWlUi1atKixS0IIH3zwwVatWt2rGlbxxL8QRSz/PBrfnYWFhfKjn9zZbMaMGV9//XW/fv1+RSzvmrK0tPThhx/mOE6u22kQy3Pnzj388MNarXb+/Pnz5s3TarUajeb69et3FUuVShUXFyfdeihuKpZXr15lGGbMmDE1NTV+fn5hYWENZyS7KELIy8tLpVIFBATIseA3uagkSeHh4SqVKigoqKioqKioKCgoSKVSvfLKK/KncXFxWq324sWLcXFxLVu2lP1W4Q/inxMB7iWW93KfU6dOPfjgg56enjabLS8vT64ckmlw1Z9//vmhhx7y9fVdtmzZzp0733zzzQULFkiNfG3YsGFFRUXNmzd/+OGHL1682CCi27ZtKy0tValUzz333L3EUvHEvxBFLP881Go1TdPy8qlTpx566CGGYW7cuCHfzc2aNRs5cqRcM9Owy4MPPtjQF/yuKYODg728vHbv3i2nMRqNer1eXl66dKler5f902QyybUlcte75557ruE7VSpV9+7dBUGQbulx096wkiQdOHBg9erVkiRdvHjxxx9/lDd6enrKVUySJM2YMUOlUmVkZMirvXr1euCBB+RH78Yn7unpyTBM0+93OBzjx4+Xm3VVKhVN09nZ2Q1d548ePSq75aeffrpr167fcNEVfjv/nAjg6enZcGdKtxrnFi9eLN3DfSRJWrBggUajUalUDzzwQEMRU7rdVZcsWWIwGOR9mzdvLo99lEUxODi4Xbt2KpWqRYsWb7/9tiRJDoej8ZDH3r17nzhx4l69YSXFE/86FLH88wAANJ5fAwDQUI1z6tQpud7D5XI17o0tiuIdY7zuSHn16tXGCe74CYTQiRMn7piA447xW3eM8XI6nf/+Gd1xeI3HaCKEGs6u8VHdcYR3IAjC8ePHT5069e+PMFP43fnnRIA77kZCSOP7/67uI0mSKIonTpy4efPmHRvvGM188uTJY8eONXhBQ6UOQujo0aN1dXUNiR0Ox+nTp0+ePFlTU9Ow8a6DL++F4ol/AopYKigo3IYSAf4I7jpEROG/CEUsFRQUbkOJAH8ELpdr9OjR5eXlf/WBKPyHKGKpoKBwG0oEUFBoyt3FUkFBQUFBQaExdxHLP1OuFRQU/lYoEUBBoSmKWCooKNyGEgEUFJqiiKWCgsJtKBFAQaEpilgqKCjchhIBFBSaooilgoLCbSgRQEGhKYpYKigo3IYSARQUmqKIpYKCwm0oEUBBoSmKWCooKNyGEgEUFJqiiKWCgsJtKBFAQaEpilgqKCjchhIBFBSaooilgoLCbSgRQEGhKYpYKigo3IYSARQUmqKIpYKCwm0oEUBBoSmKWCooKNyGEgEUFJqiiKWCgsJtKBFAQaEpilgqKCjchhIBFBSaooilgoLCbSgRQEGhKYpYKigo3IYSARQUmvIPFUvSiF/fqPDfxd0ykUgSlo0QdMvIvdP/r0Fu5/9N/0+IAAoKvxVFLO/OX32ACv8hilg2RRFLBYX7558ulvh2/ufj5v88/7ZYortt+d9EEUsFhfvnf0Qsf710+CslSFkjEUIIIVks71DNpl/461sUof2j+fVLfddMbqyIsmEMG/42Lm7+T2bib70//xsjgILCH80/Qizxr4IQghBCCBuLZdOy5r8pn/9jcfZvyO8klgBhARMRIgETERMRE6Bkosx/YwRQUPij+UeIJfpVAACCIEAIEaovWzT+9JeIe+/aWkUs/0zuRywRArJBJCDkBtCFsNBghCj18JL03xkBFBT+aP7uYtkQvBAhSPqlbwaRCJEIrjcJYQIJgYQgTDCqN4IJxhghKGIRYihCIIoAihgDgkWM3Ai7ManD8Lp45cSl4z+cunbxGoYYYgQgwAhBhESERAQAhhBBjJFsCENIMGoQTkzq/9+yhuOTG8pII8OShCUif0gkJEkIS6hxn5MGu+P0ibzH7fb/8lfm3K/ybx5wI7XDhNRfOUIIxvWbGtI1GMEQI4AwQBgCDAUEAIGACAJ2CxjUuQSXiFwiulEDzl6sOnbyuEuoxrgOYRdEAgYAAjlLESEII4xu/RC+JbkQ1d9fmBD5N2/LMOmXLMQSlg1JBEn1OixJqInh/+zi/HH8rSKAgsLfhP8OsWxUj9YQNxEhEEuyYSTJYikBTADEEBGICEQII4wxcgsuURSJSGAtBNeB84Kz+sdrxzZ/u3n++gUz5+YNnDmxZ9SHFYu/3/MdFJGIEYAiARCKSMBEJFhAUAAAyHW1EIkICRgLCIoIAgQBEAEQMSEQYQAgkqNo/R/cONjeCpiYEEgIkIgoEZEQ8VbwbRyWb1eJxkt32P+mWNYLzu05j+sfEbCEkYSwhAgmEiQSJAQRDAlGhCAgOiByASI4gLsGijcAuC66b4jgUq1w9FzNlj0n3liwPT5lYf9h+eMmzfp43bZr1ZcJcSAiIoiRIEABA4BE7ILEgREUARQRAAiKCIrwlggTDDGGCGFECL6ld7c/EElYQo0e22TDhDStEL69OEt+pYX9T8udv1UEUFD4m/DfIZYEEwIxAZgASCAgWCTEjYkbSAKQBEQARABCgCASIHJC7AYYQIKBhEWMXAjfgO5zdZcOnv1q6a7lOQtKw9NSnxj/smnwON8B45kXJ1IvjvJ6/t0Zcw6t3wfdEGAERaHu8rUz35+4eObS5QvXr12+cbOqzlEjCA6I3EQUsQgIQEREyI2AGwsCFhABCItQXpANiwQLBAsEiwSLhAgEiwQBgiBB8kduQlwEuTEEGAICAUGQYEgwhPjWEsH1Jeb/RCv/e8USSRKUJPnUgWwSAhKCBCHcUEWOBSTVIqkOEhfEIkAQIOxEogOL1SK4LuCz1cKu786/u3Jfjn19xLhXe/TJMrWf3oqN8wqI8wmMe7JP3sdrvj128gJEACEMRHTh7OkzJ3/++fzFi1Xnrteer3NUudwuEYhIrmYA4LZ2bgAxgAQgCSACEWlct4ARwQhBjCBBsojX14Hcnqq+TqL+zsYE3DprdNe8/dNy528VARQU/ib8qWL5/8b0e0Z9LD/ME4QQRCLAAiAukTidRHATICIRQYgBIgLGLozqCKqGwnnH1W/Pf71y18rShXPHFiX2GjeeHTLWp/8EXf/J+kFT1APiNUMStCGpVFiqNnSabkjFsMwvP95We73GDUQMxIs/nvh88arPPvhkw4dfbF66cevSTTtWbN29cseBT/bu+2zf/i2Hvvvy+6PfHjvx0/Ezp0+fv3D+4uUL16uv1ThrHILDAZxO6BKRG99qDANYEIlbxO6GdlKIRYjdgLghFjACCEGIAcQQYCBiIGIoYiQbIFg2KJGGZXkV/2rf3b+PajY6kKblKnS344WSJEoSIBIgBGAMMQYEuwhyEewGwAWQG2BBxC6B1AnE7cLACfFNN75Y5Tx8qmrF5iP5s9bETH398Rez2O7TvdvE0cYEPZtuYLMNpkJvtkwXUGoIyDO1TX77vYOHvj4JIEAIigLYsX338hWfrVi7eenaT1asX7V6/aeffrbxiw1bNm3eun3HzoOHvvruyHc/Hf3p1OlT58+fu3rlck11laum2l13U3TVQehCSMDYjbETEwfGDgxFDCGGECMgPzBhJEDkRljAWJRvjIYF2SQJEgIwlk+53uReuxjfWVt7jyv8O9wAilgqKDTlrxfLO2L9XaM/JgT8ElSQGwE3Et1IEEQoujFwQFyLwBX3te8vnfjim11vrPsgYW5B/7iUbqMmBw552XvAS7pBL+sGT6YGT/MclKAekqYenuY5PLFlSIJHWGKL0OQWIdOYYWk9X979wYaqC1edghuI7u92fWlLyc+ckBgfOiVvdGrl5KL5M+2LUuauzl/wie2jDW+s3Tj/k20LP9+5ZNOupZu2L9u4edUXG1d99sWqzzau27Bt4/bd2/ce2L3/yMFvfvj6yImfjp8+eeb8+YuXr1y9WVXruOl0uwSXWxAgcEMAMEQIiwC6RFEk2IWRA0EBQYCRCIEbiAIEACNRrgnECBCMCIEEA/LLiJe7jhD9++jl7WIJ77C7JQNEEgkRMQYAACAiQRABcgHkhAQ4BMEJYJ0Ia0R81QF/+rl6w+4Try/aOjHxzefCsts+keTTLo7h4xg2kTFlUsYcrTGf4QsZvpjhSxnOynB2hiv34kq8TTOKyz/bvOOgW6wFsNbhcryzcK21cvWc+dteXbjprSVbFn+8b/na/SvX7f74k13L125bumbT0tUbl6/duHz1phWrN328ZuOadRs/Wbfxiy+2bNqyfcee3bv27dl3cN/hI4eOHP36xJmfLlw8d+3qlerqG3V11U5XtVu4KQjVglgNcS1EtZg4EKnDxIGQGyIRQgEAN8YAY4CQKP+FUIBQBFCASMRyiwJCCN1lPKgilgoKfzR/C7G8YyBHgwA0lgG5cguJBDkxqkW4DsPr0Hm87vzeM/vf27E48c3y8Oy0ni9NYkMmGF6YoH1+hiEkURearA5L10ak0hHxHsOSPEMytGHpnsPTW4RkeIanUCMTNCMSHgnN1EZMpYZMCgrfMm/1ia9/rHO7RCjeOH/ReaX2wvdn96za+VbuawnDJsV2GTyC6zu+zYCJwUOmd4yM7xqT9viEgj7TS19IKh2YYo9MnTMmd8H08iWZ85bnL1hrXfL5nI+3vrVu89vrdn2wefsHm7Z/tGXHsq27Vmzd9fG23Wt27Fy7bf/GfV/tOvTd3m+O7v/hzJFTF09evHr++vUrN29WOxx1TsHlFt0CEEQEIBCBKIgNzaZyrSCE6FcuV+ML2zCE9A/K1n8737HcrNzYMAENVY6NTgJgLGAMEEIQEgSIKBAnJA5IrtXC0xfd+7+5vPCj/Wn5K4eMnN35yVT/DtMM5mn6NokaNp7i8mi2mDYVawNLaaONNpZrjRaaL6XNpbS5jObLaN5C81Y9X2bgEiYnvbfy0+21jmqEnFev3xwckeVtGhXQPt6/wwy2a3y7xzO6PpX55ICcwdHlUa+8MT7+nbjsJemla4pnb66cv2f+4sMLlny1aOnh95d99eGKA8tW71+2Zu+yNbuXrtmxdO3Wj1ZvXrlm29pPdq5bv3PdZ9s++2Lb5m27duzavWfvnkNfHfrm26+PHvvp1KmTFy9euHr1WnX1TYfD6XS6RQFAiAAAALhE4BSBU+6vC5EbQLHpg9G9nOgOFLFUULh/fh+xJPewOxKRRlHzltX3McX1PU0RhEjWAwQRgnIXGoREhByA1ADn2erzB08eXrl3ZcmH5aOLcp+ZERcUPblV6GRmaJznkCRNaCI1fAY9LIEKTaNHZGqjUx+OzPWIzaNj0lqGZXqEZ3qGZ3iGZmlC09VhSZqINDo6m4rJp6PjqSGTjUPXli08vO1LFxRcWLx07hx2I+BEwEVQDa47U3Nmx0+fz1r26vjc3F7jk7iwmX7DElqFJfuOTPWNTfOJTfMNT2sVluoXnhwQMcMvdIZ/6FRj6ETjsBkdolIffym7z7SyYelzYorenFCyYFrFkrQ3Py54d3XZ4k8qP9r0xurtb6/bsfDzre99tnPJph3Ltuz4eNu2dRu3f75p58Yte7fsOLRr37dfHvr+0DfHf/jp55OnL/18vurKtZqqakdNncvhBCJAAAIAEUTyRWu4oPUXsH4UKcIY3zVbfg/qu4Xe85b4JdsBkcTGhomIMEQYIYxhfZ7LBwwAQKKAHQ589YrzyJGLH687XGhbGz1+Tu9+2Vz7GX7cDJ1/vN6YbeDzGa6YCbJ5sJaWnJ3i59DcbJqtpFg7ZbTQpjKGs1K85Q5jOBtjyhg6smLxsm3Xrt+EAF2+4nqyf4HOmGgwFzN8McMVMsZiPVusN+czfA7NplFcMs0n6oOTvcxpPsHpfm3S2M6Z3Z4u69HH0megPWTk7JgJb7007b3pqR/llH1aOnvzrNe2vDF/x4JFexYv/fKjj/cvX71/5Zq9a1btWLNqx6qPt8m2etX2tWs2rftk06frNn22fsvGDTu2btmze/f+g4f2f3vk8E9Hvz95+tj5C2euV12uqamuq3O4XC5RBAhjhJHcW7febeqvHEAIykt3DH/6TdmpiKWCQlN+H7GERBIkSZAk8Ev3RIJudfaXMCEYEQQxhLChFhFDQKCABScCToLqAHQBCCCpb68DGDghqkHwGrj+w7WfNv+w/Y1178WVZ/WdOLnd8MmmYZNaDZ3qPTzDLybTZ0ySNjrDEJvJRGVoYzM0sSmekUktwhOahyY2D81Uj0hpEZLlGZGrjs7xiM3xHJWljsxiQtI0L2ZRgzM0YemeUameUYma0OnMwMVTbIfW7XS5XA7k+vniaTdw1gkOgUCAMYAIuAF0AqHKWf39pSMrv1yS9HpBv7iZfGSc17Bk38h0Q2SuLqqAicn3GpPnNbqQjsmmRyYzkYlU+ExNWLJ+ZJpPTLLXyMTAiOmtQ6a2GjrFb+i0wNB488j4NlEJXWJSeozK7D3WOnDmaxE582KK58fZ3s+cu7LsnU8rFm149aOdb32ya+HnWz9Yv3PZxh3LNuxYtmH78g27Vm3Z/cnWPZ9u2/v5jq92HPj+qx+OHjl26seTF06cunThUtX1m65qN6gDLgG6ARQEiBDEGEoSlCR0P5L5y5Cd+mpVRCSAJYQkjBtGUhAJEQwlCCUIJfRL7xcMMRYRAggCjABCAEDRjV1uLDoRrHYKTpE4BHKjBh0/eXPTjuOVb2ybEv9B3wFFHbsn+Qdl6ANSaP80gylfbyrWm8oYtlRrLlHzxRpzqdpcpgmyqs0WjdmqMVs1vEXDl2n4Mg1fqjVbNLxNw9tv/bVrODvDzqaMRV2eLVy0Yt/xEyfdovvMFWfXPgUMm0mbK9ScTWO2afhK2jRLZypn2HKGs9G8TctZNFwpw9n0vI1myyi2mOKKKL6IMuZS/ulMQIYXm6M3ZhrYLC8u0799PNc1vu3jKe16pnZ9NqfPMPvg6DkxE+dOnvFuUvpHBaXrLLM2zZq/c+GinUuX7l6xfO+qVV+uXrN/7dr9a9ftX7F2x/I1W5av2bTy003LP/nsozVrV3268ZPPtn/6xbaNW3dt3rFr1/59B7/+6ocjPx378fjPZ89cuXzh+rWLN6svO5w1LhEIEAII65+UREERSwWF++d3KlliUh8P0S9DDvEv7VKAEECQgDAQ6wdMYAGJEEOIoACgKBIoEFyHyQ0MLgq1P1Wd3PTdzne+WJr5dsGQpGldYscZQ8b5Dp6gHzDNZ1iCT3iKV2Q6MyJDOyJNE5auHZlJx2bqY1KoEUmaqHTtqGxqTLZ2dIY6NlMTk+YxIqVFaJ52aPpDz+Z69C3QPp9PPZ9FPZ9n6J+h6ZvuOTSLGpWijo33CJuhGWQbNHP/8i3VV6udwHXx0s8QuAXgdhFRIMCNRQGJbtHtFgXgBtiJSTVG54UbX1449PbWd8Zbi56cltFmzAyv0ET/mESfmHzvcblUbJ7X2AKf8bmGMZl0TAYVncnEptNjU6hR8Z7hidrhKbqQZP3gmbqB0w1DZ/qEJrSKmOkTNoUZNMM7ZErr8MmB4ZMCQl5qNfClVoMn+YdN5UbGPzo2+9lpBS8mzB5R8Pqosndfmf1ewpyPct5cXbZo/Zxln72xcsPba3d+8MXeJZ9t+XD95o82bv9w047lm9ev2rB1y559+w66XC6Mxd9bLOuHwcjjSxs66GKMEYZIqkOSA0kuRNyYiBgDETkF7ABYEBF0iUiExCVKN0RyuQ7+9HPtjgM/v/vh3sT0xQOH5XR/YkZAm1d0xik6Y5JfUL63MVdnLGYCSxhTGcNaaNZCsRYtV6Y1NzWLlrfebjYtb9fy5b8YV84YZ+t4u2+HpFcXbN335SGXKHx35gbfI0UflEsHzVLz5RrepuEqaVO53mjVs3YdZ6c5m5a3angrzVUwfAXF2bSsheKtVJCN5uxUoE0baNUGWGmjjTbaaZON4fMZPpvmsvRBuTpzDsVm0myanov34eL9uHgfNq5V0IxWbWcGtJkU3Glqp8fiez2b2XdA4dCI8tgJ81+OW5iQvjy3dH3Z7E2z5m2f+86OBR/s+2D5oQ9X7F+y8suPVu9b9sm+FWv3rF69Z83a3avX7Fi5evOqNRtXr92wcu3G1eu2fL55+9adu06ePAGhSLBSslRQ+B34ndosIZREtyQKBIiSPOINQ0jcUHJDSYCSALEAkVtAggNjAROICHAh5ES4FuIb2PGz48KXP3/14a5PC5a8NZuf+IkAACAASURBVLYs76nJaZ3GJHAjp3oNm6wdnKSLSKIi4rUR8XRUChObTo3Kp8cVaMaUUGOzNVF5TEyB9+gMOjqVjs7wGpXnHZPHhGVrQ7LUw3Ko0DwmIlsTkq/tMjeg43vtO87juVJdwFz22ZV9ppSbhmdqh6S2HJHsGZuijZmhCUnuErPvw82XT192u4Sq81dIHUQOIEARICBC0S26IQYCcNUBhwO4XIIbuEXsQJKD4CpQd7zq+PpvVuUvsozInd5xfKLfqAz9qHRtVLo2KpOOyfcel6MfneI5Ir3lyznqyXn0xDx6dA4dmUMPz6CGpmrD0ulRWbqJ2bqJ6XRMpj4ygxmVqRuTqYtNo0emUdHp1KgUKna6evhUj6HT6bB4Q+Q0OnQyNWyS96CXfF8c49XvJf+B09qEz+g4MuWx0dlPTSgcOMMSnvXaqJK3p8+al/366iXrNm7c6na7IRR+J7FsXKGOCGnougkwBpiICAsQOxG5gchNhGshdkEkAgQcSKgjYg1A1x3ownXwzY9Xl635JqVo5fAxs7s+ncZ3TvBhp7fikn24JC8u2RCUqzOXaU0Wnamc9rdSgRbKZKFYq5Yv0/ClGr5Uw5dpOZuWs2k5eyMrv4vx5XeIJR04S2euYMwJWSWrNm/50iGAfd+fD+gyneKztEGVnly5lrcyJrvBZPUylepNZYypjOLKtLxFY7Zq+QraXKHlbBRnpXkrxVm0rE1rqqTYWVpTpcZUqTaWewaWexrtGrZcy1WqTeWegTYNW0Fx5VrWomOtXqxVZyxmuGKKLaTZAj1XwLC5ei5Px+XouCw9n+1lTPcKTPU2pfiZ0/zbpJk6ZLTtntHliayefQv7DbEPHjE3Ytz8iTM/TMr6OKfkU8vszbPn75q/+OCi5d9+8PHhpav2rVizdeXqdceO/oSgCEVREUsFhfvn9xFLhAHEToTdEAuAiIBAAQE3drmwywWdAhJEIIqiKAoA1CFQA90XHFe/vfj1qr2fViydPaE0+dnJL7eJnGwMm+4TmuwdkeYVmek7KtMrNtkjLFsTnaeOyfeMSVNHJ1GjEj1iE5tH52rG5rQcWUzFFKjHFNAjirxG5OpGZjKRmYZhRX59Cw2d83UdSry7lPn0KNL1zNd2++L5buemP3sztcfN1B4/jH50vjng7Y59S1r1T23ZP7lFRJpmTIp2dCIVMaFV/02vrT11+LS72v31hi+rvr6IfnaRWkhqAXYBJAAEgQjcLuRw4loXcriRExABYhFiUYAidAq4DoGr8OzGUykdX0nzHp1BRctimWsYk6MfncWMyqDGpWvGZDPj83Xj86gxmR4j01qGJXuGJbeMTWkxIdXjpUxqTJo2PKPliFx1TD4Vk09F5Wqisjyisj2jMz1Dkx8Zkuo5PIsZkaoJTaPC0ujQNHp4smbYjJYDp3sMnKEenEAPi9cNnUQPflk35GVmcKzhhZgOwz9+Z9W2rbsgrJ8NlRB4f2JZ36FEnlO3fhW5MHZg4kTYAYlDIA4RO0TgFKEoIuQSSZ0bX7omfHuq+pNdx4pf/Tx28hu9X8jjO8b7cnGGoGSGS9Vx2bSpQG+y6U2VDGfRmAs1QVa1uULNVagDrEygjTbaKdau4awavkxjLtEEFWvMZRRXTnMVt1slxVbQXGUjq6D5ctkozk7z5RRXTpvm0HwlE5Q2Zsr8Tz/bf/WGc9OXx1t1jKOD81qY7C3ZcoYt8TYWtTIWefnnGgLyvPhiiivWmEvVQRY1X641l2s5m5a10JyVYS0Ua9HwVg1v1XBWT7as3rhKNT9bw89Rc7PV3GxPdpaHaZYnO0fLzqFNs2hTpdpoV/PlHmylBzvbg53lyc9SmyvV5nI1V86Y7DqTzcDa9azFwFn1bJmBK9KzBXo218Dl6bkcHZulY9P13EzvoHi/dsl+7RL92iWYuqR27JX25HMJqVlvfPLJplOnjmMkQAAUsVRQuH/uSywbyhciFpy4zoWdAhJEBEQIRRGJbhG4IXQCXIvgVaH66LUTW45seXPdu/FzioYmpfaaMJkPnxQYOslveJxvWIJPRJI+PIsZkU9H5VPRGUxMJhObSUUX6MbkekbleoxM10YmqEOT1BEZVHQ2FZ5LDy32DinTRVu8BxYZeudTTxfp+9gCH1/YtdOnfTt/Gdnn2CvhG154wqLTLenS5WrSYzVprZ0pHrXxHs7kTgdDHy2m/dLVT2WoB2VqopM8YlKomCQ6fIJX/1UFi49sPVJ3rnbqC+Om9oh+fUzROuuHpzZ95zhxg1QD7ATQDSBwYeSCwCFCB8ZuhAVABAdxu4lbxAIU0LVDlzIfnZThMypbNypHPzqDipYt12tMjk90GhORyYzIN8QW6EdntozMUo9Io0Zk6kZl68emaqKz9KOy9NHZTFS+ISZPH5lJhaRrQtI9wzI0EenqYYktBiZ6DE7RDkvWDEvRhqR6hCQ9NCTpoaEZHmG51MhMdUSmZ3iyx/AEdViiNiKFiZzqPXxal9gNH27Ys3s/QhBh8X7E8lbHS4SJPIMNrJ/nDxGM3RA7ARZcwO2A0ElwHcRVdeT4WcfmXedff3f39JSPXggpDe6R5N0uTh80k2KTGFOOgS/Rmcq0fKmWL6PN5VquQsvO1rJzNVy5OqjMM8iiDrJquVIDV+RlzGOMZQxrpTkbxVvkwqWWs8rq2FgXtUYbzdoZvoLmymnOTnN2mitnbpm8SnPlDDuX5ucwQTl9hxSvXvvV6XM1q7d8S5unUMElLbnZVJs5ei6/VUC6X+u04A5l5g5Wb76A4Qs15mJ1UIknX64xl2s4m85s92s/x8BZdXwZE1RKm0socwltLqHNpbS5RGO2acz2262cMldQJisdaGGMpTrequFL1Xy5Jz/bk5/lyVd4mss9zXY1b6e4cvo2s9OcnWbLabac5soZvoLhyxnepmXzGXMhE1RE8wW6oCLaXMCYUvz4l6fNfHPtmi0Xz58lSBCVNksFhd+D+xLLhr7pEAkicALBhVwCqhFxDYJXRNfpmrN7ju97b/PHGe/Miy0uejouPnjkzIDhM1sPT/WPSveJytBFZetic/RROUxkkXdsARNVQEUVM6PyqZhUdXiqOixTE5GrHVGijynQRmZrBuV7DSnyCisxhBYyL+ZRPUsMPUu9nq00dlrT95kN/QfP9vP/dky/K8kvXEnocz6u1+WZT1clD1zAa7+NfLomjRPSPVFyM5TQom6K6Ubc4Plc+1zdi6ktBs18cHiSR1SCZ3icx4AJzPNvvGTbv+Zg1ZHrEx+NmhIUPoONiONCprQdPvPpMRVxRevf/+ToN0drrt+AooBFEYkCRiLGIkKigESABEgEDOCZrT+mtx+V5zs6Wzcqi4mVlTKTjsnRj85jYor00SX6CKthuIXpb9e/YNWHlHqPKvYOz9Q8V2AYXGiIyGeisumobGZEFh2WoQ1J14bmGWJydDGZ9MgUTViyJiyZCk/UhiVqw1K1kRnUyAztiFSP8KRHQlJbhqV5hKd4RCR4RiR7RqZ4hE3RDpnZedTWpZsPHDgMIZBfr3E/YinPqICwiJAIIZDnyYWACAA53LCqDp664N779cVFKw+mFi4PiZ7b9ans1m3jdVwSzWbpg4u1fJGGL6KDLHRQOcXP0nJzKG6Olrd7smVqtkzDW7Rmi9ZcpuEtGrNNY7ZRvJUxFbTmc1ub0g3GIr2pTM+W6VgLw1ppzkqzNoa1M2x5I7PrzXYdb6M5C81aGM7CcBaatdKsXTaGK6dMNoYtp9lXPU2z6KACc+e4D5bsO/jN+XeW79MHJWrMtodNc1ty9sCOxU/0tvV41NKxq9XUJt+vTQHD52uCCj2Diluay9VB5Rrepgsq92s/xzeowpuz6XmbwWzX8zbftrN8gisMvI3ibBRvo3iblrdpeRvF2yjWwhhLDKZSr8AiH1ORF1dEBeZSrJXmyinWTssnxVlpzkJzNpq30bytQd1vCb+dYsu1pnKtqVxjsqs5i8ZsVZut2iC7mrN6claKLfZmkzJz16xeueXqpQsIOhGBilgqKNw//4lYyr4nh06MMYQQugRc7XKeu37x8Klv1u5dVbxw9oSC7L6T4jpETDIOneo3NNk/It1vZFbr6FSvsBRdWKbXyDzvUYVeY4v0Y7M1kfnayJxHwnI9RxQwo4oM4/KZUbmGmOJWo3PpqEIm1uIVXUz3L2OethkeL9P1LvLsO5/tu+n5Fw5HjlzUpeeHPU0X0wacmPTc660fOvlyu+rULhueot41q85N61yV1O/D9pojIx+vS2FBmhonNUPxj4gz2tTEDX+tdccUj/5p6rDEFhHxLSOntxg2reWAiVT/rH5xuz7YcXL3yeLR2WXDUudFFs4Zlm4dmlgakZI/OiVjYmphatEbc9488OUBR51Lfk8JhgjLMyYAgDDAbvDjyn2pxvBcQ7SslFlMbBYTm60blamNzmo+0kKNrdSFV+p6ruv5wvqefT5o+6KFHmxl+lW2etzu/ahV16+UGlREDyyghhRQIYV0SL52YKkhpJAZkkcPy2WiUtQjM/UxKZrQNG1YqnpossfgNPXwNE14YsvhSZ5hSerQVO3IRPWIFI/IdM/wafTQ5B7jty3f8vXX3wEgym2Kt+Zs/23Ida8QQgCdANW6gegG2CGSy1Xi10cur1r3Xan909Evv97ruSxjp+leQdMo03SGTWO4bIor8DQVa82Van62mpvlyVaouXINXyGb1lyh4ayU2UaZy7TmEq25SGsu1PIlWt6u5ewMZ/EPtvV66s127fP9ggr8gksMgfneplJdYAltLGNYm56160w2vcmmN1kNrM3A2nRGi95U2irYGtjB7sUX67liA1emC7DoA+161s6Y7RrWQnOzGfZ1D/9KA1/ma5r85vw9O/ZesL6xTR+UpuFsav4NLVfhw2V265bdvVse3yYr0JztzeUwfL7WXKQOKvEw29Rmu4a3Ubxda7ToWTtlLKf5uTQ7S+1v05kqdYEVusCKWyJXQbMVNFdBcRUUa2eMpd5sibnzrLZdK72NubqAHMZYxpjsOlO5zmTXs3Y9a2VYi5arl9hfWmEbRJezUZyd4uxazib371XzdjVnl68nxVn1xuQS++ZVKzdXX78GgBMipRr2N0KIhLCEsIQJIRKSJFGq7+0vEEkkkjzbrwSJJPcub2xAkkRJErEEkASQBEQC5O6LAiYilgCQgCAhQUKihEWJAIlAUj/DNYQSFiUsYoQlN0KIECz3MUcIy/NRk/qRtvcaoX7H0Nu/+jrKEIlAiQBJupfdV6vQn8l/LpYYY7fbfe3atQMHDqx8b1nFjOLEkEkTe48Y3WloND9gnHnoNDYkzjhsasDQSQFDXvYfNIUdNj04Ypo5YmabqJlto2a0iUrpNCaxfezM1hGZXtG5HlF56jHp1Og0bWwmFZNpiM3xjcnSjy42TCmiQitaddvybP8Dw55a27unVdNzU7+nbqQ85kzqv7K7admj6qup7X+e0vkd/4fOTGhfm9z+6xCfryP9ryT1+2nC868GaDY918WZ0lNMaw3SmotpLZxJ7X+KGVBEd473DE3SjkhhouPVEXEthk/3CJ3oMTCl6/g9C7f+uO/o9fM3XNec7ktOscotXnOKlx3iZYfrmqOuyumscbqdbgEgARMREQQIEQkGCGAkYIId5Lv3d2VzUXmGmCKfCYXe43N1o/MNYwu8xhX7vpSjjc15JMqieX5RMH95xrNVM/v+ED1gtqHdu6Zux8YMOfXS8D0Dw+f6ttk6sN+OAcPfNj3xqm/njx978qOu3RZ16PSGqXOZV98ir7As+oUcqlcB9Wi+Z4dCdbdCbZ8CZkiGdmiKZmiiZmi6LjrbMCZbE5X2SMhUZnDmc1O3rd589OjRW1MT1Hvab71R5L0ghG6x5ucLx7fuPlIxb+uY6W8/PbQg6LF436AE2j9ex6ZrTFkepnwPrtSDs2rYSi1boWWtGs6i4Uo0XJHaVKoxWSnORvFWii/T8iW6YCvN22neTvPWW2ah+VKGL6V5C8OXepuLu/aa3aWHhe1S0K13ZaAxwxiY5ROQSQVm02yxgSvXG626gDKvwDIfY1krzuodaA3q9Gr7LhXB7fN9jIk+XForc66Xf55fQImPqVgdlNciqEBtKqdblxtal7dqXezrNy0jd92nmy+mFqzT8RkMX8qYKmh/i7cpn2+XZW6f6W1M9GYzGWOujiuheKuWt8mjU7S8LGOVWm52S66yRXB5C97a0lTiEVDMGC16o5Wuny2okmZn01ylli9Xs3YNV04HFQd0KenW99WA9vnexmxtQL7GWKrnZzPsHIabRXPlWpNVw9vrx8DUj4Sxq80Var5Sw1doGvVUopqaqbRV25SK1zet+3Szo86BIQRQ6eDz2yBEIkgi9fPj35KlRtP+AgIBAZAASFBjQwQhUt9KATACGApEFIjoJoKbCC5JFCQRSC5MHJg4MHFi4iLETZCbQIEAgYgCARAKCBLiJliUZzeTvw5hgWA3guDWBMVyWaVhlpL7nIbij4Tceoj4Z4ulw+H4/vvv33vvvVUfrvh88dpdH2/Zv2rHgdW7vlt/8If1h05sPHJq64+ntv30867j53edvLD39KUvz1468POVr85fOXT++teXbnx7perwpdfDC5IM4SVe4wqYcVm6cVn0mCxtTLouNk0XkaodkUePLaQGvNepV3Vi6I3ETt/Hdpij9zoa84wjpZM7/tnPHjWvaK+pSel6ZWrXhX4PnB3btjbJVJvY5VLcs/vDXpzPdSvwbFdKdTwU8Ux1Sr/a1M43U7qemfzcPLZT6iOPxz0SMu2RkJme4TM9w+PVETPV4dPo0Jf8h6+vWLlr/U7BJUIRAjeAIsQAYRdAThGJCIhQBNANgQNDB4FOCboIFDEAWHQS0UEwcODdr32WFBiZ5zO6wGtcrm50FhWTqxtd7PtSpjY63zCumI6xaB9f28NUm9ytNqHt2QldK72afx3x+LXkbjeSe+14sctbLH1mymOXpr+wvHPrTX25m2kDrsT3vZY46EpS+NFXxsxv92Suut3cgDZ7hj3xw+h+B8L6vtO2XVZLUy79pM00Ip0OSdZGJnpGZHiOSGs5fKbvcGt45qYVXxw/frzh7db3KZZOl3vO6x8GmiN82KkGLlnHpenYHB1foDMX64JKNVyJmi3zZK0a1s6YZjNsJcOWU8ZSHV/GcMUUV0LzFsZspXkrxVto3urbYW59feMvZqU5G8OV07xdx1sYY46+dVJrYwIXlM6y8b2657Q3z3y0e1HbzmWGwFwvY7EfX+YVkO9rLPANzGsVkNvKmO/rn2kMyOzaPq9TUFLndjM6dYrv0i2HNyZybKpfmzSftmm+fFprUxrP53Zom9cmaNLU6W+s/uyH2Jfn6rgchi+jOJvWVMaYigxsnp7P03J5FF+k5Us1vPVWadiqNTcMR6nQcpUazqLl8jXGfE1gHm0s9uJtepOFYi0UW06zsyjTHJqbTXEVFFfBcJUMV8SYUk2dcoztsjv1KPcz53mxBV6cRcdVUNwsLT9LzVVouAoNX14/KrS+FF4uW+NuvXQTo0wl/h3T5r69/bMvtrldbgQhREo17G9Dfo8alifawERCWIJAQoKE3RJxEeISJbdbEoRbJkqC/EYHKIlQEuX3PIgECwS6MRQwEIkoEiASACSAJadEHPWG6yRUK8EaCdRI4k1JvClBt8vlFhByYOAi8gT/kACEIBIJEog8tYiEG72y/o75uf5+YilJ0q23A0nolv2y2vQVdX9b7kssAQBnz549deoUFABxI+SE2IWwGyE3Eh1AEDGABACCoYQFCbskIkgYkvqpwUWCRAxdaHXuoqTAqDyvUbnUqBxmXA49No8em6kbnek1Mk0bkaUeUUT3WdC+Q21yT3e64Vpc4Ir2LaviHnMm+btndtrYnV0ZrHUkPXZtSqe3DP86Oyq4LrntzhcM8/y9SqmuOS2eLaKG53oOKdC1ff/RrhsG9lzzbOfXzJ3y6KdTPYdOeyQkrsXwaY+ETG8ZOtMzfOojIVO1oS/5hixOfnPfuh1AEB1inRO6XFh0IUGEoghFAQoCEkWIBIjcGDkRcGK3E7tdyCVAtxMJToTgTfJp4bJ4/5EZTFQWFZOnH1PgNS7fMDbfMDZXNzpPP7aAHmbXtT00vIMzJcgRr78yJWBJ50duJHe7meFVnWJe3kmz6jHmeny3K1Oeecu3+U9RnRypTxwc2npdD/rizA6Xk/uufrLdPGPAzy8PcKQF30xufTO147lpTy7rEbSwS78VT08r9otKoiLTmJhMTVTyI0MnqJ+fFVuwdfXm06dPN3679f2IpQDwB8sPsG3ivEz5VGAZw1bQpjlqrtKTK/dgrWrOruXsGpONNtoN7CwDW2FgK/Qmq85Y5s1b/drbvdvZGL6U5kr1QeU0Z9fx5bcKlA1iaadMlZRxNmWy69hifWCmnymZ4xO6tUt78cn85x6PH/h0yrOPZ/TsVujvn+LdKimQzeC4rLZt87p3KzMFJrdmU/wDU/nWqU91LurXLXPo02l9ekwZ8lx2v27x/R/P6tE5o1On5Ee7xPfpnfF454T+T+c903PquHF5y9ceGDKiwMAV0maLmi9Tm62ebCnN2zVmm0eQtaW5TB1kVZttar5Sw83S8rJY/jJ8U8cW+rJppnZFXMdyrtPsNo++6Rtso4xllMlOsZWUaRbDVupZm5fJYvAv9grM8Q5MMvhPac1N59umBLVLD+DTvAIydcZiirVrzLPU/CyKK6fYSoqdRbGzaLaS5sopzlZvvO1XxJLmik3d0ucv3rVpyy7RLSD5nXG/8cldEUt5PDIhkoSIBLEERAm5CXZiUoekWkDcgIiQiJCIiIiIiJiIWH65EBYJxgRJGEm4foT5rZfKQCwhjDEG9WVQhAjEBCIsIiQg5EbQBaHr7M+nj509dfLK+TPXLl2tul5TfdNZU+tyOp2C2+F2ud1ueXYr+dn3lxfw3D6r5d+pGlZqeP3wPey/hv9ELOUswRgLgnDz5s3Dhw+LACCMIUYihgKBbgLdEnQS6CTIRZBAEKyvx0BAAoAAQERARCABEYmHlu2OCxqR5zc6nxqdR48t0I0voMfne7+UqRuZo4sqZKILtb3faRdcl9KjNt5QG89+O8yrekbbcy+1cCabvujh/5FZW53w1OWpPea3euhoTI/q5AFrejxmo5/M9wjN8ojI0UZmqUfm6odkMk9l0t3SNJ2z6D6pnmEzW0RObxE6wyNsesvQqc2HzfAIi1dHJDIjJ+mGzR2Re3zDV6hOEERXLXA4sOgi0EWAQ3S7RZcoukWHgGoBrAW4BpAaAKvc6LqLVInkJsQ3EDgnLpo4N8UvtqjVSwVe4/L0Y7Lp2AxNVKY2Olc3Olc3OkfT16b3//nlp6pncBcntLgxw/TT2KBzk03Vqb6XpgYvND28b6ipJuWxHyM6L/B7+ObMZ2qSO215hlr3KH3yZeOVxGeXdWu1f2hXR3J3mNnCnaqqS36kNj34+Cu9y1sHzmGHpGuGxWvC41oMT/GISG4Z8jI9YP7L5VtWb7p8+fLvUrJECAmQ7Dl0pcNjabR/LsNWUqZKhnvVk5ut5is1XKXGZNWbKxijxYuz602y2Sj/EiawzL/dHP+Old5tyyi2gGKLKbaEZi1aY5mGLdG3sVOcleJsNFdOc5VU4Gwv9jVdYJnBlB3UIbt924Q+vXKffzQpsm9mv85jQ5+Z8Xjw6Cc7JnYLSuj/jOWxDsm9u6b37pL6Qu/8bkFxHdrOfLRz+nM9C5/vmj7oscQhvaYOfWJSaI8JEV1GRD82YWj3hP7dU/t3nz7oickDek7p32vGc70mDh0y7d0le/qF5Ov4IrWxVBtU7smXq3mbhrdqeIuaL9GYiyhzkZYr1nI2ralCy9u0ZvlTq5or0/AWOiCjU5fC9p3LzO0sfmyRwZhrYPO8TEV0QLGOszKmUn1goU9ALsvld2xb2L1LUbughC4dEp7okdb78bS+z+R26pDYoVOOqU0hE5ivC7JRvEXPWXWmCiZwtoF91cDO0rM2HVuqY0spUynNW7WcXW73vatYdngqb+GyvVu37xHdbgQQ+u3FjH+8WBIgYSjh+nd11782DSECBUlwSwIkmMgvYK8vJmEJyo2UUAKIIIKJhOW30te3YhJJxJJIJCAhJLmJJNwykUhAqi9nAUwEt2Pfnu1r1q9eufGTj79Y98nnn33+2YYtGzZt37Z1x+4de/bvPXTo0OHDh7/66qsjR46cPHny9OnT586du3r16s2bN+vq6pxO563RXOSuE+7/JdxrMtS7z4r6N+a+xBIA4HK5Dhw44BKEW8VFIBJRrp2Q3zmFsDxlJcAYEvlJisjv0AWYQAjBuX0nZ3YbleEXVeozoUg3Pl87rkAztsD7pUwmMlMbWUDFFKmfeisouDrhqbNjW12cEFw1rce1uG4/RBtq07qs6x38Dt/6avLIM3Ehc/wCdwwZti888k1uUF7LqGyP8ZnayAx1SHrLkcmeEQkthyarByWrB6VqQlPUMSmaUTNahk1vGRrXYnhci+Hx6oh4z/AEdUScdmjR4698v2ib40QVckBnrdsNoBtjF0ZuEZw8dvKtOW+Up5W+kWJ/c6b1zUmlb71sfWdi+fzxljdGF702vqRyTOFr0cW5HV/J0Y8qYEbnMKNymFHZdGwWFZOhicqmY7PpmCJDv3fbdboUN+TUmLY/jvC5mdD98synvhzmVZva/YfILvN8Hjk2vtP1lHaf9zas7Ox1PaFrbRZblfjYjfgh1xKH7B703Ku+Xicn9HKmGoWkB3HaA0LSw85U09WEPhWt/Qv0fZJahCRQkWmGUWmakcnq0FeYgYtmvr551caqqqr7FEvp1uMqwOjkBefQyFmMf4aOtdImC8PaNayF4iwUW0qbSuiAIoOpVG8qZVgrw9oY1kYFlmkDyzQBJbSpSMcVMWyBni/W88Ve5jKKLdSwtVOPIAAAIABJREFUhbpgK8VbKM5Oc5U0N9tgmusbWOkdmGcMSunTp+jJ7tMH9U4M6TkpvPfUgd3GD+j2Ut8O40OeSOrXeerQJ5Jf7D4t/OmUQY9ODX8qcWC3ycN7ThvYeUxU74kRj8VG9RoX8ujo2Ccnju4yJK1v/4znB8d0jQjpMim857Qhj40d0mPiC10nv9Br6nP9ps9568vHniug+Bwtb9Pwr6pNr2pZK8PlenOZPqZ0Xy6tdXC6N5upDyzUGy1azq7hbFqzVcOXqbkSKqisVXBBz94VgWy2r3+ud0Curynbx5TmZ8r0CszwYnP0pky2TS5vSukanNy/V/aAJzIGP5XxwuOJw/qmP/f4tAHPJD356Ixne+d17JDVypjqw2UbTDk6Y4HBZPVmZ3uZ5jABFt8gq86YrwssoAOLtMbSerE0V1JNxJLhC7v2Lfhg9YGde/YBUUAA4d/+9P5fIZZ3dGZpKEg1rDa05DXepaFV744vua2nDIZYEhERCUYEEQIlKGIRYifCdRjXYexGBEAJQQkjWU3lakUsiUgSkYhRHYFOAtwYCEgQoRsCJ3DXis6boLZaqKpyXb3mvHK17tKl2vPnq0+fuvrT9+e/OXjyyz0/7tzy1ZbPt65ftWbt8pWfrV75xaenL16sqqq+euHy2TOnj5346dsfvj18+PCBAwd27969ffv2bdu27dixY9u2bZs3b964ceOGW2zevHnXrl379+8/fPjw999/f+LEiXPnzl26dKmqqurGjRs3b96sqampra0VBEEQBABA4+JpQ3BoqM69o163QYkbT+t/R58juX64YWNDXwmICMKkfj7j+gnfiDwZeNNeS3dEqvsJXL8X/6FYYvklexCKgnjo4KGbNTUQSxARhBFCAGMBI4EIAvk/8t47LKpz+/vOyUkRptNBEKZQBOkdxC69DVPpdkWkTy80FXtNOSY56UVjEmM3VkSlI72DdER6mbrrvH+MMZ7k+V2/nJzf+zzX+7z3ta9h2DPAbPZ9789ea33XWloABV8mXkIwCCOQvi7ay1rfKApBsGp4qTgih2/FOmCafsh0xyHjXQeJ2+XEVJkRp9Q0rQSfcgC74RN715n8jcPbnOujKQpeTDvbrzraZTI/5mJQwGk79xsRMZ/7BhcRV5cYhxabBkuwoYWE3ULMtjyDSL5BlPDt5Nx3OHxckpiUKiQmSUgpQkxigSH7FSxzMIwcDCMXwxThOfm4OCk18QO6uJCeXXmxXDOl1SghrQbWaGBADUFK6NnT7k8EJ3Z7MvY6Juy1is0xZeQasXKIrFwT5j7zhAyrhD2mcQISq8SAU4xJFGE5clJKkXGanJRSaJRaara1xDh1v8m6a2s3z/G3V0W5Po1buSAMfxxDbuWumsnZdN3b4SuK9VhuwKTA5yPbZVWRITPCjW3bzG+sNbsW4Pn1So+jmOADyxyauCuXhBZAnpk2C6fNJWpEzuNZG05YU+XETTxDTh6RnUfgFGCYBZj4HcYRl+Rf3f/53tLSkn5V/A/AEoZezEPZ/B9NbcXG5MNGdoeNKUeM7IpJtjJTSrGz3wc0j7NUtzMmlINE2svKc0TaMSLtBIF6zIhyxJR6xJhSZmZfZkQuMaaWLHc5YuV2wtb7AyL1EJF6jEQ5SaKcMVp+wpZ8nOZY4u8v27i6IGp1JiNkD90vmR28K9prDzOYH+O7jxmSFemVzg7aE+2WwgncFeuamOi/jeHO3e2dsNt1LS9kwzY395x1kRzXiB1+3P1hMVdyEy7ui9ifwEpwpXMCdsT5pMf7Z4Z6ZEeuFru57coS3nReXYa3F+Npx3Dkj/G2H5mQD1s5CNzdJQGehf4+ssDAEjePIop9ifnyYhL1GMn+OI5yGEs5iKcdJDkdsl5V5hN0Zjm52Ny62HJFsYWt2NmzNCDwmKOLnOYipziLPT3la30LI/wF9MCMWP/d9KDMKJ9d9NX7Qr22RATtCXDd6u6w3Ymc4ezIX7Eix8qWZ04tMiWXmdgeM1lxzNTuEMXthJPXaUfPs+a0MhPaESL1GI56Ak87/TId8zVYmjgc8Nm8/8K1hrqGpzAEQMD/L2Cpey2N7Xc4fP39eoLqfZi/+yX/AksYQiAFAisRGEBhFIV1MISCEApBMARDEAxCCADCAAhqQK0aVCthlQJSLAAL09rZF5qpsYXx3qnBtue9T8e6akdbK4fqy/urbneVX2m9dbHpytc9P346+N0HvV+cavvoUNN7JQ2n5TXHBI/Lch+WZN6W7fq5THDzm0+u/fTtz9d+uv+kYnphEYZQBIJRBIFRCEQBfetzCIIAAFCr1UtLSwsLCzMzM5OTkxMTE6Ojo8+ePevq6mptbW1qaqqqqnry5Mkrmt67d+/+/fsPHz6sqKh4/PhxZWVldXV1fX19U1NTS0tLd3e3HqsvXryYnZ2dn59fXFxUKBRKpVKtVqvVao1GAwD/0vvoNxz+YfwOfiiqz55AXm0IjCDwq/7nr//zf69a+j8LyNfHX4EljCKwDgVRBEJgCAAHuvvGB0ZhJYrMIegUjM4g6AKCLELwtBaYVmnmVIvzSxpAqwY1AAwiCArDCIwgIAwCCKiBteAi+FHOiWyrhEJsYhkm7QAhXY5LLCQklRqnFhNTSo04JUYbTpH9hgtSunZt/M5rRfdW7vfe/l+s9P/Kdf1Bqw0i7BoRfj0fs0lGTBJhkqVEthCXwDdM4mO4YiJbhGMJDLhCXKIQzxUREgU4jhDHEWLZ+YYJeVhGPo6Zj2Pm4xg5hvRsg3gelsk3YuZbJBxfnb3bOnqXbcyX208M3m6FRpXQLACqIZUaUKsBzYSm+1rzCbYs154rs0k9bLVjPzFVhudIcZwSkzQZMUmIYYqxLDkxUYzjSglJeuOy0ChVRkguM009aBzxof3GH1dHvU9Z9YWb/8OY+A8pthXREa2pyZ86uP7oFzKWt7Mlmfm+tXV7GnuCl3ZljfchwsrD2A1Fb20sNYgvMgz60p02xQtYyLXViMyWeMvneKvvRwTLiaskpFg+LjEfy8jDMPgYVj42drt56NUjXz+4flelUv2HsPxt6sOIQomc+ejhchcenlqGszuOsyszpUlXrJSsdC/y9i2jORWtcNhvQjlIpJ4g0g4TaYdJ1BNEykki9QiBdphIPWJKOWhJ2b/C4YCT5/FV/mdNnUqJ1FIS9YARpdDYRmJlW7LcVurmWRjkIw4LKAj3yGAF5MZ6ZNB99jACcuMC+KHumTFeu1i+aZzAVEZgerxvOjNwK8efudNnndjb+0rK+urs9Q15IeW7fK5tXS33sRN4On7KWPfzzo0X90Ye25oa58dOCBGuc8+IWVvs7yrzcJeb2mRson9F9jxGcCwhUI4Zr3jPwvqEA614tb9kk29ehG9umH/O5gD+xgB5iKc02EO40inLxq7AlFyMsd+PdSw2osltyIVUpzJjstzCvsTaTuriKA/y3R8aLA12LdjkU7LOQxzisi8qgBfpvY8ZnB3tvZ0RvCfKa2tCYEaYW3p0wNbNvjvj1snW++WGrRUGuOb6uYq9vPi+AUcoDmWWKw7a2O23sRE62Bc6ORTa2PBMV0iNHI/jaKcI1NNE2mki7SSBdpJAO4mnHsdTj5vQijfHHb94qbqjtR0FQQRCYOT/flj+zgxC/rV1ne5fbcrXxyuC6q/RWq1WrVarlAqVclaxNDM/PzM9Mz05NTU5OjLV373Q1bTw9NFS/YOJ2jvDVTf7HvzUcevbtiufN//wj8bvztR+duTJuZKKM5Knx4WNB7JrC/fUyHZWi7ZW8VKf5Cc/zuY+2seqyIh/vGVNVZJHZaL7E/aqx0znKtaqSqbzE4ZzJcO5IsH50q6Yh1+dq7jyw52bV4dHhiEY0cH6+qEQgGi0kAaEwD925dN/+FerG0EQEAQBANDvB0FQq9VqNBqVSrWwsDA5OTkyMjI4ONjX19fT09PR0dHS0tLc3Pz06dO6uronT56Ul5frsfrgwYOKiopHjx49fvy4urpab6q2tbV1dXX19fXpPcATExPT09N6g3VpaUmlUmk0Gj1c9R9A/4H0emEEAlHoN/mwvtU9DIKvn7vXQfvqcP7oP/g/Mv4KLCEdCul0AIpoIRABoZmxiQtnvzybdfyjzNP/2Hr8bNqhsmS5mF0gTMzJ4WaU8oqvXro+NDIKQKAWAgAUBlAIRBENBAIIrAVBcAm6evRC/gruEdMdJwk7jhhvKzFLKyQkFhFSigjJJcbMIuNNB6xCroTRvwkIKjKyOWThcdhs9X7CuhJ8qBgfK8bTBZiE/HcSJLg0MXaLBJ8qM0rRF2WVEJPylyXwDJliAleIY4nwbCkpUULkivDsAgwjH8cowDPzcYxcDD0Pm5BtEJdrkJCxLGqvWdypzYJcJ3aOPXv3iuhMt/iL0g9mW8bAOS2oBAENrFVC0Dyi7F1q+OxR6eosETlZYMoW4pkyQtJ+0pZCTEoRKVVmkiwmcWXE5EKj1GKT9CLjNCkhqdg4/YDR1jLT5BLjSBkhpNh4XbHxxlKjdUct1hy1WH18+ZpivEeZqe8RC/+T5iEHCc7/dA4877vpqHnQQUJs0TuJxYZb5dgUOSlOilv5va/z4M7AGZ7PWHbQ3XC/UqK9jLhZSGALCCl8PCtnGT3/XXouJmaHVejNs9+V37qnVqv/Qqum18dvkxdGQQ167W4n2TsPRzuIoZ7CUA6Zryxy9Cr1Dz680llMdZJZOx0g0Q7hacfx9gfw9gfwtGN42gm8fRne/gCJdtCMUmplV7LK4+RK16NWlEICpciIUmJFLXL3PujkJPB2K/FeJV7nJwxZlZEQWBDlvoMduC/afUtiQFaca1pS4PYEN/oWf+Z275itAcwoDyYncDfHP32r3/oTEZ5tBevHRW6TQuqcmDwvsR8Xunbm+V1McCgMsPkinX48KWlLaJKfS2Kgp8TbJd9rlYhClpitEBqT+QHhX1k4HiFQSo0pZebW+6l2xQFu8lB/UbS3IMGHzwzIjnJNTgpITfQMy1gTzvVcG+Wc4Ene6uTOs3LY6+VW4EPZG+S8d5XDlpCA/CDX3OCVees9+fTVWXS/jFiPjEivzM2ee+ghBeEeuxlBBZtd0hPX5UZ4pHNW54a5bGOsyQzz3hO3WrTJd0fk2h3rfHZEBAvX+O5ZEyilkfkUWxl1hZC6PCvARbzWXRrsLlnpJF7hfNCYWmZKPUokHydQjuvTLomUY0TqUVOKlJPy4U8/VfZ39+oAEIVRGPm3743+PwfLP4LzleZFj0C9VaTRaJRK5eLi4uzs7PPnz8fGxvT6xP7+/r6+vq6urvb29qampqcNDQ211XW1NTX1NdX1lfV1j9orb1d++371GXF96a62om11kvQqcepjHqcih16RGfNg1+byHRvKt655kB5cnhJQy/ZpjHd/GufaFO/WGOPcFOPcHOPcEr2yNXpla7RjS9SKlijz1ijz9iiL9kjLzqjlnZHLOyOte6JsO6LsHmyLqP7iXNWl8/eu/jw3M4PAKKRFYQCBYQhAtACshV5rv/bK/Hpljf3BnvsNNq/veXWL8DuUKhQKhUKxtLS0uLiot1ZHR0cHBgZ6e3vb29v11mpDQ0NdXV1lZeXjx48fPXr06NGjiooKPVOfPHlSXV1dU1PT2NjY2tra3t7e3d3d19c7MjgwMTI4NTayOD2pmJtRL8xpFYuQSgFpVJBWDQEaCAR/Z0r+8Sj+8l3+/+D4S25Y9CUsQQSGAFA5t/CR6PgW2+h9Dty9FO5e+6RtDszC6ILvj37W/bhZObEIKAEAgEAI0SLIkk6zpNNqUFgLIIAKhhQINAE0fvSQv5xbZpR+nLB9PyGtxHRLESm5kJB80GxHiXHyAQv2Iev4ErMNRUZr5MQNEmxoIY4ux7KL8MkSPJtvkMBblsBbxhBhE6WEFCGWW2DAKDBg8AyZAixbv/ExDJ5hggjPlhC5YgJHTOAUYBn5OEY+jpGHTcjDJuRi6LmG9AIDRoEpd5t59NTNgYmHQ+Xnbr2386Bs887ElZv3bEi6dPbbhYEZeAZUKwEtiMIqFJ6Cl9rnrh/+IdtvS6Y5Pc+UIzROERGSxfhkMT5RL+rRb3JSyn7zbWJcothwq5ywRUrgSggMASZeYMAUGjBkWLrYIEZsECUxjJZiokXLwkoJMQdJ0cX40GJCRDGeXkJIlWLSxLh0HiZNQEiVEmOL8X6nLN0+pLgctXAqIfpKMJuy34riYZP5+DQRiVuAYwlxHB4xIZMa9/DTK5UPHmu12v9wqv02g2EYBNCmjhn/sGIsudCQfBxDPmRMK7FxKvEMOEV2KjIlS0m0UrzjMQOH4wZOBw2cDho4nDBwOG3geBjncIBEO2BKOWBFOeDq9b4t7YCZbTGedsyUst/ZuXhjYFnQqvyI4MJQz2xuID/MeVfyGkGcZ/KWtVyW55qs4Nidbr6SNR771zn8kxF0LjrkcEQYe9X6bYHb2A5hp6I3tIuC5iRWGgEB4BlA/HcB3jIlj7gkovQLvE4n+KW5BzL8t/iv2mlnu81ppcDXu5hsU2BjV2JB3U+0lQRHXjCjHjGhlJraisi0An9v6aYAWZi/JNSzOHBFdtyq3Smu4WWhqx/zIxp4fvd3e13aFlESzWEFJYV5Jqb4p+SuZhaHhRcEexesW7crKIHhlRbns5PtGct1CeK4BKSuYccEpsb6b03wTErxTWa7JyT5stmeCdvXbGO6s5NCMmO89yQE7Av3TI4LSYsI2hq5OnNTwLbw1TnrfHghXuJ1vvL1ftIoX2GUR258SOF6X8m61UfsaOLl1CJTSpkJuczY7qAJuUy/Wdjx9mR+evny45GBAR0Ionq5yf+lsNR7IxUKxcLCwtzc3Ozs7G/X976+zq6u1ra2xqbmuvr6mtqayqrKqqrK6prK2trqutqahvqGxqdPm5ubW9ta2zvaenq7+/v7hgYHx0ZGn4+NT01MT03PTi7Mzypn1MrnmuctD07m/Zzi/4jp1BhPa452aI52bI6yb4mktoWTu8Jte8NWPAu1fha6fCDM6lm45bMIy8FIq8FIy55Nxv1hpgPhZkNhpkNhJoNhJgORpgNRFgORFs8iLPvDLQYilw+GWw+E2QxGkHsjaJU742s/+0f1D99VXL86PzMLaiEERBEIRVEE0oEgCsAwiPzaxfTXDYFgWO8b/V8a0K9j5nVMIr8PE8KvvkAwrBdkvnw/gkCIvjkGpL/nUKvVSqVyaWlpfm5+ZnpmcuLF8/Hx4eHh/mfPunt62jvam5qaGurra6prqquqap5U1Dy4V3nvTnX5vZq7N+tvXWm8faXl/vXOh3e7Hj3oqqvqa23s72wd7usaH+ibGBmYHB+eeTG+ODelXpzTKhYAjRLSqhFQq0OglwmwKKLPgX29BdKv2x8nyss3vvyZ1779d6+Gfyl1BNG38UUABIZhGFCpb3z8fRJt0z6fxFPconsnrow96Ff3KbSTClgNadWQGkTUIKqFdBoQUUOQSq2F1Sg4DSz1zj/+5sGH2w4V+uyUmnMLDVgHMClSDLfQOK3UNF2KS5LjU4uN0uVEbqlZkpTIkBtzBBiGBJ8oMORKcGlibLoIkyjEcERYjhjHleC5Yjybj2EKsGwxIVGAZQtxHBGeKyUl681KAZbJM0zQP+Yuiy/AMwvwzFwMPR/HyFoWm7Uslm/A3EegZ7okzjRMoHMIokDgWXCpc6bndvPFk18LUvN4abmV154oF9VaEAQBCFYj6BICTUMTDSNfZpzdRWXn07bmmiUX4DhFxumFpNRfRT0pEnyiBJ9YbJIuxqcJcSkSUoqYmFxgyBVg0wveTREYpIpx6WJsqtAwMffv9Ny36EUkbiGeLTXkCA0SBQaJAsPEAgwzBxe/D8PIMuQUYLkSPFNuGCUyDBXjo3mGsTlvx+YuY2Qvo2cti8vD0POwzAIMM8swei8ttuLza/WVtfpc5v9EIPdqyYGgFoag4QlNfNpZEkWKoxzDUg8TKftNqfst7fcb2xUS7IoJ9oex9icM7M+8Szts4HBsGfU9Q9q5ZbTTBtRDRKfjePJRc4eTboGfObidNrUtIlAPm9qJXRx44f5F4V65Mf47Y1xjOW7xXL+tyYE7Ur1iS8ND34/1u5S25vYu72bBql4xZUzqNCH17ZCGFYb67QuK2OsaWL4rTFHoAgnfRvhv6oR/Q3lvoII3ENEyDR8/I6XdyY+IoQV4U3bTbHPtqTn+PqXBgcetbeSWtoeN7cpIlFL/8Itm1GPLaaUr3eTBgaL1QfkRIeJ1PiIXar6HvYAbLN7utu6TaMdhsfOixHJRbD4q9bqxJ3KP/+ot3hslIRseZnMG5RsHJN6NvDXXc7ftCYjkuIafjA6/lRH+bar36bTYtOCI3SHxhaERp2I3yoI8Stb753k68f3c9qyy3xsckeQdkxyYHOuRxA7KjHTdzgrMjAlgJYQkJwSlxPqn0VfvjQzYS/ffE+WxI2GNaKNHRsI6SaAX3zvgIMVRbm0nsrYTW9uKre2kK8iFy6135+V+fPXyg/GRIR0EoAiK/PsFm/5Kk75fc+RfdxK+uiL/Ly2e/6VR+Lo7VKlU6kE4PT39/PnzV87Djo6O5uZmvYlTV1dXU1NTU1NTXV1dVVVVVVVVU1NTX1/f0NLc2NXZ0d/fNTw8MDY6+uL56PT41PTYzPzYnGJMuTStXVKrFxSARq2FVBp4SQstQbAKAbQogOhUgE6tBgB4QYcuoioInIGUY3cP5/7CWNkQa9oVZd4VatEbbdsabtkeZjkQZTscbj2yyXJsvfmLsOXPNpgMh5sMhhJGwox7N+AHoix6wk0GIy36NxmNRpr3bSSMhhqNbzQdDbMYDLMcCrccjjDvXkcYi7bt3GzbHuN+Zy/34befVvz8feWdXxbn5hAY1W8ogsIIrNUoAdU8ol1CYTWKAggKwigIowiEopBOB6MoAiMojKCIvn8e8ltb4Zek+C8XNYrC6Css/ypaAn7V44AQpEJAFQJoQA0CIzAEwTAMgBCi7+auRXQAjIIgCAIaBFTAgBIEtfqQrkqtUSg1C3Oquam5yeezM2Mjdy7fzuRWZsdU8eObhNsapfmVB0UVp4SV/yis/7Ss8cujDd+crLlwtvqnfzy98mnH1S87bn7X9OBSe/mV3oobA5V3B2vLR9pqx3pbXoz0zk+OKqefq2eea+YmtAszgGIBUCpAtRoGQH23ZBhCARBBtKgO0AGQToGgKgRFYFSnQWFQp0Z0MKr7t5bGX4UlgkIoqoUhBEFgEGytrrv93U8vuobgORBdghE1BGu1AKxVwdpFEFCCsAZAQTUKzEGaEdVIVf+D968fZxdupcRts4nJs2XmEGMluIRSLLcUlyI25EiIKYVG6YVGW4qMtsqJ6TJispSQLMSxJaQkIZ4jIiZKjVKkRqkSYooQw5Xgk/QoEmAYQixThOfoSalvISnEcYQ4jgDLFOJYr+xLAZbJwzLzsAk5hvE5hvFZy2LzsAk8AotnwNxLit/nk7bUNw9pURCGARCGlDCiQhAloprTTAzN3LlZUVlRqVlaQrSADkRgFYRoUEQBQ881/fe6jnH376Um55lxhQS2CMMWYTl6dY+emlJikoTEkhixC80S5SZJElKymJgqJW0VEdIFuBQBLqnAkCXAc8TERCmBJcGxJbgkCSFNiEvmYVkFBHqecXQOISYbF8/Hc8X4JIEBK+dtep4hJx/LzcOycjBxebjYLMPIXGx8Lo6Zh2HyjJli77SKL6831z59FdL48zPj9yf91aqCARDSzi7BwpJLplQhkXYUQz2EJ5eRqIeMKGVE8gECuYxAPUKiHSdRTxrZHyXRjhHs3iPY/gNvdwZHO4GhHseSjxLJB83tpDRHsY3Nbnc3np9n5jqvzNBVGUk+25I8gvJCXPZHhYgjWcmrNh6JiO+WJT3n+4yLV04WOc6U2k1KjBZEOA3PcFJgcTs3QBDkdGitx6BgnZZnquO/jQrfQkVvoqI3EPEbsOQtQGS4KDTqlW9M9wqlWmXY2gjXBR4J9i7y8DhsvuKAGfk03vYIyaEsIPonY8oRa7Lc16944xrJ+sDsTcFCn1X5trR97j6yuGBJ0srAq1u9p8UUsIAACt6alS6/t9c3P8A1w8Pta07QiCxYLTbTigwnJI53c2N2uq7iBa1uyg+flrlMFTtXimL3enrIAj1q80Kfl6x5JvLvEwZ0CQPbBQG1OR7XtgWcjPXbExTC8eay3Pdu9crc6sbY4e+XGeRWGB5YEOLJ27SJvSpgW3BCgg+bHrwrxo25PTgxxpMVsa4g0Ju3IbjQzSk7yFvq6yryc5e6OezYX/j5tSu3Z6bHURhAEeTXUjT/xvhPYKl/AgDA76JorzsP1Wq13tH34sWL8fHxoaGh3t7ezs5OvaOvvr6+urr68ePHDx480AfPKioqKisr9VKUX517fQMDA2NjY3qR5+LiolKp1Gq1rxQoIAwCMAgjMADDEITAMAKiIAxrYUQNokoQ0QCwTgujGgjWIiCIAgCshmAABkF9QS6dVqmBkRkdqkSUOu0srHjRdkLWGGU/uIkwscFkLNSqb4NZT5jls3hyb5RN7waLnhDTgVCb3jDrznDrkTjys3Cr3nCr3mi7znC7rihKa5hNR5Rde+SK7mjbpjCLxhjbmhjy41hyHcexMt6mkUurpFM7MkPbedzbpXnlP393/8oP1eX3lYsLKIygiA7V6VBEB4GwSrGoXpwCVXMwuITAml95CYMoAup0EIq+TGhBXmUw/vkcDUSHQvqpgrwq3vdSkgMhMKBBAC0KgSCIgDAMQgAEAzodiOpgGEUBRAfAOggEUVChg5Q6RI2iAAjDIIwgOhCCAEir77sAwcrZ6+efxPo1Ra+ooVs2xKx8EhtYQQ96nOBZQfd8zPB+zAqoSFpzL33DnZ3hjzLin+5l1eUmP5Buqyzc87Qkp+0Qv+W4pPn9koaPjzz94lTTtx80XzhX/+O5hsufNN3kbeAFAAAgAElEQVT4qvXuD60Pfu54fLu39lH/09pnLU8HWhsHO5ufd3cvDI7NT81NKxeXNAuIelGnUMAaUAEhKq323wqC/qVC6jCKIiiEogAMwygCAsDQQN/gYJ9KrdQAIABCIAwAiEYNK9WwUguBkBJUjSn7H3ZeLTt/MlqW65C82yxmHzGGR4gTYOOKzRNLTbgHiIlHjdP2E1Ol+CQRIUWMT5MS0ySEFLlxmswoRUpMFhE5cvNkmWmSzDRJbMQVkbh8PEtgyBJhuXwDpgjLkeC5AkMWz4ApwnPFhMT8ZQl8DEtvX/IME3iGCXwMg49hCLDMAgN6viE9H8fgE9kFeGa2QdxLN6whM8OYnrdmp2pUAQAAiGq0kEoFabUgAIEwoIU0AKICEbVag4AgAkIwCIEgBEIIAMMACEAqWPNM9eS9u3uXs3ikBCGWITBkSfCJMmKyXuAjwXPFRLoIHy8z4pRapMpIiTKjJCGOw8NyCrBsIZErInEEBJaQyCoySpbiOQIMg49hCnAcPi4xH8vKxsTkY2MFBLqEyJLhOWIMS4BL5BOS8rHsPBwzG0vPwSdk4+h5BEYunpVryNiHiykK2vnwy+udze2v7vf//Mz43fgNlogWgJVqCDn3RY21k8iYdhhLO4yjHSbQjhJpR0mUI0bkw8a2ZaYr9lvZye0c5VZkyXK7gyYWB8ytS0xsS43IpWZ2hZY2ec7UXSEuKRudolN9wxlea3ZsTE5yZ/P8I6/tiWgV+/cUhv+8m7XHyfkf0SEj4mC10GRBaDEucqjPoD3ZtmKER9MKTObziZ2SwMIAy88Z7lOyVZBoGSJ+GxG+jQrfRERvwOI3EMmbsPhtLX/ZC6l/QRjX1i7XzFoQ4FMW6H2Y6lRmbHvImPo+gXqC4FTmH/sjwbbU0k7g7i4L8OL7rdq3PljuuqrA2mEPzSVnk0f+llVravjrZ0RWEA+H8N5akFlWZHvyA2hFq51aBAGzouWwYBki+ttUkdN3W9fscKEdD/UbFvhrRASFiHRve2CW88pzYR5jYs85vvGC0HJWYDsjok0I7KZl1EkhpUfuf5obyPbemOydnO0bc3xD0PXtfs2CoKGigD6JT33+6u/YPsWbgthugVvXMjL9N3xAj5Zs2JC6NmGTV1r8muxQn92xq/Mj/PKiAvhhAXvPnbp4/cp1hWIaRQAU0ecJ/u+D5fz8vB6B4+Pjw8PDeglJU1NTbW2tPuFBL8V88uRJVVVVbW1tQ0NDY2NjS0tLW1tbd3f3s2fPxsbGXk8c1GtG9IoVvUgNea3Y2x/1IHq9KwhoEK1SB2pQEEBBSAchOhBFIBSEUDWMKhB0EdUtoagCRQEUBSEUQVAAREEYBWAEgEAdolYjyDQMAOC0bnFYNzPQc0TYFrtyKMpqYJPl8Kblk6F2Q+G2rTF2T+PIfbFOXZGObUneT5LcaznutXFOHduC6netbs+JaN6yrmXrhi4ho7c0qUUY+4DtMXBoyyMhvao4eenWac2tk6OfF3yf7t37UZ66+vv58vM9v1x8ePXirUsXGiofaZRKBEYQPSxRHQhAyqVFpWJOo16EIBWCalEUQHUgqgMRHYigEIJCv3NI6gn5q8vyvzmBv5b4e2lZwnqPAKhFQZUOUKGgFlFrULVWpwFRtRYEtWoEUKMAqINgGIQRUA1r1TpQpYO0CAzBEArDMACBEKhFYAUCqvVOXu3ii6/+0Rjh0RNu0RJLaI+yehpt3xxt/yzMenCT9eDmFQNhdj2R9h1xTq1xzm1Rzt3hzm3hLvWRqxqiXZ9Gu9fHeNbEez9i+t5PDLibEnQnPeSX7et/yYq4kxfzQMCokKU8Ktr2pHRPVVlOzVF+w0lpw1l51cclDR8davr0dP03Hz756cPqS2fbfvqg/+oX7Xd/rK365enTurm5ub+2Lv49WMKovgwTjMDI1NRka1uzGgS0EALBKAxBMKAGQAUIqaZGRs+/93lBwu4Ut+idNDrfKlFqlSI3TSwzSdlvwDiC4RzEcUvx3EOklIOE5EJDjpyYKiKmyI22ivEpInyimMAV4TliAkeAY0qNuFISV0zkSoiJRabpEmKSEMsUYlkiLFtgyBIYsgUGHBGOKyEm8QyZee/S9QHL/GUJPMPfMKlHJh/H5BPY+phlAZ6Zh00owDFyDRK2EaLlUXnApAYCtDCsBiGFFtZACABBgFaj0YKQEoQ0IAgjMATDAAxpEViDomoUmYOXlgANtAD3XG3daRWbT4orMkmW4BPFOK6elHJSSqFRityIU0jiFpKSxFiOCMOWEbhyoxQJMVmE5/KxrAIDugDHFGAZIgxHhksU41hCbIIAy+YZJBUYphYYcniGDCEmQWgYJ8bESzAMMYErIHDzsax8HCvbkJGFYWVh2Ln4hFw8Kw/LzCLE7t+QWfH1jf7OvleShz8/M343XvOVgTCi1sLwnYejjl4yEnk/hnYMSztGcDhGtD9KopSZ2h2wphxwcNzv613o4yX0citwdcjzWyV2scuwt9nl6SJyImeH+YsTvJIFYawPkhJu7Q59IGZ/uSd9l0vI4eCgZ+LgBYHpTAG1fHtw3kqbf8Z5jkidlMK35iV2t5lWhc7Yg94Wt1jUBaGjkk/uzQ+ReZt+k7jqhZwKSt/USt6EhX/TCd9ERW8gojdQyRuo8A2I9/c5uf++jWxzCo9gK6c4FDo4HTKzLSXaHiHR3sfbnyA47g+IvkiwKVxOEdja5biv5Ls6ZG/acJS2Mt/GIYNGzYzz4hcEbuguWr0kI0AFb8K8d+elVo8zncUexEtJXhNSmkq4DOK/oxVjhiQeZ+ODMzxdvuMGT8pWqXjvKEVmF+gemSvdzjN9ZqT2Sh5+UWTdvcu8bceKZ1nkKb61Jhc7KbW4zg/au3FDqlfQ6VjvHvmaWYnjIt9ILXhHyXt7UWQxJXWtyt8sCnHLC1r9EX1zTU7c5e0R4tDN8f6cuIC0WN/0xLVZsb67GEGZsat3ffnRpas/X1JrZhBEi8LIrzGef2P8J7Csr6+/e/euPiehra1NL54cHBwcHx9/8eLF9PT07OysHoR6zaRWq33dW/u6whMAgN8Ulb+2bfid/vN3Dt7fonEIiEJKFFai2iVEs4QAGh0IgTAKoDqVTrekQxZ1WgUKKhEIRnWARgdpdAioQ2BEo1aA4KJOOwsBWg2kRBQDuqlW3Wzn2DfH7nHdypOo7ftCBtK8B8KoHWGUZ3mb2vhhVQkezWlrZ7+Wj/5QMn3hYE9R+tTXhYr6LzQN3zz/vLTtYCbccXX8yUdLT78qL0yevPdZ08dFFWeES/VXnv18Bmj88ZqYM1H+ZdPnRx68d7D+yoV7ly9c++HbptoqQKNBEeSVoQhDsEajVmtVAKSBEX0xA33Vdi2q06CoGkE0KAKgCKhDod+q9enJ96cavr+UTb9ELALpEFAHKnXAIrI4uTjQCzwfRyZfIGPj6NICOP8CgRYRcB6BFxBoEYIVGp1WhaognQaF1TrVkk6jQgEtDKjVsEqDAhACIxCIKCaH3itrDXftDzNpizHsiSC2R1q0Rpv1RhFHIo1GI4z7IoxaI0mN0cbN0WYdkea9kZb94VYDm5c/22zVt9mqK3R5Z4R1dxylhW5bT7eppltXx1s3xlEaY6lPY6h1UfZ1UQ4NMS41MS41sW7VcZ6P6F53UgPK09ZWbgur2BtzuyCmXBxXJaDXSJLvluy68VHpjZ+/Hxsb+2vr4k/DUh8jfe0CqgXUVXVVCkCjhiEtCMKQFtIsaiEVAGnUS8qx7pHG23UXjn55antJSchOgQs3yzKaZ0YXkugyAlOMY0uMkkU4bpFh4mFs6n5CmhCfJCWlSEnJMqOUItP0V+pWmVGy3rkqwnNfincMWWIcV2/ASfCJIixHgGHxMQwhjqX3uwpxLDGBI8Ay9YwU4dkiPFu/U0zi8nBMAZHNI7ILCCweiZONZe0wij8aJ1UPKFAlAmkgSAuCWgAEABDUgJAGhNQQpEYQ8Nf1iUIoCulQAEXUOq0ahWGF7unnFfvMYyXGHCkpSR8xlRml6J8UmaaLCYkCDEvftKvQJE1CSJQQEiXEJP3hCHEcniFThOdK8ElCDFuM4wqxbH3yiRjHFeLZBQb0/GXxfCxDTORIiFwBka2XKeXjGPk4Zh6WkYOhZ2Li87AJPBx9NzH8aILg0fd3hvuG/nPV9euBJQREQFDX2bcUElZMpEiwlA9wtA/w1BNE6n5TqpjiLAoIPBDgLY5cX7zeO4u1dm+Cd+j2wJA9voE5AWu2B8Qy/fewPLcIAjY28OgjMr8FsfULvt2DnUEZbu6iYJ9uob9KRJqXWj7Y47nPiXJqk/OonKYWvjsptrsUayF3NPhsvUXnHopKYvcil1y7b1OWm83RSM9BWbBaZAaIsbDgLVT4JiR8Uyv4GyJdBgneAYS4Ufkaulu0KbWESD5ibldoTik1phwhUE5jKacxlINEimRt6DcrrEuWWxZQ7PJ9vKSOjvtWOvNsbHNtVub5ePOTvLaci/Qbl1NV0mWwiKDgY2Zktk17ad+vN5zguyjlplrh31RizHOZU2fm+qO+azOcvcozPKcl2EX+uy8k7gc3rNzmTrm3z2dBbKkUmfcW+hxcb52zyu6En3lflp06y3KmyOCuwF4cEHQoxLFZYjcuMQJ47yCCN1HJG4j0DUDyd7Xo3SkZuS4r+Ki/6ycxay7v3nx+N1MWkRjjmxjnty3BJyPOY2+0x55o3z2xG/Z89eXlX25f0YCTKKrRwehfqFP9n8Cytra2uroa/bXc2u9I9rtkdj0OX8Hyj/B7nY6vO3WRXzPffydUefUEQAAVqlLrlAi8iMBzKDyn086B0DwILmpAhVo7BS/2wIvPFse61XMziBaAldqprm7N6MBCa2Xv1a/6zp97cffWyINrte/L2sty2j45PPFx2d30tXPfSsEnX6CXD49kRtQm+isevo+0X3gqTnmcw4X67rU9/Ke6+tLzk6JHBayp+x+N3z53ZzejUZwBtN0eqv5i9un5O8LksRuf9nx/9vqBnJmKHx4dydfU/lB7OGPq1if9X5/q++Gz0ZqHd6/+cP3ShZaGOkCrRV7C8uVhwQgMIDD4sk4egMBqGFTAwBysmYFVU5B6GtYuIqAShdU6FER1MKpD4dcaovz3sPztLagOgXSIRqed14FzwETv1WPS0Rvfjf34+cMyibb6Vt2nx7RdFcMPzr94eHHyyeWGuz+olBMoMAPODs82VyEj/UBHs6K1Tv28F1Q+R+bH0Kkx3cyYbrqz5UhedbRzY6RZbTyuK5zYHWraEWXWFW00GEoa2UTqCzdqjTVqiTfpijLtDzXu22zct9l4INTkWZhpb4RZT6RFb4RZT6hxXxipN4LYE0XoisJ3huN6wkn9EcYDkeaDUVbPIiy6N5v1RFj1x6zoi7HtirQd2EwZ2kDt3kxujFxRH2nVHGlbG+l4m+l7v2jnkxuXZmdn/9q6+OvNnxEIbq55qnqxhC7C6BIKKkAAAEG1FtFAqAqGFwBwWoPMQeBzjbJ7dvBeR83Hd/6541jR2swMKmOHacRus5gMkziREbsUnyw35BYYsPR0KTRJKzRJ08NSL9uRkpJfBSMFGJYIy+EbMCX4RCGGLcJypIQkCYGrJ+UrI1JM4MiNk/UZI3pSSohcCZErwLNyDeKzDeLy8UyRSVIunplpkJCBpxd77D4WLbhc+HnfjRZl5xw8DSJLCLAIABpIC4EqSAuCWh0IojCIwACEgJAO0qKgWgeqUARS6u6dvJxpGiMxYkkIXCGOo4el3DhVQkx6FUwVExJ5hkz9gejvA8SERD6GpXcgi/BcIZYtxnELjVL1pX/EOK4Ax+bhWQV4loDEzccx8vQdnvHMHMP4fByDR2Dp02ByMPQsHD3XMD4fE7fPLPZsavHd725Ojk++ujz9+ZnxX51rFEEREAFBdGwSSNrxIYkiwpLP4igfECjHTSjFNBepl5cwbENJiEcmczUvzjU5e23CB4nhv2RtrMnb2CZj/bg7cYdfVJp7+Nmw4OfytQsCc7XUaFFs/Wi3X7a3hyDYs1vkpxYR52UW5Zmeua5OpzevGi9yBIQGKiHhWeaK+q32Izz3WZH9tIAywA/8iL4+1cWLFxLSkBuqkNDUYoyG9zbMfxMVvoGI/qYRGswJjKckzvf3RvvbRhHJxQTaERO7EpMVh82op40oZ/Hk0wTagRUuhdFx3zisEPm5CANcc0NDxEEemev8hP6u/JBA8Tqv7bmrY+9sDZiR2mpElpM7LBQFJgqpzUCGVVf6cqXEfSLPSCl8d1FsMFpMuZfiUeq1XugT1CL0XhAbLkkxLble/ADPfYHkVpnXAt9UITbtLKAcCV5W6EE8F4IZ4tuo+VbP5SY3s9wK/b1ubvcaKTFdlJEg3luI8G+I6A1E+iYo+btG9Nac0GRI6vuPcKfiNX6fbN25n7Wb7cOKDtwV6bM31o8f5SOKWyNf65u9ISTj/Pn7v9y5BUBzKAq8LFX9vwWWeqS1tLQ8fvwY+deEud9pMl+fUX/89nWf6n8lCPrjZP7dqwACKVBAjarmRjqnB+oWB6tHHnyvGanuf3hxrObGYssvY98dmrn7Wfm5ksmOKlQ1rXw+cP+T0+O3zg+c2/9IkNb9WdHU3fPPy89XHdv3KJc9eflL1YXPW/PSNDc/bTsubSxOb9oe2pbN0NZ8rar9duJs0eOMVKjj4VjDdajmbk/Bthvc1SMXy8Z+OnadsbY9fyvacefFk0/nKz+9l0V/fvH4wPdHb5fuhFuuz914D679+nZueOfpTOWDL+Zvf9VffvXO1R9uXv6psb4GBEEQgl/2CdIhOn3/ERTWR8BAQLE0O744NbT4om/xeffCWOfCeNfi1KBmaQLWzqOwCkUABEUgBH1ZS++/LxD8OiwRFIF0kFoHLuk006rB5kvyXVM3Ph48V/TjlvCRD+V3CjhAxddNJ7JaDu6pFKbWf31yaaIdVYzMP71Xc2a/pvJOzX5xRZmo4qOyoeqrbd9/1PHxqY5v3x8o/7zuyO6KVL+Wvf6DRRtb48nPoh3qw206E13aN1kPhFPa46h1HPs6JqUrjtoXZtcTRe6OtuuLWNEeYdMUuaIp0rYrgjwQZju01mx8o/nzcIuBMNIw3bInnNQfZjQcZfFss8lQmNmzUNOBSIvecLP+SMuhMOvnaywX19nObLR5tp40FGoystmiK4z8OM69tnhnzY2fFxYW/vwk/5+BJQwg7Y9bPxWdfXj8574fny40vwAmtPASAiggWKvTAIgKghUQqAIhrRqGVAisRNBZFJ4AXtSPNl+o+FH+0QmWWOiYLDZiS/FJEmKqzChFzxJ922S5caoIz9U/1+8U4bkiPFeE5ciIyWIcl2/AFGLYUkKShJCoF/LoMSnAMqWkRJlRkpjAeWlQEjgCLFOAZUqNk8RGiQISh09k52Doe5fFZCyjZxsmnHHJERjTBctZ+eREkc+uD9OO3Dt+ZfhBr7J/AZqHNSoY1cI6DYQCAAwCAKLV6rQqnValg5UoCil0PxV+uc8sVmrMlpESX8FPTEgsMk0X4jh6I1KE58qNU6WkZL3+SJ/lIsRx9I9CHEdvVopx3IJ3EwreTRAYsvhYVi6OkYdnZmPp2Vh6Di4hn8jmk9g5hvG5v4IzH8fIwzH2YeJylsXxcPRsy/jP9p249c21xbmlV3fof35m/FfnGkVQGIQBEJ5XwoWHr5o78PDkkwTye8Z2R5dTpN6e4tXeOZEh+ZH+mQnee1NdGYc2bWiRhD2XOixJLeckDo3566RrfXd7uP2QFDAlpIGitzVSzJLMsiY7gBfkne3t2Mn30ohJ0yKTqrwAvqfbyY2uwxJ7Ld8A4r2p4JvMCh0mBNRxqXOPdN25WJ8dvpsS/ZLTfRLeCw16VuC1ILfUSE0hviGa/zeE/5ZCZDYs8azhReYGRlAtE/HUErzjESNKmYnteya2Z03tzhpTzpjQ9tu7isNDT/o45sYHF0T67mKtyw7z3MJcnRfhkcleL+T4cUpCvHoEHosyU6WIXBtjNJNrqhWQVHmExVxrhWjV0+R354XEeZnB4P7l72+yEHmuObUpZLBolVZMnC8h/piyKtN77f5wu7FSqoZnrBZiZ0TW3fkObQXuQ3LXmdIV08LlQ4VepzY5lfi5NvFXzha+oywwQARvIcI3IeHfINGbkOgtSPy2mo+blNMu7vBIcfWlu+7e6JLtRuV6O6T7Ouxd41Ho51rk4yW3o+3y9t3348WG8ke1IKxGUAhF/opG/q+ljugp1d7eXlFR8SqN4Xfz53XI/Q6W/1Pj5RUJgkEQ0ihn6777tPyDktkHX93fm9D5eVHrqfzuc4XK6x883b2pOje280OhbqJBp+hVj9RdO5Q7dP70zGlR/e6IO0WczqtndYvNAzdO35WmwYNN6orbVfnbVA9/uCfPvndw60N+QsvxvdDAjaXeK6pHPzzK3wq236v76T1V5fWZY/m34p2H/5mjunL4ITeobU+s5sqpmlPbFu4e7y9JGT62c+BsxqN9obOfi2e/ED4rZtzjOt5OcmmVs5sP7374yZHrP124de1yW1srDMMABMMv45CwDgV1KKBDNDCoVC9Nzk8NzY73zI12zA23zA81Lgw+nR9qnB5umhvvVMwMQuppFFah+oo/CKpv8PEnYfnSDQuDOkitg5UoML8w0PRj4dbn19/rO5NfkUOvyIp7mB2N3v+4Qci8xfZrzowDKi/p5vt0E+2jN7+skO2Fbp9/nJPWeULc990pdfeDscufPMjg3hOm9dw8efdAclNpsubBaeWDE6pzvI44n9bMSODa8fnTBeUMv2Yxa/qnotHP8p7Jue07No4VJw+IGUMF8TUpAeVpAQ9TA2s4AQ1RHr0Rrt2b7Ds22XZEktujyS1hy9vDrPsj7Xo3LR+NovVutu4Ote6JWNETQ26LJQ9EUMbXW4+sNRsKMxkMIw2FmnZGkB8yPKoOZtT8cnlpaenPT63/CJavIg0AAI91jYujM3csD8+yiuavSjwSz/+25OPGa5UL/VPwvBYCYLVWowa0WgTRgDAAwAiAohpUp0Z1i2p0QQMOKa9Lvsy3ZAmJXAE+kY9hvW546Z2T+joDeq8mH8MqMGDoDS+9fSklJMmIyWI8R2875i+L12tf9bCUELly42QpKVFM4OQvixfiWEICuwDLKMAzc7EJ+5bF5uASsnCsfcvij5L3FBtzikw4UtNEkUVSgQW7YDlb5Jh6eHP+ef5HTd9Xz3a8gGdAZBHWLmoBLaSFQAWgVWlBFQCjCt23/I+yzGJlRiwJgcPHsHiGTD6GJSYkvjKR9faxnvf6l/T7/wWW2N94KcZxhRh2gSEj0yA2C0vfh4kvMOLkk9i5BGYejqEX9OYYxuvFvbnYhH2GcfmG9Hxc/A5S+Fe89+/88MviouJ/0rJEUQSBIQTUQMgX39dZr8w1ph41sj1hST5ApfDXB0jCA/PiQnJXu2yL9ClI80kuDPLskwXOSwmQ8G9qHnZc7nsqYuUeF/Pbu/xmZXag+O9q6TKFzOJxhjcvyGuvu30Hz1spIMxKTB9l+0j8vA8G2Y9InQEhTsN/e05kMyr265aE3M4IkG9w46zyZfknxwdmJwVn7fHY8HHEqh6R/4TYdZ5PVuaZqvgrRgS+tSImP2R1CJlDpfKJDoewjofx1CPGdv8wsT1rYnfWhHzGlFLq4VfEiD253iuXu3ZftGdy8rqMOK9klt92lu8ujk9Gunv0p7GeE4X2cxLMlNTu5zDsWJ65WrAMEry1KDDvybCqTzWcERvPyvB9RVR5sFW+l+/llDWTxVStwGik2PpknHuW98ZvUxxmik0ggbGah10QWL8QOY+KVw1LnZ4XOQ4XBlzdGpLj6rU/xLdb5rwo/jvCx8CityDhW5DoHUj4DiJ6BxG9DfENXkiXn88KWE1e7WYrp1rLVtjt8HHN93KVrbAWWtvKLShiY3KWb7D44vdNj6uaAUSLoPCrBqb/1rn+T2DZ09NTXl6uz+tFXivBqtfdvDI3df8vwxKFUZ0GRpXzgxe+qtifo773effehPLsmPosekfJXtXP71dxAx9sXV93cCcyVLH0rHym+fr9M4LR86dm3pe15HImr78/W3dDt9Q9VPHV5aJd2ued6pYnVzLiF+5+rHz8varmy8bD6UPfyp7fO9nwSfbS9fc6C7ct/XTiXnFq//Fs9aHtTSyn9uyQnoLQGrpLPd2tKzfs9jbPh7t8axPdulK8aqMpDfSVTQmrmuIcnkZYtdHt6uPtHsSvvMnxLz8lv/zj+evXLvf09UL6biUoCqMwqgN1KKCDlLB6WjU7PDvWNTPUNjvcsjjSsjTcqBx+qhl5qhprXBx7OjfydG6kefFFj2p+FAWXEEgLwxCM/Jl/9MvY9stIJwyhMIiCKkS9MNHd+P3BrMnH5+tO8p6dK34oSvtxTyRae7FKnt53OLORnzx0/v3FjuqBm9/0XXiv6YQIuX/++o74B+IdD08K1GN1us7yp9Jdkz+dQYZv3y/bOvhd2eB3JZdEcQ08VmPqxr4PBaqu6ws3P72QHtH4mXys8ave+2fAmvM9hzIUt95HOy5rKr5sP5U1euXEQu2FxTuf9R7JrU2PUH4gadyzeUDGeXFoR78g4WG8Wz3Tu43j1799Q/+WtbVxzpVxzlUstwfJq6oTHDtjHAbiqV0x5t3RpN4I06YYym2ub8WxnNp7N9Rq9Z+fWv9DsARhxazqbM6hbeTwfSuihS7cvY5x22mbtq/cvNc3Rh63/ULx6YaLt150PFNrNfoiFAgEoxCMQhAEa7SgBlRA7T/V7VkeJ7JIERsliwiJr0j5yr4U4jh66ujRwjNk6r2v+e/QxTiuvgiAEMsW4liFJilCHEtKSpQbJwtxLH1uZYEBXb9ThGeLCZx8Q3quQXzWsthsg7gsg7hMg7hMHCPXlHvEM0tgx+VZMfimCVJzbpF5UrEx5/dk7UYAACAASURBVKB5crFFYoFpQpYlY68TpzSad7nkm55f2pa656BpEFmAUQWKKBB0EvkwrSzHNFZIoPMM6QIs+5UPWYjj6M1lmVGKzCjl1RGJ8Fw9JsWExAIDRv6yBBGeKyUmibAc3jKGXugrxnGFeE4uhp5tGK83H/NwjHwcI9sgTp8huu/dmJePBnHZGHr2uzHZhjFbSKE/lnxx7/J9hUL9H5Ly9YGiKIpCiE4DoNDj+lHXAJEpZb8F5aCNrdDfQ7rRNz9ujdCHlu7hsDvYV8r031bg594l9V+U4RHxG5q8v89IaDe2rCr1wXSIgmaktho5Vi3DLEnNn+z15QX55fm6txf4qUWkpSLLh5leUn+/El/qmMxdwyMuSY0rt9me3ehc4O262zcw3nNz4vodoZ5JMcFZYb4Z3OBtyS5BZZuCv2UGP9wdWp0Z+jAz5iMOPWFliJdNpL9nobWdnEQuwzkeM7Q/hiOfIZFPkshnSOSzprQDq7zlHPqZtR77OOt5kV47OCH76L47uIG7WT5bE70z9ngm/JyyZqrIfVy8ok3kcWQ1pjOPNi8xXpQSRmUrL0Ti2zNWzMstZyVmLbk+u1wpwjVuLQXeswILjcimQbCKt9ZVGhTUlOc5L8WpZRYTfNvePN8WXmiDKKJOFH5zi/+hEMd93mtS3GJkGza3S1bPC4gw/x1I8ndA+DYkNECFhjrRMp3obYj/7pCI/Gl2grMdY7nVARr1iK9fYfCaQw4uxaY2JUY2h4i2xSSyYPXmgz/82FRZ1wqgWkgHwb82+/63TvF/AsuBgYH79+8rlcpXsEQQRF8m5vUSaLp/vf16Nf7C3/3jx0BRFIVgVKVCVFPPL393U7pVde+TrkxG75mcy0nr249Klm588SSbOfbPkiv8pNF7X7Vf/+Rj6Y4fD+W+KP/h+cUPb2antJTw6k+chIf65hvL6/55Cp4a1LRWXU0JaSzYPHZk+wsJt4Pt3799fcfW1dWxLt1xHoOxnp1RLh1015Yw2lAE+VmoVXuoVWuodV8ktS/SvmnziqcRKzrjaJ1h1v3Rdp1hNp3h5JaNNn1RlO5Qy45wi6cR1tUM14r0dY/f23/t8o9XrlzqH3imhWAI1YEoAqMQioIorEbUM9qp/tmhpoXhpqWRlsWhBsVQvXKwTjVYqxmu04zWqcbqlGN1S6MN8yPN82Od2vnniGYJgbQIjPx3duW/pI7AOr2+FkFgCAbU8xOjnU9+AUbaXzy5qXz6cLz8Sv23Z6HeyvIPiyYfXOj47Pi90wcnHt/9Qpz1JW9bz/mz2oc//JTNrTu3v/vWF9oXzXDfk3vF+1788hk4eP+ubOvY9+/3fnbwgohdJUu9vW2D8smXw1UXkcfXHokzO8+fnP9/iHvvqCjvde1//d73vCdRYJih2+iIjQ7SsdLb9EKv0uv0oRfFgqgxRpNYYkw0iSW2xF5Bei+ChTZU6Ux/6vz+eNBdzjnv2dl7v2d/17NYI+CaWTys+XDd931d9+ijybaf5A++e5QU+oTHAht+7NmfciHZd+zVpeGXF8dfXn537cumAzlAy417QvLcgxNzDZeU7dcGLhTeywxevF6trrukunuyjkdqPxg3f/vg3M8FEweiuxgOXcEmfaFGb4MJ7wP0O0MsHke41R9jtz1/AADA3/6r9c+BJQiCgFT+/Nr92osPOi/X9vzS0Hezuf9+8+jLbvGrXnFj33jbwETHW+nkvFIFQhD25yWCbXSTQXIZAqpUyHL3XPYmFtuAwddh8T8iBGvyfaq+YrzBSrKFOlECTQZfg87XoGMDPkItphDHEGozsKQeLIJAgKOzV5F4mtT8z4mY4XKlqbmazMXR+DrMIqMYkUEUW4fB1o/IXMd4WHTt2aFbX1CLONa0/DVhwjX0UgNGtVHMIUJkJSGyXD+2yCBKaBjJXsvMMWMUuqd+wSxvOP1wpO6NbFQCD6oOhwpy9EK52sRCHRZGRJ4mHXu1JfqxWEm51CCuSDca+yfWrcz/nMxeRcFUZgEhkruKihWWMVnJ16ALccwC3Qgejs7XpvNwNI4Wla1B5mjTBLosHoGBjfVincus1cS8VcR8HGmfYcj9Y9cf33mmUAL/bFiCiFoGoqrXQ0t+xCMG5mWmGyvsbIr8fcp2OWSF+RTYmO7bsjHP3pEf5ByT7WTTX+CxXKgL8/4Xkv//yflGrzM2XfPXnBbaSgrWz+evlgk1lkVra1O257psz3Fy6MzaLuPpzAl1HiZv4zs5HfGxE4ts5Wz8UvG6axTLPKedzC2UWO/UMNcEondKyPZIok/ybrfkoN3cQMekONdY5uZdaZ4hMQ6+4VuDHU2oJhtSLLYUb3GoMFxXqGdcpWFZ/fnGIxpWh7WtjuAsTuDMT+pYHrBzrSCFHNvlxAn2FPlsSyd68nxtEsOck8muSRT7pDQn8rNM5kSB/7Aw4GrUriTrNe0c7zGh9ViR9f3kbcd3Gg1x3JYK1i8KTV4yveM2O5cGWY8IjWX5RhKR+b1U1ww32+o9tuN8R4kIP1dq8jhxS6mLaZajE2fP3hRnl5Qt7rFbfeO904lO8RneIS8yAxdF1pDg/0CF/wcQfAbyV8NcDZT3Ocr73wBv1WCho4hKNTdNNjKucLQ77OVSbO9eucaqWNfsCMHshK75YV2zQr+Qmuu32lq6euTQMqQGYRT9HwtSx94KxGLx48ePl5aWPhYzEAgEsXgBqVT6cZznI8Q/ue5XPoP8zVub/stv+1j8gEBUoURmpl7dvn0sR9l3s2d/xlLjle4Lh7u/+2K57XHPpRqw99nUy18HH/4iH2wffHFnqO6ecuoNPDcof9eueN8lnZySgEq5ah5cGoPBBeB9c0OiVwtlfUeocY+/WY+/WXewWZvfut5A47eBxkP+64b917wLMOgLNugN1H0doN8ftLY7ZENH0IYW/7V9FOs+ysZ+ysaOoPUd4aavI2xayZve7fN8m+Q2nuXTHGH9nGHdygt5f4b36ocvbt+69uutGyPiUQUIQagaQhEYBVEEgAGJakEsFXcsD7dIRlpko63ykRb5SJN8uEEx3KAcaVSMNijEdXJxvWysSTrRsTTeszA+AMnmUUiBQqAa+YM+S1QNYOEzIAhDIAyoULkCVSrQ5WVULlEtfUDARblkAlR8gJYnJYNvkJnpyfb6qban4FiXcqC278Y3LZdP1l//enmqZ3m8+9WV00tdT8F3Lx7lRr8p44H3L8uffzdyQdSyPwoYuD3x4gpaf/9NlWjkyrHxVxfnm67MXjx8n7ajtywZfPpdRwrxdqz/3KuflT33lV0POk8Wt1Sxgc7f7haxZmvPN54rfXfz1IcHFxqO8VWvbrwq3TdxofI+lzFwsRTpufnhh4KpA/FdFLte3w2DAUbjfoSpPXrv/c0b6R7d1bzuF48/Rer/LeefA0sYUIIKSU9rq3RuGVGikAIFVSgIICCIwBACQSgEoSCIQtjKrhVYojCKwCisQJQKBIRUCChWFXll5hnQC3SiighRAi0GT4PG06Tnr6ZwNemFutFYnw+rZ2JTsgX4iAJCpBDHEmgxBVoMkXaESJslwjO5GhSsDMtZTeZokPM0yPmalNzVpNzVpFwNcq4GOWcVkYdn8AkMkX5kniY5V5Ocj6PkEUgpxqS3v3XDcwgwB8pez/ReenaLd7bMO41jSeeuowrXMIQGjKLVtLLPGEWrGUUEpkCfyV/HyjIiJZsElezM+jXzfNm2NJEuQ6hNFeAZmNETwzzWvORp0vha9EKdyAJCRLFedKFOpAjPEmoz+Vp0vhZdhGeJ8CyuBrUQH1GAZ+V/RmR/TmJ/TuJr0AoJEUWECJE2Q4RjCLVoQhxdqEXjaK2EEP1JYv57aL4mjatJycOF71sXcv/kzQe/vVBB/2gN9s8PiqIwAiGwEoaVk7OKxKyzeuY8k01Fbm6Ve71KdjqxA7xLXexFllZcM7MM0vZ9eQ4273nOCgEe5n0G5mjI2RqzfMP2KK0F0YaZfK3RRC2FQHdOaFiX7Zrj7Fzo4TXA9lZyDBY4pvWpuwT2Dkd32g8X2C8LtT4Urr9G2Z7ryGLaZrI8skIcoqnuSUTnaJpHaoBjQphP/k7btPDtvCDHdJIP18cxx9oyY40x28CifN3Gqi22h9eYVugYH8JtrNGyPoSzLNXdWIkzO6htUaNpUuzm+8Uuv+otm/I2WmRvtspxsePZW6Vst44P98oLc02P8Yj9khF/kUq6EpOY403bY7r7dk5cM49Sm0dOt7XkeDj3l0aNidwHRb6n93gn23p/zdo5VuK0INgwUuDyDd013WXzDzTbD/ytiwVrBsu2HiM7pW4PINky6V5xIQ6kKPfUMNtEhieH4rIvwS340N6t4mK3JYE2UPC/IeG/QZx/g7j/ruT+H7nwsw+Cda/Y4X6bqfqmQpxZkZ1dhY99mZF1Cc6iBGd2RMvkmJ7pEQPTAlrEF3fuNvW9ea8AJTAKIAjyx9Pu/iFYTkxMPHz4cHFxEUEQFEHUMACrFAqZRCaTyuUK1QosIRQF1WqVGlGoIZkakKpBmRpSqGGVGgFQBFqZ7EH/0lf/Jz6i/3HA85MwXXlHgiEAhRSoYml6+F1vLbj0RtFfCy2/Vc2+U8yKlbJZeHEKXv6AyGch+TwqWwTk84h8CYFlALSkVM6hyPIioJqHETkkg4EFULmsGmx/HuvZS7bo9F3fEWY5QDLvCTLsCFnfHGrVH27TvdvkHW1LZ6RNe4pnfeK2JrLVZF54bwl1rCi0L95FXBkl/oYvOVvSlxfckRWsvFjeluonvVqF/P4t8uh8b1Xy0327VM/OzNz6ov7Kmbu3f7116+bk9DQAwxCCYIOvKCKHlQtLE6+XR5qlI03S4SbZSJNc3CwXNytGmxSjTQpxs0LcLBc3y8VN8rFm+XibbKJjaaxHuTCmhmRq+L+FJfrJYvQp7wfGYAlBCALDsBwBllHFolq+oFYso4AUBmUIolIBCgBSoiqlWqWAFBJEtoCqltTyebV0Fln6AM1Pw0oJLFuWz8wgiwuqjievkkMaad7j/MjJsojGiK3v+YH9h2KfsUMmT2SLqxLnz3J7j8S+P52u/KnsVYJHNz8EuVXdR/NqjfGT3j83efmQ/OH5/hPcjqO5qvZbP+QSZ15defPzl/MPL4qvnmg8Uy6pu/Nof/7ys5+avhAMXD8Nv62buVMzeDC6ibyxN2j9kP/ayb36M3v0Bv2NG+mePcfK+l+9/EOhZv/ogI96pSEBwJDsdX/n5IdxBaKUwioJAkDwyjrLP7sgBIY+7raEURRGUFiFqJSICgAheA7+Jqk624BSjI8qwkXwVtFEOJZQm5W7iszTZooIkRhvMLlWrBdTQIjEmoKf5mgEOOYnSyXmquSsJrNXk7NXE9M/C2Hj6Xk4KhtP4+DpPAJDpB8p0GXxdZgCXZZQL6LAIJJDIGZbUEZfDAAKWAkjsApGJRC8AEpHl8dq3z0+duNUVBnHKSqFEJKlSWLjafmaJD6OItSiiLSpfF1yji4lA0fhadALPqdxPyfxcfSVKSQcEyu3ivARQm0GVgQuILA+pbpjSleozcBeuQBHF2kzCgksngZFiKMX4JlFOhHFupHFeJZIkyZYTSnSZhZpMwtxDCGB+ck6kqtBYuOoHBwt73NK3mdhWVpB6RbkB2duP3jwSgH/J9ODf/dBsdgOCERBpUwBVp+6r2eRaWgpsHEodXEssLNK3+tdaWcr2mCavWVzPtkjg++6/X2+k4xNUOQTxPH4ZT5hXvD5B47hfIH+SI7GuwQjBV9vvsCwieuRZW9X7OHTnesh5RvM8y3b84m5W7dW7XLrLwkcLzR9K7C/EUFK2xrFdMwiuSTQ3eKpzvEMt1SqUybFKYPkkhbonLXHjuexJX+Hc7HDtmJzy0LD9QLDDSLrLVW2tof0NhTrWR/SsqjUtS4zsBJt2FbpvOcSzrhC26zQLeCkhQ1vnVmusRlv07byDWYcJ6cKuy35ng7cvW68EI/cUBtmkJnf7nW+3mZ0h/UM+pY9WQ67uF7kPSZ+IdvCK4NCzhJ3HvDzSXDeEePgd4YV9yAtoCHf/mFuCHe3Z/J219tppEHhLnGRa3Oxb86O7UkeCSSHLKpPVoBLFGMHd69dMtk1k2gTlejFSLbb9Eu06wjfTSEyBkQ4Ff9/KUT/tiDU+VBk3SkM4O8ItDZM1bao+XfLyrUWRVYbirUt92tbV2lZHdI2P65nesjAhJuw78zt27VDQxMQrEJRQI3Af8tox1+dvxuWKIpOT08/evRobm5uhXQIqIZVCKSCIBB7D0BQWI0CKCyFlbPQ8ji0MArOjwDzYuXCBCj5ACuXUUiJIgCMNds+5dCgfxSWMAKjAISqEFQFQyAoVcMLiHIKUs2pQBkAq2BQiqokMLAMKBdRQAYhElS2AMnnYOUsIpkCl0cUsgVQsgCO90v662XifpW4qz6P9IpiP8mPFO9PGM/Y3bBbrzvBDfrh4DA38RXF+8PRNPDZ17KXP07/WjJ1MAX89Tw6dH/hRvmAkCp5dG6s5c7i85sfrhx9wIlRN/72ih8x//LC64vHB+58/+HZlc6K5IX6i79V7Ku/9t3vt2/evn17bm4OUaOIGkHVkFqtQmGpanlydrh9eaRJMtIoHW2SiZv/w9UqH+uQj7UrxluVE22KiTbpeJfsw3tYufQ3wPK/vKEIgiAIAComxwdq3zX+NtVTu9jbgC6MA+ODS4MD4NIcIJeA0lloeQqWz6LyBUQ+hyiX1PJFFJQiimUUkKOgEgZBtUIpa7zbmODZFG7dGmTxNmD9uK/uUJB5W4BFB9G8l7qxNdSki2rVTbHqolr1MTd3ki0HIrYtJnlMBW99HWQznUdpitsxWsCaLosa5FKU35W/yCBK7pxVPPwBuHWsi0+u5zGVL67O3D4H1l3pOpg6eeO0vONp19f8Nn5AXZhRb6DB+4B1Yj+jcT+d18FrX0R5t586MtDc9K+BJQgpJqfFr9/1KVCFDFXIURWMAggCIgiIIACCfHr8F7BEURhEABmiXEYApRz6/fj1rPUkkRalQJNZiIso0I7gadIFhAg+nsXHMT5m19GxXqYAx+SspmLNSwyZfC0GX4suwjP5WjTOarIIzywgsPg4Oo/AEBlECfQieDpMng6TS2Bw8XQegcEjMDjaNC6ejmWp89fQ2TZRMy1jsBIFEBQBEUgJKSBYBcCwCkElEDwpX+iZ7LrRelF4vsA3N8OSmW1AKTRgFurQMzSC07VJ2dp0wWpGOS6ySIvO06RishLrTXI1aFwNGub45Kwmf+qkfnKFYuDkaVKF2oxCAkuIo3NXk/maVCGOLtCiYeDEICrSZgg0qXxNKh/P4H60WmJpRHmaZM5qWu7n4aka/unW1Mfnfn/xolX5D0/3/NVNRxAEhSAUUikB6OaD/nWbMgjmvHXWwk1b+VusMt3sBTab8swt0p1cc/xdmPmudq/ZzjKhsZRr9iJcayTXaEGAk/EN5gUGjbFazQmWEp72vMCwNW9nrr0T392nMX/3VOn6oRKrlyJS3BYb/u6Q3/OSbka7nwl15rn6MzZHUbZnBDhG0zzTQx0SqR7poQ7pVNe8YMf04O1c+w2ZTlaCLaY8B5sqY2ORmUXxNtuDNraVGzcJjcy4a7eUWrkeDY25GcT8MTH/ZVHNh/U2x3TMC7wDT5pYZllackyN+WZmxeuMReZWZRutizdbF7jYF9tszHbbmhvkLvR1yCJ5CXZsTmS4p1FtIiNdc9035W013keyi49zIROdQsJcI8kuMVG2xHTX3Slu21LdPalOwQz3yEz3oGO+O475Oh0l7Y2wdY9zTQ23y6Z45/g5RpM9s/2dksjumeEO+2iuiQyHYI7H7iukoHfZQdNFruNFa4eK170v3/Uinczf6e+6Psh4fbGm6cnPLU8QLI4amR7XNK/U2lihZXUQb1GtZ7bfwDQvl3vp1s2Xk5NzEAz8S2A5Ozv7+PHj6enplZ4llguDwCi6stMQhVWwclG1NCGZfrck7lke6Voc7loY6Z4d6Z0T9y9/GFEsz8DKZRRWICiAoBDGwD9pTLX6b4ElBIIwAIEAAgIwCoGocglZGkWWhuCFYVTyAV4aV0x0qcZ7EOkQPNUn7XiOTnYtvbyLvGn58ORaz8Xj9d8d7rx7eaH+99qqjLqK+JfHeUutt16K6G8OpsAPf1Dd+Ab4trSV5dpfFoN0P1q4+f2vsUEjV6sW+n7tfnRhuf5say7ldXEO/P7xMz7xadyOD3dOz3Y+ALtedJ/g/ZrLUrf//lBEG318vPViZfu1k3MvLrWVxyl6rv5+ivfblW9+u/Xrndu3l5eXMVgiKIiiKgRcksyOfBhs/UOwlE10LU++US3PoBDwD8ESBuRz7x5eOHSGF3e5MGXgl9PzT2/Unii/e1DUe/N7ZOrNm0c/jdfeVPbXv3/6i3K8bbrj0VzX08nXz+RLr4HZftXMa+XsILI8Pv34/PN4lzr61jaq3btwq2EfwqCveZev5dsQqyFfU3GA5fsg84FQi35/k8kg66GdG4YCzId9jWd8jd/uMekOtm4N3dQebNkfZDHgazZJ297mu60vem99lHd/gktTmHEd2fp1PnHmUOpEEaWJsXV6f7zk4gHgp4PzZbQBkvFbX933vobD/gZDAYTO8PWPE3Y2f1PztqPtXwBLAAaVkHJBstDS0ggACkClgEAVAq8E8aIQjMKfQnmRFVZ+wqUKBgBICsMAgA7c68xYHyrUIhVqMfmrabzVNKE2i49ncbTofBwT05F5n5HYqyjYsE8BIZKzmspeRflkvSjUiSzWi8JEGybjOBoUthZVqBch1IsQ6UcWGkbzCAw2jsrXYRYaRgv1IngEhlAvgqfLzFhDzndLWOifBZSIFIRUCKIAgSVEIUGVSkQJwkoEVKEgAKkQSInKJ+QTr0Zf1vz+DeNgiXNa2jpy+np6tgFTiGMW/julQIPMXU3Gqq+YMwQbi8VKxHmfhWOTupgfNP9zIuYKxb7K06RyVpHYnxMFWrQCPFOkzeBrUtmfEzmrSHxNKsZRviZVoEUT4Fdgjxlg8jTJ2Z+Hc1ZTeNqUTN2QHHvWix8fNzf3qP6pylKNomoERhEIQVQADHX2L252zDLcJNAzz7fawnV3LnTekuNlx93hzN/tlUNxYwjct77h2i3xDZf4a38LxT1j6skKjRU8nSWRxc1ww7vRTlOFVmP8zc25xGw77xwP/wc82kuO45V4m2pmENMpMM4rhrVld66bb7TtnkSvpMCtMfTdebsdIike2UGOyWSfjGCndLo3z88uhehV6LGJv3F9toVxvpPTQXMr0Tb7Mv/A0xTaxfi0W8H07zkV3RmFTbHZj2Iy7jnt/mqT+2l9ywNGlgVBxK+9PUu9nct9nKrdHY6am5VYbNy/1rjY1LLMwqJw3fr8jdsq3LxPuLmUhvkUBTmlhrmnBzumhLgKbC055uuzfbayw9zydrmmBvrkktyzwrfERHokB29nkb0jvW2ZgV45wXZRia7MCBu/RA8SdVsI0zk9yCaT5J7rax9D9swKck0jeeYGOKQFe2QEe8RTXcipzkECZ+8vSf7n4vZ+FRuQ6upOstztYkq1MMk0WlepY3ISb34SZ3YCb/4lzqpK06oct7FKx6pa16zMwCyrqPzGrZsvZ2aWIehfoywXFxefPn0qFoux3AB0BZJqFEVQFEJhhVLyYWnq3eJYz8Jw2/JIu3S0QzraJRV3L4t75oa75kZ75sf6l6cHIdksCskQRIVi8UP/CSzh//js6o+wxIpYEAihMAJLliaaaxsuHGs4XV57skTR9bLl0onLosi7JYmzL76bvHPqVlr43J0vR47y5r4/PPZFQV0OY+jHg4svrs3f+qqbG7J0at/1lD0zv33RWpP6/lLZ+5vnr6ZH1qXTr1NdxT9VzTXeltbfe1yeXXeGi8w2zgw8n7hZ8yh6b0N2NPzmYS2X8pDlOXvn9IdnP0oeX3n3XfmdVJK68de6Utro/Qqw9yrQdWv6Ynltws7FG4em63+qu/fz7RvX79y5o1QqERSFURhCVCiqgoHFpQ9DM0NtfxCW3UsT/bL5CRQC/nDj+i9hqZaNw+KWB9WcrrOV6t7HjVU5DYfZ768ce1KWpnz+4/P9KXVs1vyl6ns85lzdxTt81tOixIc1WR9eX284X3SHF/GwJG3qt+8/PP7mUZxDCydw+Hj6eDmjh27ZTN1WF+ncl+LdF76tL2RLM3Xrc+a2euqWvgDrNwGbG4OsOiiWA0FGr6mWDUSLRuqm9nCLt6GmowHGYj+T4aBNPQGbukib+wP1hgK134UadYSYdgSsfxeoKw7SfR20viVsS124XXeIxWigwXiA/vu9uoOB+gOBhBaKyaNU/8bzJ4df9/4hN90/B5YqCJBDgEwmb37ZAM0rkDkV8kGFLsHoIoIuIegchC7C6CKMzkLIHIzMQPAHAJmB4WkQnFBCwwpoVAlMKhWDkpkHwyXWcQWa5EItllCTIdRicjVoQp1ILo7B02JgDkXMcYHBkr2K8ikAFov1wVZXivDMUoOYMsNYLI6Ao0XN16Tka5LZWhQegSHQYfLwDC6ezsXThXoRhYbRAl2WyCAy3YReGJi3/G4RUMAyEFKiiBwCAFQFoEoIVcCIEoblCCyHYACCEBRAURmCziHIFLzUMzt8p/fh/usng8tKN8RVEiJLCUyRNgN7tZ9SCLgaNAGOjklJrBj7CZyYDRSbSBJ+lI98TSpPg8LToHBXk3kaFPZqEluDzMfRhXimQJvB0aTkaZCwuZ5cDRI21pu7ipj/WXjO6tB9eL98t5j6ay96ut8C/2RYImoEQlEIQVUAohqZVIaSytdapBlbZdtszQvwKfN14tJ2lPraZtO8+Awbcrmn3UDe1gWR/geh/g3a+osBZuNC17mCTcN8r3KH9afpQe1llKb8kCtMWtxmvxgXcp6Pd5bT5kQH9wgXItk1ieaZTXKMykApBQAAIABJREFUZrpEkF3iSR6pe+yiw3xS/V3iSJ4Zvg4xRJ+UQKfk8O3pfnaxtJ38Xbac7XYCnuB5QXlbfMbv0am38gpecIprXXbVbPM4vNm92sRuv9HGojUbi3TNiwmmlTrGFfobOEzm2d3u/ADXgt22ol1O5ZtMOdu2lG7dWm5hITQ1Y1ttLtTdkG9ozjOzyNrlnOtvH0/zig9yjgr1zNrtkrd9c8oe+0x/50w/j+w9ril0r0yqXSLDLXuX4z5/7/id2+OCdrJ3bEugeWaGOUUzPOIpznEsz7xAu3SiW+6urdHBLsn+TmmhLtlhbrl7PTL27k7184iieEcHO9F3bKK6mUU4GMduXBfp7pRrYy/cYFG0xvSAoUm1vmmNjlkN3qIGZ3UQt7ESZ1WlbX6YYFKib5pxsOb+zZsv5+akCAL+S2ApkUiePXs2PDyMzf2t5I2qUYyUKsnM0uTb+eGO5dH25ZHm5aFG6XCLfKRNNtohGWlfHumQiLsXxd3zw53y6XewYhaBFWoE+Bh5+gdgCcEgBAEqlQqGIFiyMFL38M4B7pUs+psfj0pe/nqvJHX06uHmquSOkzmTN47ejt35UkjvYNNnvi6YPVf0Itm38UB8z3cHwOc/vkzyakz1qi2KkXVcazue0nuON3Tv3O/lGRPfFD/JDZx/fkbSeRtofzDybVn/yWyo/oe3X1cCd04NZIQ3JQSo7p96J6DVU52nTuYNnch9Xxw/f7msO42oPM7vz93dVx4wcixxsDi6N8K73de6NtLjeVnas8tnb1+/dvfOHQiGMFjCCICiKki1uDD1fm6k44/CcnlyQDY3oYZB9I97rP8CloppSNxxv4Y/dO2UevjVy/0ZAz8eWnxx6S6bKr9/uq4woiXBfyI/sjGPtFR7tjGHPHswd+aH/cjw720HUvrK41+VxrV/KRq7euAlxw94dV7y6BvVgy9H8vzqItwXbx9VNJ3t4JJfJOxavHf0w4ODk78UdaQFzZYlTXzDeX8iYUQU+CRyW2cBsZkX3JK2o45o/Z7l2E+2aQ7a1MV0bSJv6QjQ6/PXeh1q1EWy7CNZvvEnjAbg+wOMOsM3t4Vt6/VbN7pHe8KPMBJo+D5I/3UQoYVq/iQjuPnCmYl3b//Qu+I/SVkikBIGYRDpfNR8jn/ix9yTF5OqLyUePR998BtW5SlqyZeU4mNhokMB3MrdeWU7ckq8Mws90vkuyXl2sblbYvK2xmRsYu3bQMzWJwlwtILPaKLVDP5qGncVVYSPyFtNyVtN4WrSP/UmP+lIzFjyyX1RQIgsN4ovNYj5VNLEdliKdFglRrHFhjFCHZZIN0KkGyHUZWFak6/DXFFmBMY+vdCy3dnLrdPIlAKRgZACRJQgqgIRAIBBJYqoYFgBIwoEUSEIgMDgykC8UgWqQHBZDs8Cgze6eSasIjyjVDeyUDfqk2+kgBBZsSaxUCcK61aWGsRgI7uYBxTTwdjHEv1ojJp8TSrWrRTi6JxVJM4qUu4qYs7n4Tmfh+etJnG0qGxNCluLgmEy6/MwLJ0gdxUx/7OwjM8DEgh7RXtS6m+86O8fBOB/ZhlWjcJqBERREEGVClg+s6AsK/9li3XcXm+Rvyc/yJUdZJcZ6c4l2aUz3dkRNrRyL8+OPM+xQtuhUrcTJOfkzVtqhftaS2mXE+hhGzwYrvQkn+Ds7XtjrXbEuMaRXJIjXSMpW0lRHunhzimB29MDXdKo3tlE130BrgkhXknhPkkh7glh7vvC3BNDPWIj/DOj9uYVxlcLYiq+O3Q7MWy/mzO7qPyVo0+VT/g5Z/8zxo4V+psKdSxLcSZF+pYHdM0P6ltU65pV402qCCaH9E2q1plyI+mndjgkU7zzQx3TGDtFPjYZwTtKv6puK+LcyUr/iUw75bGjzN2rOMC3PCK0PMglKXJPIi+pKo4oCHaLI3smEd2SwrbvI3qk7XGMpHqnkB3j6W4Zex2TyHszfZ0jKT5Z/g6pFB9usHMi3Tvd3y6O5JZGcsuge/PCtmdRvLPCPTJpXvkBDqk7XNI2b4nZah27x5OzxS7NxJK9dkPFOpPq9VYHLO3KDDcW6lmU6Zgf0DGvwZud0LaoxlkexFkewVkdwlkdwVvUEEzKDM1zjn35/Le79RKJ8l9VhpXJZC9evHj37h0WUAeuxO2hKArCyoWlqXfzI13LI60ycYt8tEk+0igfaZKPNivErXJxm3S0VSbukIo7pKMdsvFe5fwopFpSIyo1CqlXAsU/PpUaS1v462f/9ABCQRUKqFBQBapQQKaWTs23PHhQni7tebhQf/1uYeLcs+/EZ0tajmbN3Tr5OIfYXpN+K2HvxLnCDz9V3s8Kmr11eObFFdmrX1+KYqfOVVzJix29carvRGqdKBh6eRZ48i1wubiXu3vxRmHzsX1Dh7OAY1nDeb5Lx/Y1MXdOcKjvI1y7GQ5vs3cPRDp3Bm/somzuZtm0BJu9YmxuD7F562vdE2jYRjGqJZu3hm5572s9GWDdGrS1NpPecOmbu7/euHfvHgRDK5YBBEARFaRanJ98998qS5m4/RMs5RNty+IO6fRb+cKkGoFQ+B+BJaRWLcgnB26fqhh9+ot6suPVqcLHh3Mav+Lfr0yWNP/8oDhi+euitviQej5j4cGpurSwD2U5sxcq1e8ftAhiG9JCn/OZ47+eGb1+5FUxHWq+covNfMamPo5xa2Yz5F235X03+47xHuWwVL13Ou4fW+q9Pf115buKPLDzrrr3pvSXqu7yRLTtJvL8svzO6YbMcMmX/Kmq9K5c+sLFqoWLpaOi0Aa6RXOsw6CQOiKgvE1w7qZZvE32bI3f0R25/XWI8YgfXuynPRRg8C5A722QbgvRrDaD2HH+m9mRkX+FskRAOaSClfBU6yhnZ3KKMSnHiFKyJqLUkFViyCzWZ5QZRZQYMIv0mKWGscX60YW6kSICS4hn8vEMvn4UR5eVp0UWatNEq6hFnzPLNKJFmgzBappAg8HHMXnaTAEhgodjYK1KLEOuRD8Wm/HBXBlYR1CEj+BpruizAgKrWC+q1CAGSyQQYTk+eIaIwBRqM/h4BpfAEOiysJ4fj8Dg6zBzdYjF2+IO7En/hXfixdkb812jyLQClSGIHIYUIALBEKwCURWoBkA1CKlBEFEBsAKE5QpAMq+aVcnl3b82pK4L4eLIfE3aJ8cI5qos1ospN0oo0Y/G4oQKdSIwTGLFWK4Ghb2K9ImgmKzEGpZCHL2QwCrWixLoMAU6TKEui6tNy9cgs7WoPAKjyChGpB/JIzByNUg5q4l5q0mcVeF5uLB9+v6VxLznPz8aGhz9fwBLAEUBGFUqYZlEDl8498TLLirUMzPELTPEMY3slM5yTGc6plPcMyJdojjue+p4kZ1FlCf51Fy/YK+13hm76MnebvE7WDu2ZFqbxTpaRUW4pZGtaUz3LF+7DMr2/DD7VJJntr9TYqhXmp9zPGNXnp9dfLB3QpBXJGNvMskjKZVYlELil2QdPl1+WRBz8MG52i/4J08Xn82iV7g6cTbZCHVN8/U3la82LdEwr9SyPIS3Ooa3rCGYHdO1+BJvfErb5LS2yXGCyTF940PG5vxoxom9TvEMr3SSY3TMnuwAxzjyjpzsqOq82BpBzoX83IsVJbcPlNz+ourBj1/Vh3mlpVAE33/55KvDd0uzTh7MPcWJPlCeciopkFuQfoKbUM2NOJgSUuDvFM+OPySKqYrbme2/NYHqxQmwjaV7pvo5xpO9U0NcEmje7GCndIp3Vrh7Mtl1X5hLuqdN+tZNOdusRLYbS823FeqaCHSNywlrK8y3HLNxOYk3K8FtrNLcWL1641efW51ZZXVMY+MBLcsanFU1zrIGb35cx6TCeBPv6/NN9+83KRQAuFKGhbCtfX/oDv8jsFQoFHV1dW/evMFqsCCCQmo1jEAIKJMviOdHuxdHWiUjTbLRRsVow0dYYsOcLXJxi0zcIhO3yMda5WMd0skB1fI0CsmwjPNPsET/M1j+1YHVkEKtkqtBOQLBgByVz891114uTJ7vuAeMNN6r5j09xHlclPH25y+WXl59Upk5+exi3XHu6yuHZl/98OBo5vNveC+vfLnQ3dB345Kqv33w5bPlxgejp3OfR2zuTPEYyvUfYm7rCCD0Jm19wNrWTLYdJFr3Bur20Uxbgza+Dtvc7bu2O9iwJUj/bbjFgL/Ju8C1owEG7/fqtBDXdQWYjQWYDAXi3xB1XxGN2ym23b4W/YHm7USb1nxW06XT92/fevr0KRahi6rRFVgCSwtT7/8clv8ZL/8alpKxDsnUG+XS9N8Hy0+3FUEQBFFBioWx/nb5xIBaMTbX+6zl2lcNP9VMNd9eHnj29FI50HG776uSlosVwy8vPCxN6yjL7/iqHOh/XF+WK64prOcmTf1ybuhsxYt8Itxyve5w3vsLJc+5IW++K5H3P1a0/Tb13RdtRXnIQN1s03Wg50ljXsrTWObijfMjF6ruxwY2H+BA3bXzD68vv7j9rCANuP9D75elzUd48sY7U7+dlf72xStB2NQPpUsvrszc+XrqnKg2y1f1+Jz02WXJT+VjWZ5vAvCDfriRYKN3e/UHAwzags2aMmjd585JJyf/R2GJHRUCKBAVCELSwaVqVnGeCV2kSyvAUUp0GJUGURUGkVVrYysNo0r0owoNE7j4KA4+kqMdycZFcLQjeLoRIqMorj6No0Nh4ygiHIu7isrBhYtWk4s0mFwcM1+HxSEwi/Siy/TjSvViS3RjRDhWAT6yWCcaMyl+isHDLP+YVaPoo9VEhI8o0I5YiSzQoAs0GSIcS4hn5WPDsQQ6R4fB0WGwCXQhgXFiW1apabTAgFRmGZdrGXOIXH5t/+Xe3zuW3swrP8gRBQyDkBIGZbBKBipkSikAyiFQDsFyCSKBlEDdhfvppqQCA2aFdkQpLoKvSedr0LEVXUWEqEJ8JCaOMbflx7TbCMz9WawXVW4UV2YYW6wXVaQbWaIfXaIfjYXzifBMAYHJ02VydZj52tQ8HFWgH8nXY3G0afka5HwNMkeLmq9B5uMZfDydp03KWeWXhN95OELw+Nr9MfE4CIH/1AEfGEVBFIUQBIJgCAThF88bI0MTfO3p4V65ex1TST75vtv2hbvkE7enU1yTWG6srIBYht3uABMX5/XB7lbxezZHBNuxwt0yfF2FdpuyrdfFh3qIwpyymZ75YQ4pUTv5vlvjaTtyAxzjYgPyk0K4KWFC1o7MTGbxQfZX5w9e25/55XeH7u7P/rY041h5Vk0OrSJyVyZrZ1ywa1SIB9fRoWqNabG+aTnBeD/erBpndkzL/LiW5VGc5VGcZc3KZXEMb36MYH5cx/zwOit+TOTJvQ4xUd6ZJIdEpltauENs1I6cYJt4pntemFMKySM92C09zCd/h21ShF8x0TU71je7PPNkTvSBBEpxdlwNP/3bCvalat4PX5VdP8S9UC38IcKf7e+aeO3bh9eP36rOOJEWxuMnVp0qOC+MKs1hlmXQyiJ8ubRdefsopcGucRG7UogusRT3rCBX/hazTFPj/K02Vdu2HjE1FW3eUuzsfMjZqcba6oCh5QEti/3aGw9qWh7UtDyIszqoaV6pbXkIZ3kIZ3EMb/aFvnmlhU3+txeeP3pY9ydYoqAahf8nYalUKhsaGvr6+kAQRNVqEEVhNQJDCkD2YWmyf2G0bWmkUTrSKB9tlIsbZKON0tEm2WiTQtysHGvB/A/YY+VY6/JYj2xuFFEsqCGVGoHUCPoRluq/BZYqtVKhhhQoAkIQqpJKR/tfXPlq+X2jWi4Wtz5q+vHrgWsXVUOdyPSbxZbH0FyfYrRNPtwESfolY03KqWb57AiwtAAvzKkX51ElgE4PjX8rbGFsaidadQZYjO5ZO+mv1xNq9CzUvC1oU6/v2j6iwSuyQS15Y6OfaVfIhvZwvc5wg94Q8w5/07d+a2b89cb99bpjtjaHm74NWdMfjOsPNxhg730nYgzkhy2dSO7NCawviG3++ey927devXq14lFFERgFUFQFQxLJ7Ag2DYuR8j/j5V/AUjHZLpvolky9ASQzavQfgyWKgigMwCAMKVBgWQ3OI8ppWDYOLA2rlVOwfHx2rguQDyimOuYmmuYXOqe6nkw8uz3w7IZ0qvvd/V+Uzc9mfjwv+e3WyImip3E7lb8chp9+r/jtRHMJUVp/fvrBt/JnV1Q3Lwwf4KONd16fKwfbfm/OiH4RTZLeOj98quBhclDzES70uk7e+UL8++WfufHKuuu1XxU2fLdf/PKX348XSWovNxxOgfruN5w92Hr+cM/Xhb8LmGD/06nHP098md2daPeWaCgOMRz0NRzcYzjoZ9AaYt6Uw+q69J1idu5/tAyLHQABVKgKgmFwRnWp4OtE0/D89bQUvaA0w9DMteEZa8Ky15NyNlCyjKlppszkDbQ4I2LiOkrCWnLiOkr8GuI+M2qSKTHNgsLdEltmky40jhUZMUoJzIMGiQV6MTyD6ALDmAKdSIw3WP5AgXZEgXZEsV5MkW40llReoh+L5ZVjMq5YLwbTdkJtViEhCvv+T9wS4Jm5mmS2No2Dp3Pw9FxNcr4WVahBOmmTXWwaKVpLLdsQKVoflbOGnrOezNnEKtmZ/tW+qufn74mb3qvGZegSDC9DwLIKVIFKSCWF5FJYAS4Dvx+9lmJCKTCKqMRH7teNLdOPw65inegS3ZhSvdg/15pY/gBnNbWAwMK4iM37YIHvWIxtAYGFzcoK8Ay+DlNkEFVgGJ2Po+ZqkvO0KGwtChdH42nT+XgGF0fjaFHzNUgcrXCBbniqge83mQef3nz4YXoG/LiZ4W//tfi/3nQEm87CmlIgCPf2DKTHs3e7RIbs5m93SN3tw3bYnORgleK5JZPoI/J1Tg3zyvTezAxwTNjllBO6o8jXPonikRrikhLklu++LdPbLsPfOZPuk0d1SwmxjyG7JtO9srKoleHbE6qyT/9QffeHI78fyPr2TPlP/Pj9p0p+jNiTEeOf528fSfFO9LOn073zAh2SyDuzdjil7nQrtbAuN9l4UNe4zMD8iK55DcH8BN7ihLbl0b+68BZHCRbHdcwPb7AWJsWe8XWIj/LKCrWNZ3ikh9rHRHhnhtknMd3zQ+32UdwyA51SA1yydtjs224WQ3TlBtom0rzz/B32+WxNdN+U4GOX5r4tmbRX5OeWSd3LDfPOpOzO9nOOLc8+XpVWI6CX7M88yUuu+rbyx5OCb/fnnvm68ub5g/fO7r9blfPtodwz1764X5l+8sfqZ0SfAi/HAgG/NpfT5OVzyt3r6M49Na6e+23tS603lxqal2iaFmuZFuMtynSsyjVMCvGW5doWB1dgaXJc36zMyi7/0pVXz5/VAyoI286rVoN/03amvzz/CCwBAGhtbe3s7MQS71AUQdUgCksUC6OLox1Lw02SkQbJaINU3Cgda5KMNklGWyTiFqm4VTbWJhO3YO/78rEW5XjrkrhreWoQXJ5Wgwo1DH6qxP4tsFSrQVStQNQwhKphRI2CiBpQQkvTiHIBQWQwqkCUy6hSioJStXIJVS4j0AKqWlArZiDFNCyfViumUUCBKFWofEEtm4EVS+r5kcmfDz0nb6sLs28kO78l2vb5bWijbmlM2N0bFzC2z7+esamnNLy1NHqwMLoxwelDDXGQv3sgIxj6tngsccfbveumohyQWwd62Htbw9d0heh1BZtOnREqXlxV1l6effrljZS9z0rT6n86f/fXG22tbSAEwSgCwiCMAmo1gCIyQDK1ONYtGW3GMCkZaZSMNP5fYKmcbJdNdMtn3sOKRTUCqv/eXGgMljCKwmo1hAAoCqjVShSRQcAyiihgSA5BCgBeUgIfEGheCc0B6BKkmkchqUoxByNSRLGAArNqxTQyO9J7jPuAsq2Z6dgV5dXDsB+gWb9O8Hkc5f48wVNcQOvPDpw9kvQs2WvqZOZ7dlhzrNfyGfZQEfkBdWPvsX3LT892nBYsPr7wUBgBvbr0+EB881nufOvVt79+vVz7w/28UHX77eZvD4zc+Fry8Gzj4Qyg897w7z+8PZH9KtauO9hwcK++eO+GkT3r3/saNRCtaoUxLTcuKxYX/wXKEkZAGAVgGIal8Mtfnt459NPLo3eeHLv59MvbL8/8XvvN/bpvH9RfeFJ/8WnTlbrWq/Wt1xq6brZ23mjputna81tn/5O+gWe9wy/ffnglnro/KHDdx9YjlRCYxZqsQt0Yjm4kX4dVgI8oxEcW4iMLtCOKCFHYxzLDeCwNp0g3GgMkVpv9ZG1ccWR+/F8YaEU4Fh+3MkfK12GuGEi0aXwc8cxOPts2MmczLWtNEFs/tGwdq0o/olyfVWhE56yj5pnTeduiqn3ZD/jf9//UtNgxBc6oYCUCQggAwNA8dL34YsoGqsgoskiLUakbW6oXW6oXW24QX24QX2mUWKYfhxWQMbp/BHxUsV4UpiY/VWgxTH5qahbrRQkITC6ejvle2DgqG0fl6TAFBKZAm8HTorE1KAI8g4ejcTUpfDyZrR2UqL/7e/4X96/fW1hY/PNAzn/8/DksVSoVBCGTEx+4eUc8XdPtHTim1pnm27IsbXKd3fdvsRT4uB90sOVvtEx3tOfv3nnIzVm415Pvtz2V5Jnia8MiemQEOqcFuu4L80im7Uih70guTz/xTfnVirSvD2VdCHOKz6AUflXyc37kwX3hxZG+WUGuMcQdqYGuCZRdGf6O0aHb48K2J5Pc8/Y4ZPl7F27ZlG9qWahvXLTGvMLArELXtErPvFrHvIZgUfMfYaltWY23qNE1P2S+qTCGedLXPp7lkRFqFx/hnRnmGEtzTwl3TGK454Y7ZoY7Z4Vuzw7enhvmznM1iw9y4gY754W7cQMccoKcOZ7W+3bYZNpuTNm2LdfRPt97O9vddh9pV76/UzzVK5loH8VwSQ6wjw72Sgz3jg/3iCXuTCN6pkbtzk8PK+HQD7BpFVW5ZwTxR88fehLgxgvYeSgt4+6egLOCkt5sbj2/uLnySH9k/M1w2s+Zgk5i3IPgqDu05Me7SL/4M26u2bpfy2w/zvIw3uoE3uyYvlmxvafw5xstr+paIQj+V8ESBMGOjo62tjalUokgK84HFFqSz75fGG5ZHm6UjDRIRhok4kbJWPPyaPPyaKtktFUqbpONtUnFLdKPsJSPt0rGupan3gKLk2pQpoZBNfwnWMIrAz//9UEANaxQI/DKSmNIrYZQFAJhFJKhiAxFQASCARUIg4BKhkglStUyvLyIKiSqhSloaRb8MKGcXQTn5xQjXfBM71hP7XTzbx+u1zSmhiyeqli8fkp6sbwzZU9fcaTs5TXF/Wvyr/a3ZYUuPjytqr0+c+7gk/wAyb3iNycTX+UxwEeXB3JoHWE2r+N3QK++by+h14etfx1u2hdoM1hTqB7sQUfb+h599W3MrroqQcOVS3d/vdHX2weCIAbLlR8gIkOUc5LJPslos+QjKSUjjTLxn4vLFpm4XT7WphhvVUy0KSbapeOd4JIYBaUoqPo7Bnz+dFsRFMF8DQiEwgAKK1FECUNKGAaUKhUEw5BMqpqdRGSLiHQJkS7BCgmqkMKAAgFVMKgAgQUYXoAXRtv2p74It+gNs+wNMHvja/TeT6c7zLwxzKI5ZF0HyaQ1bH0HybiDaNxDs2gnGjcFr+ljWvWT178O1ulkbGxLcm/at+u9iN6RuGP5YHxLgsdAAVl186j8/tm+/XF3mLaLP1fJan9eevnz9KWy5pIosOPu7OMrU9+VNCVs7wvdMOq3bmyvyZivyVu/tXXUTc8qkuofXJcsL/6PWkdWDgKhCIDAEKSE+9teL44sqBfUqEyNKv50IQo1olSjALagFEUAFAFQGEABUK2CUBWIgkoIkSDILHIktjRLJ7SYwCwnxPC0mGxtplAnokR3RZwV60SX6sViAhFj4afoOKwSi83UYGu8sAA5jLJY/XYlmlyLgYXD5WmSsf3PbBwlkxDUduLhfMd00y8vfuZ/eSQgS7CJwdUnFa5hlBgxyvQZ5br0A3rMg0aRZYZMthGx3G3f6bjKx6dvjzUMyoYlyBD0U9rXueuZIv3IUp3ICr3YMv24coN4rHq8sv9ZLwZbW40J4kKdqFKD2BL96GK9KKy3WmYYi7UzK9bEYwm3Qm1GiX60kMDiatPYOCpHm8YjMAS6LIEuq1AnogDPxPyXRToRIjxTqE3jaRHz8MHJ6wJ+Kv/2wc0HMqkc/n+mLBEEgSB4aVF2oubOdifeehOuyaZyU7tyXXOu6dYKU8ty842lVltL11twja1FVraVVhuz7DYl+TgmUXdnsaP2ny76OZ1YXJT2xYXqO4Xpxy8e+/0w//vynAuRewvjA8rIHtn+9rFknwxfh9hg15TA7cmhPtl73TJ3uWb4uWcEuqeSvDJDXTKDXHLcbbJttoj01wt0TCt1TcvNbGqMN1frm1cZWB7RtziqY1FNsDxKsDyKt6jGrzyu1rY8jLeoNjQ/bGO/P5JUE+CQxHDPDHdKZHqnhzvH0jz2kVz2UV2zQuzTidvziK65wc5ZJA/+nm3ZAU78PQ4Z9D3FO7emkLxEO+2yQ3aVODoK11uL9M3y15pk2tnkBXrzA5xTSR5p4faJdNfsvQ4pezwzgnfn7nFJDPRMD3BOonlmhdsnMdwyw+yTwr2ydjgkBXsL3O042zbxNphxjTeWrrM6YGlXY2F72Mnn6y0uJ823VXsHX6IkPCAnPCDG3acmPWRXDJg5HMZbHNS2OqxtWYM3rTEwL/IKqLh6s7m1pRuCYBgB/+dhiRUbenp6GhsbFQoFgiAwCqMohADL0ql3i4OtkuFG2XCDdKRJOtoiEbdLRtqkI23SkTbZaLtM3C4Vt0rFrTJxi2ysRT7eKpvokkz2KedH1JAMhUEUgj/KShT9b3ePIbAaBtUw/DGNRq2G1QiMQCiqQNUKVA2iahhCIASBVXJYuvAWNy1sAAAgAElEQVSm/pH45QP4bXvtyf1zD64P/nzu+elqoLvuWXHG2DeVlzmRb++cWXx44ZUwTfXq6dCd75e7H/WfLKqvzAVev3x38WR3Ked+MmXu2eX5Z1e7jnBu7ds1c61U/GPx/fwoSf2d1qKU31k+9+J9gbrLnccyn0U5tpM2vw6xf1+UpW5/MXzr28XuWw/L0x9UFr66evXX69ffDLwFYRhCUAhBYBRGYABFlCgoVS6MLo21zw83Lo80SUcapUP1itEG5WiTcrRJNdqsWBmIbZOPt8smOqUT3bKpN7BiDoVVKAD8g7BUIygCQSiCIBCAwCtdGBACERRFIGj2bfeTCyekgx1TL+8N3f1FNdD6/skNxXjPYv+rxb5aZLxt8e1L5VDjM0FMbYR7B8u5MXxjP826I9iogW75kmjZGWbeEWLcSjJuo5t2hK3pDdAbCF3TF2Y0EGw4GEQYCtXqCTVoCzfuJFl2Bm4YCFrX77+2J2hde7hZK3lTfdiWlhCLTrJVbbjFm4y9vWl7mqMcu+NcpysTZ2ryPhxL6YtyHAg2HfLfMOS/bsTf6H3Qulqq7csD2Y2Pb0uly/8SWMIoDKAICIHA2zdvh94PwwACQigIq7ELQtQgrAZgFERhEIVBFAI+XgoUkaOwXA2qsKqeBLx65FLeWkq5UUy5TkzZmqRCw7gS/ZhSvRhMn2GyskQ3plgn+tMqEv5HY8knD4kAx8SGUQsIkZ9WQ/9plYc2c2VeRofFxzM4OGrO6vBEo8COn+shCaKQAuCCUjE4L37W++T4rzX0Ao5dJHs9UagbXoonVRkwKwwYxUb0YhMWz5SWb0HL3cQo25N9Pf3bI9vZJRsSy9ckVOhHFxMiK40SK40SKwwTME6X6ccV6kR9kr9YS7VQJxILfMcy3/latCLdyE/xtoU6EdhWTj6OJtRhCQhMgQ6zUD9KpBvB0aLytWhFOhFFOhECLZpAiybQpHFXkwQ4ElsnNHlD4NVDFx/dfaxUKFcG6/7ZsPzoZ4MVcuiXH1q2WWWarhesW1+0wbzI2LLAanPFBvMSvTV5xpb89RZ5plZsYwu2gz0ninosM/7LEK+0qrzz9841Fyd+sT/nuwRiaSJtf4B3bvBO0Q4HdrBXxQ47Nnl3ia9LOnlX/k7baKJ39g77jACfIgebXLttOR4unMAdgj2OGUQPbrB7vq1liqV5gaHpAbzlIbxpqYlNjanNMQPLKl2zAzomB/TMD+tYHCWYV+PNjuDNqwkWRwkW1VoWB/EWhw1NDuzwPskMOhTkkMLwyA62j6V7pYY4RVHcE8OcE8iu6SS3vGCnTKpXXrBDMtmDs9smy3ZdzC6nrHAfgZ9DPmlHubcTf9fO/RY2hXiLMm3zUh2zAmMLju3mrN3OuSHu2STX3HAXrq+7yHk7x8k5b7t9VsgOQYBTJsOLE2afTnXj+NqmB/iIvFy4e332220ttLAq1jcuMrA4qGNSrWd+TN/imK7ZUV2zozom1XpWB3Qti/WsStZtO4A3LzTaXKFjUYK3PPQRlkf0LUR+5ENXbzZ1dQ5AIIz862D55s2b2tpauVyOqtWwWo2gakSlkE4NSYY65IMt8qEm2XCLdKRdMtopHemQD7fLh9sVI+2K0XaZuE0mbpWJW2XjrfKJNsVkx9JEp2z2nRqUYlLwo38E+e/3GX90d/5ZXN7HcB8EgbEYWghFQVCtlCBLE03ff9FwulLdeu9RGqk+gzJ8jFt/OF3d+mtzbnRLHPE5N0LVfXvh0cUnBVny5ufS1ifA+6Z7nLTawjxouG7o4YWRr6tux4bOPPth5uG512XRD1kOsh9K5346+DCbKnn+y9y1L/tP8J6xaaon55S1F2XX9g/n7O0MsXyXEQbdPv0gK3jyh+L+b0ufnzzy5Odfrl29+ubtOxhFAWRFDyMogmJBSMCifH5wVty+NNomE7fIhxpUw43AcBM43AyOtKhGWyTiZslYm2S8SzLRtzz1DpTMoJAShSEUQv6OUIK//Hn+RergXyznBv9/4t47Ko776v//7/ckEmwvLOyyHfVCR12yBNtYeu+gXpBEb0vZpe8CKnYcx07ix47tOC5xj+Mm27IKoIJoosMuRR1Rts7M5zPz+2MQUZ7keb6JSzznHg7skc4ZZpZ57b33fd/XNd7+6Zu6rMVbf+15vvrT08kP32j5qjprsf2N27+vuNx0sPdXBddeKFy88c4npVmTz9fYPnp+8U39pDHnm5SA8db9k2cO39VnDR4Ou3Jk241yRd/JHSPpvrciZf1pG69phMPxsq4YdkcE95pW0KMVDqg8J9S80TDWsIZ3I4x7S+U9pBSOqITDGu8eNa9bw+vW8LrV/O4wrwGleChcfjNc0Kv2HlaJ+hW8wXDOiIo6oRW0xwR0NpTc/OpTh93288CSAAgBEIA5792fudl704G7MAgBJJYCEAASS5NDOAAQw54EgACFKIK7MOhCEBewobf/ejOfH1fJTK50T67mZFd55NRyswyszCpGOpmfkQVVHS2VzM/IPSRkq3J5mISUz5D/oJySTP6vZV/yErf4Ive4QrfYgpWx+StjiijxRbT4bC/F2IU+4MKdKIIiToAgqAvFEBSzogsjD/revfpu8QtG5enSjen50vjTXtFFnrH5tIgSWnQFI14nSClhxuvZGfXs7DpmZhU10cDOIAuw1cyMSnoauXqTNL0j26tPto4kLjcpdYwUUhlLJpTkQjFS3Fu4MrZgZWyhW2yhe1wpPamckVxGS6qgJekoiVW05Cpaso6SWElNqqQl6pgJhezII/LID5996+vPvnU5XfBHVcM+nVkCAFAUoAi8dnFkd8DRoDVlOwOMOwPqgteVyDyPBoWYwpTPxcW/tD/nDzkZvwtXNDRWfvFc03f6orfCt59K2ld4JFqfuDMvRJwZsurgBp8DG9fmbl5XtkGmWyupWCXJ37e9bof/Kc3O/Gd8c2J25233K/PbWOklzPMQnl61tnjP9urtm/IitpbuCzim3FEjk1TxxEZ3kZ4mqmFJarnyBq/VRg9ZE8PbwBQ1MMQtDMlytNIlLe7SRpq02UPYoA59KXx7Zbj/sbjg3IiAnJgt+1WbkyKDMqODD0QGHooIztUEHI8KOhwZsD9xd2Gob+7W1Sf8fQ5HbDfsWV+u2tK6aX2teK2BLtO7SRvd5M20Vc0cebVIfHrvtirFltOaoHxlQPmm9SUCn3yuJM/HJ1+zSx/qm5ewvVyx/rg2pGzLutwAvzJvUa5QVOjlXeEhqmeIjDTJGaroDE16ni49TxOfp4rP0SRnqdImmrzOTVRDk9ex1jRRpbUMn0aazEiVm6iyVprExJKUxmQ++/b7Vwduj6MI9nPBEsOw0dHRb7/91mq1kgkgjhM4Yrffm1gYv+kYu+Ycb3dMdNjN162WmzbzDcfENYf5usNy3Tl5w06ScvK6bfqabea67U7X3Ez34oMRHF3AIYYD+G/A8n8/wycG7wQOcBxDCWQRWu91/PE3373QSNz47Grl4e9OJ391PPLjmlSi+/2rusPXTmX+tSRl+M8t9qt/ulCaZfv2nUfvPmtvf3fAVNR5OpXo++DeJ2cevFR55YDi/p8azC8WfhW3+lKMdL45Y/788Yv799z/XZX97Zb535a3H9k3XZs+0ZA5XZ88mL7udoT3zej1A0dC/xq77uqRHX85rvm6tfq7P7/9/p/fHRsbhTiOLsGSgOQDFqIEdADXrO3RxNxU37y5y2q+4TBfc5qvO8w37JabVsuNx5Ybjye7Fqb7bA/GXPN3cMRGQAwHOPz3F4D/y1cSQsQ19uWfL+qPIx1/GWzTfZkV0ZmX1l6Uglz909D5wo+z935+VP3gw7OY+as/FSVNv3N+9vLrj75+afHT59uLUx0X/+i88Mrca823ilLNLxbj115B3jQ8rM6cKIhZeLH48v7dc43Zd0uUNyK8eyNldw/umTumNGt9RnbSLAqPAbV0MntXV/zm9oT1XUkbO6JkV+OkV2IkV7WiK5HS7yJ8OiPkPZHew1rxmEbSr/AYCGeNamhjWkFnfPA1Y0XPxa9+HlguzeJgKIbY522zV7quLiJWiGM4BDjAcIBBAHBy0QgEEGI4xACGQoDhEOAQQoACiCCYA3U5gAt91Dej33xY55GqZ2dV0TOqmVm1jIw6ZlY1La2KlqajplTSUklw6uipFbSUcmqKnpNdzcqoYqaTP+roqRW01Aoy41yZoKOnVlBTin4ZV7winlzmRfqtLzuyVtCTS+kJOULV1OVRuIghLheKOVDM6QIOJ3ShAIEoBu0YvoDZp+ctl0c+e/a953LqSoOy80XxRewoAz+5hBOjYybUM9KbGDlNzP01jPQqWqrOPbmKlqpnZFRSUmro6XWc7DqP/VXMDB09rZyaXE5NLqMklVGSyqhJZdSkUkpiKSVRx0gtoyYVu8WXUhIrmall1KRyWnIlM62CnlJBTy5xiyv4ZTRp31NOTSynJlZQE0vd4ot+GV1OSayip1QxUiqYCXnM8MM+2k9e+vO3X33nciI/Nizx5bQSAIBhAEWwmZH7uek1e32PhG8tVwQWqoLyt68/nhB+7jljZ2XeO+UnXq089UrhgV8dTjRtW5e9x++oKvh0xNb88KDjkSG52uCCEPn+3YHFIf6V69fpPXgVHH6Vp7hSJC1au+pk6I6yvQFHI3bkBW6q9BIUcMTlTFGFp6xizdqqDT4l6i3Vu32Pa5+p27CulsPXM4U1LLGBI61jS2oFa1uE688yJQ10SZO7xESTtDFk5xiSswzJWbqklSJpZkibPbxrNIrfKrZWhQcXRgUXqH0PaAOzI4IyNP4ZcVuORQcdjd+Rpw44HLfjhMY/O2F3niroRORu3ZY1uXv8dOuFRXLvSq5XNUNURxE3UqQtbvKWFdImirjaS1y2NajhmeCiZ4KK1/vksQWnGdIKulQnlOv2bmncvbEgbnu52u/0zk2nV0tOeIkK2fwSjkDH8qrhiIwscRtN3EqTt1JlrVR5m7u0xV3SQpW10OQmuo+RKm2iSJvcJQ10HyNF0kiTmqgyI0XWQpUaGeLC1MO/eeeDS2NjFhTFnrhkYfi/76T+Q2AJALBYLF9//fX8/DyO4wDgEAO4y+a4P7Ewdt021uEcb3dOtDvMHXbLNbu50z7Rbjd3OCyd9slrtslO62SndbLTNn3NOnN9cebW3J0+26MJHLXiECPfwk+6lj8IloD8HA9wCFAcswP77JX3Xvv4fB3su/JRxXHzG89+W3/kzy1H0LELl5+tnnz91z1vtH3Smmv7+sWv87SPXq4Yq06eacx51Hy4J2P7vdacey2Zjypie5M23T62o/dQ0M0oz14tdyBBNpS+sSNq1fX4DR3Ra7vi192IknVHy27EruqKEvVrGMORnG6NoCtc1q0Vd4bzv0gP7ny2+uK7r//1o/emJ80QhxiOP4ElAXGIQ4yAGA5Q4LI6Zu8s3h1dnL5tm+qzTfVZp/oWpvrmpvpmp/vm7g7aZicwxyyO2QkcxXFIztn8uJtD/wcs+z7+49c1udjNrwabSi3G8st5mZdLstHOD3qbT31+POqbk7Ezrzch/R++WZRw78vfzfV+4Bj89OZ/N3xedMhx+VPb5ffNrxk/ORE/9kYj6Hpn9vWm67mJA9WHF758+aNT8QvvnLv7XMF3UbKu+HVzbXnW52q6YoIGnmGPKTmjaVscLzdMtZ2efav2wdnc9pxdU2cOdheHjxREPPjV8bHnjkzWpfXFy/pCecMKwYiGP6TlDKmpwxrPjoQtHSZd75VvXU77f07gs3xgOIHhOIEBiDocmKPjZufC4zkUc2GoC0dc0IlABwJcKEAwHAU4CnAMQhcGUYA5EegEuANCO8CsKO6AuANHLYtndxeX8lN1rHQDI6eOlt3M3t/M2V/PyKxlZtbQ0mpZWTXMjEp62lIjkJG+xE5aKil5fVoEVMvN0bOzyLmRckpyFSO9nJKso5EdvqXsrZyWVESJO7Yp4W7nBFwACAqcEENxBEAEAAwCAAGKAScKnAh0AieKWwH6yPW4/97gex3vFP6qSXHi1IaEU/yoam6K3i1Z755Ww8wysLJq3FNq3FMM1LRGVnYjK9tAT6+kpZFSXvK09eysKmbGcreVtJAltbLLKzCrWBnltJQyatLTRnekuQ8J+2VBUBk1sZyaWESJPslSH1qj+ezVD65e6URR7MeF5dMHjuPk7PnCfauhsFkVmBC19ZAq8FDUrrw9mw5EhZzOUlbGbT8Zu+1Ywq5jKv/UqB0H92zO2LXuYIjkQMIeQ9im47E7C1S+BxN3F+/1O7VvW+2qtXqmSO8ubmTIjWxxDV9ctCWoWrWjcm9QgViUL5BXMiTVdHkdTVjD4lfzhVVC/ulNslPbgwxieaWHSO8p1HuJqoWyWp7YwF9t9FzbRpU0uUubfyk1uUlaaeI2urCFKWqhCZvZkhZPuZHrXR4V/YftQYbdgZWarbVRW8o0QYdjdh7WBh5K2JavWpcdt/W4yn9/zM7cML/smF0n9/nnRO08tWfjsZ2bi/031srWGNnCBo7UyBSbaNJWd5nJTd5Ek9bxhPoA37N7Qqo3byziSgqpMj3Fp4kqa+TK6tf41G7frIvcVhbmf1K1s1YqKWbwaxjejUzvRsGqsz6bfu0hauSIG2nyZpqPkeZjpMqbyaDJjPT/EVIjXWqkyozuchPNx8iUFhzOf+XPH12cnp7GlrrUT1Y//wdhCSGcnp6+cOHC7OwsjuMQ4hDDCNSOPJpcGL9hG+t0LMGy3bFkSnDFbmm3TXbYpzqtkx3WyQ7rVKd1+pp15vrcnVtz9wadC9M4sOM49tQSkqX67vc+QwAhCgkULu3Pgchiz+Uvv337v+H9iZ63X5nrvvTw+ieDl/+ELg4+6rlkH+xG7gzN9n4Obr1zJU9xI33zd+HCnqT1fTGre7TS9ijR9XjJLQ2/R+HRHSm4FsYc1jBHVbRhNWtQ4zGg4d/WeA+EC28reCMKj1EF9/Y+7qCCbY5k9Svd+tS8QQV/WuU1puZ9l+zf9YLhwjuvfvnpB/fuTEIcgCewxHAC4DjEAU46GUGAIw5gm3PNzizeHV24MzJ3Z+TxnZHH98dsc1NO6z3MOYdDB4GjJCXh97tY/9qVhBAC1DXTc3nwo5fBVPfoq88+/uSNgT+cu9BWau365PKvKvpebhx92Xi9pXD2i5fePKF9+OkLo++1Pm7/Y+9/N10sO+G6+FH3i4avaw+/fyj87rtnbJdenThfcjFLO9pcOP/VK+8Xp9q/fK33+fKPE9ZcTN90//Xme6+e/yx17/VwXnckp/voM66Oj2DXp9abb18sz/gyJ2z+wku9jTlDZSnol8/DoXexPzeMZ20aCReOqbyH1F69avqQhjao8exI3tbRVt1//QqKIv+50ZHlAyMIFMdxDEDUiaCOof7bM4Nm1yOX/Y7DOWm3jy9ah+cXh+bm+mdnex886rn/sPve9DXLVId58uqE+cLoxOcj5s9HJj4bGf3k9siHfeZ3+19T1VVyUxo8Dxjo2TXUDJ17csWKxBr3FD09vZaZWcvKqqKnlbknkUTU0VLL3JPICQ1SyKOjpVYx0snxymVBENm2LKckF6+IL3FLIF0LSBFN4YqYvJXRRzcnzw88BvO4ywWtGFiEqB1iEIM4gABgGHBh0AVwhHCg+AJCWDGwiGHzGJwHrhnbg87Ja+c/06/KruNmGGipOkpSNS1FT0mtWpmkp6TWMzKb2Dm19HQdNZUsIJNf9ewsHT1tuYZMOi2QHgvkYAmpUSqjJuvoqWQqSfoV6OjJFU/84otWxpZSEiqZqUsLTGgxRyj7jm+K/uIPH964dgtFwX8Alpgd/P7c6+rghKgtB5QBBzRbTqiCjifuLFZsPBC95Xh44IGYbUe1Qdnxe0+EBuaoQ/K2rzmm3VK1d1NezE7dvk1H4nbrtm/K3xJQyxNVMMQNFEkLTdrKljTwRBVr11Y8s61+u3+5SFLKE+uYEj1FXMsQ17NFdSxRlfe6aoGoUCKrZgsNdJGeKy7fuMEQGNDCF5bzJHqmuI4mbaZKmuniBrrA4OGt9/Su4gkqPLzLuUI9T1znKa4IVf9eLM5fJS8O3qRXBpaF+R9K2HNC45eTsDVfuS4rceepZzZmxu08pfDNit1+Qh2wP3rrMZX/KUVwZZBvvVBazxI10rwbGRITTdpKkZnc5U0USR1TUC2V1Qf51visKmYKS2myBorcRJE1M0SNInH9Wknp1o2FuwNLlHvbJD5VDFEzTdRKFxk9V50RrT/LFFTRvaupMhNV1kKVtVCkJqrMRJWZaDIT/X+E1ESXmqgyo7uPkSJvZMryCqvffueDC/fu3XO5XOSO5eXj37qtPxCWd+/e/fLLLx8+fLi05xliBOYE1nu2qX7rxA3bRLtjot1pbneY2+2WKzbLFdvkVdtUh22qwzr1N1IuznTNTnUvPBxHHY9w6IAQgTh80jUjEfCDYYlDFGIYRDDMiTrnoWsRLs7ijkVi4SFcvAvRhwj2GAIn4UAIq41wPiTMFztPq3ojJSNRkn6VV1+Yx5CGP6T2GlRxJyK8R1W8URV3IpxnUTEmwihmBWM0lDGu4JiVnlMq/sQ+zh0Fd3of656KP6XyGFVS+tS0gQjvsTDPu7sZM6GcjvQtN35r+vydP3z56QcPH8xAMicnSF6SjyEMAgxiOEQwHEMIzEGgVgJdJNAFHFuA2CKGWgGw49CF4whOYJAAgHgy8vE90vB/7UqSzoIudA6AR7jzHmG/R9jv4857rvkJiN61PbiNzU8QU7fvfvu+9eKbH2U9M1aT1VMY0994yHK2oLsgxfrpr7GLL6J/OdNXEGV7pezh74u/jPO7ovV/eK54/s8tnxfEOL99Y+KT33RUR3x1KODOu+fM7/z2i4Lky4nenfHcjjyFs+9rMPTdg+vvfHwivisvw/rFb2/V7f8sduvYr/LvfNr2+YHdN7X8QQVvTCkYVnsORLIHtczb4fzO9N3XnmsY6L6O/Ts1WOJHhCWC4ziGQZcLIMi94ammo7ry8FMle46VbTtaGXS0Juh4deDxSv+jlf5HizfkFKzJLF6fc8ontXBNZpEks0SUVS7dXybOyfdKzfdKLffOrOYlGbhpTZ4HqtzTa1n7K+ipOvdkAzWtmppax8qqY2cb2Fkk+Za7mDpaavGKeJKRlfQ0PTuLZBL5I+lmQE5blqxMKF4ZTzrhkWtAajgZpbTEk+vS23994e7lSde0EyziiBNHXRBHcIjhAAAAAcBRABEcQSECEBS1Y+i8y2VFUCcKUCuw9s+WrE+r9Eg00JMr3OLKfhlXS0uvo2c0MLOaOfsbmFkGWlrVk3yXnPjU0VLLKElkY5VEJrnpupSSlP+LGNJvgZQvldOSy6mJ5AYSMq0kV5Es7y3RMVIKV8Tk/yKq0D3yKGVfUUjq569+cKurF8PAjzs68vSxDEvoxL98/5uoXakRIdnhQYeVAUfCg0+ofY9EBefGbM2NCjkWHrA/PPBAzO5jiuAD2m0FOzec8BMf3LmxQLOtKjykVBmsC9pY4SUoYAn1bqKmFaJWiuQMS9rCFddxvEo2bar3960Xyw08SS1TXM+UG2miBqawjiXX02WFmwONAmE1W2BgeZeLV+dv9a/eGdQgERV7inQMgZ4hNdElJvEqk1hi2LyhIdi3McjXIJPk8UXlIp96vrQyVPs6x7uEJ6r0Fut2bixXBp+M3n4k3C87cetpzaacuB0nw/wOxO44FbYxKzr4aLjfgfhtJ0N9T4aG1KyWVXC9a5hiI0vWRpO2UGUm0nyOLm3iShq5fP2aVTUbfI08aR1V3ESVtVGkrXRxK1fQJBTqhPxjgb5VfgGNnpIautBEl5xhyVpZ0kb+2mbBunqWtIYiaaFI2yjSNoq0lSpro8pa/xdYtjyBZQPbJ6/a9PGfP/p6bm4ORdGfBZbkM/Thw4eff/75/fv3SRMfCFAcc+KuOeSR2TrZuzhxzWbucFg67BNXbZartikyOqxTHYtTndbpG9bpLuvMrYWZntnp2/a5Ozi6CIETQAQSEBLLG0gggcPv/fgnM1MUhwgECEBQzAVJaT7mwlEnjjpxFAEAceHABXEMJaATx+1W4l7v9cLo2yrhmII/pvQaUnsNqr3MYV6WMN6Iijes4o0rPCYUXLOCZVayzEr2hJI7ofSYUPAsYbzJMI/pMM50KGcqlGcO8xhVsfvDPXo1otEwwYN9HEsouyNnz9Xfnvvs/Xc+//TDucf3IQ4wHGIEDggcgxjpEAtRJ0QQ6LBDxyLumsfRBRxbJHA7Dh0Qd0DogjgKcQwukRKCJRXwTwLLv80N4tBOIDbcgQIHxBwAc2DQ4SScTtyB4A4AHIRjkVi4u3Dp3e9Sd3YrVvVrVndGrrses+l69NrOrE2dR/37Dwf1J64bORQ0dDT4hkbYv0+0kK+dqoy7cmCb7bU652e/RT9pHCrTPHqtwdX+qf2D5ydPBNyIYvWcCrN+9ebor2oWL/5htDm/62CU84vf9ZQmXYwOefBi6b33m79ICurW8keUnmMK/rDa87aWOaBl9ofzOzKeufmiaaC/62eEJbm2CcUxiNy1/ibfmCuMLeUn1fDTarkp9Zy0WmZKPSej3iNDz06pYSbXctLqPNLrPDKqGanVzHQdLbWSnkrKXHWMlBJ2TCkjXs/K0NOy9IysKkZ6DT3NQE0zMDLq2dl6RkYVPZ1k4TJ4nq7HksgkM0tS/kqmlcuvlFP+tkiSHGcscosrE2UUyzMLVqeZNCV/LHqh8/VvHnXPIHNO4ATkwh8MQzGXw4WhdggWIUqmni6AIgC1o9iDnulj8ugSRnSlW3wlJamKmlJHz2hi5zSysusZmfWMzDpmZhVt6WyXT7LUPYkkIll9JWFZw8kiJ0zIjSUl7okV9BRyPxc5K7JchiU3d5IeQCXu8cVusad+oTnN1tQpjn75+sf9fYMAwB9XDfs/Dvz5oZkAACAASURBVBzHIYCoC73V3psRcVgTlB6/45Q26ERkyOnwgGMJO/LVfocig49pA4/EbssND9qvDTmkDDgSvbPMT5jlLz0cFlTxzOaSNYIjQmEeV6SjSxoo8lZ36TmK9BxN2saUNnvIGvnSWqFP/cagF3lSI1tiootMDLGRLmr0Wtcg960I8KteL68UepdLpcV7dxl2+Oue2dq0fk2VfE09S2jg+pxhik0CceP6dcYg38ZdIQ27tzQE+9ds8m/hSWq44sptytcY4hqGpIErbti7tWVvwOmILQeVG1LitxzXbM5J2pOv9DsYuz0vdNOByC2nNQEnNYF52zYXb1xb5sEvYwob6OJWunQJllS5iSozMmQmlqSZ5V3v6V3ts66VI6pjSIxUaStF1kaXtLKFDT7rm2RrKryEp3nicq6kniWsZ4vrGcIatlTP9anhr69jSKtIWNLkZ6mytn8Bls1uEoPX+sKG859+8JdvFhcXl1K673v8QFjOzc198cUXMzMzGIZBHAcQQOjCgQ3aH9ofjC5Mdc+bry9OdCxOXLVOXrVPt9umO23T12xT1+bNndbpW4szPXOT3Yszt22PplyOeRy6II5gOAYICAj4d+u6fgAscYKABI7hEIWkpAIACCDEIEQhABggACBcOGEnCCckIEIQCEbcG7peljKslE2ECSYUggG1oF8jmN4nuPMMf0jF79d4jSu8zAqvcQVvXMUdV3pMKHkTSs8JheeEwtOs4JkVPHMYb1zhOarijai4/RpBr0Y2pPSeUrKH1ZxLhxXfvfziJ+9/8PmXf51fnMNwiJKwxAHEERx3QnTBMXdn4f7E3Mzw3PTg4t0hx8NxbPEuARdxaAfQAXGU/DyxHPjSxwL8iZ39j3Y8DUtIOkXhBAQEgRE4RgBIuHDChRMYJCBG4AjEnXMPv/5jZ7z/5G6vB8/wJsK8JlTCcZVndyT9RhR9QM0ZC2MNatmdCrcJDffuPu54GPdGuFdnOP9a7MYLUb49cWu6o3w6k7b2HImxHNdaor0nNOyxtGBLafbVHOVo85H5xhOj2aG23xT1HtjdGxOw2HJ49tenr0St6w/njSl5E09gORjB6o/w7swJ7fr9maGRfuzfHKf58XqWEOIAAwDDMBybwz4wvVEoi9d5J1Z7JlZz4g3cpBpOYjUvpdo7rcIzudwjsYQTV+aRUOGZVOyVWCJILvCML/BMKPBMKBYkF3kn5fKiSwVpOm5GJS2jyi2thpJmoKXV0tJrmZl17OwaenrVEzouud89MehZdrZbfrGCmrJso/M0LMkFXuW0JNKjtYya2LbqpI6VWkqJ1XHiCz2jjnlrc0NSvv3gS9SOOZyo3YUgThditaEO1OnAEBQ6MYACADAUQxE7gk23jx4RassZcXp6ehUzs5ad3cTOIYOEpZ6aVkFJJovGZFpc6pZY+cSf74l57JJQlpwtIbuYJe6JZdQksgZLkrLELa6cmkj6xZPnT5oYlLjHF1GiTtAVTZqTX//xLyPD4xgGAfZTlWGJpYIMwDD0jvluwaFKVUBK8u58le/huO1Fik37k/cUqXwPxW3LCw84Gr3lpMY3J3F7rjbwcGTISW1IgTqkaOuao2s8szavKZKsrmRKayg+zSvlppWyVndZG0XWSpUaGZJmtszIljZ6SFs54la2+Azdu40pPUOXGllSvVhe9My2hp3+tWt9KlbJSncEGkL8qjav18nlFZsDn/WQNNK9m1mSVpagwUui9xaXbFin8/PVS2WlglV1/LVGjrxui+pPNGmDu9hEExk3r6vb7Z8fs+OIemNK6o6T4X45CbtOhgceVgcee2bjkfBt5aEBZbv8y4XSQrZ3KVNcT5OcoUnP0SStVKmRIjdRZSa61EiXmhhSE13czBXWsfl6Ot/AlppoUhNF1srwMck2G0XrKgO2m3jifI5QxxE1cr2KV62tlq6tZgmLvdbWigPaaHIDTd5CkRlp8haKbLkMa/xnsGwlYUmR1/LW5Z37/TcffPq13W4nawnf+57+QFhardavvvrKbDYDAMDSmBHAcZSANtR+33p/eHbixuPxjgVzh3Wy0zbVaZ3qtE5dt07dnDffXJjseWzpnrX0Oh+OA/scwFw4jkECxQgUIzBAil2eHgj5XscSLHEckrJDCMmHPiQAhgMMx104AQEOIOokUCeB4yiBA4A/GumuOzSs9LGE8s1hXrc1Xr1a/t29gvt7BINqQXeEYEwhMIcJxpReoyremNJjTMUdU3mMqchvuGMq7oiKO6TxGFJzxlTcUaVgUCUdUvHHwuk9kczvclWXX/n9x+998uW33yzY7S4cR3CIERDgKA4dEJmzP7I8nux5bL4+Z7k+b7k+b7k+Z76+MNPnmLNgyCMct+M4iv/dB4klB12cAJDAcAL+yIrYpy8mWRfHCAIlCIzAAQFI4yRAEKTlomth6q+/a49ZPbOX/WAfwxzGHQ/lTYWyh9VufcqV5jD21DP0ETWjO5xi1rLuPEOfDGUNRvAGtV4DCsFtlXhEKRhSC7vV8i7VqkG12LKPMbmPPqaW9GjW3wpf1x7ucztqXZ9Gfjtx3Q2NsF8tHUvxHU0P7NNIhzTccSV3QuE5ova4HcG8Hc7o0Qra94d1vfLs8PgQ+rPAEuI4ABACDIXQiUHMCrs/vl4VdqxZcapNmf9ceOlz4WVn1CVtEeUtMbrWuKrzSYazifoXMptePnzm90fa/vvE2f8+cfbVk+f/cOrZ1/N+9W7p7z8qed20q/QUM7Gcml69IrXqvxL1bin1jMwGTk49O7uGnl7NSK+kpS378izDcrkqu+xgQDoSkN3NckpyGSW51C2xaEXc8r7lJ8hJfXZVQSN7fytnv4mVUe+RUu4Vf0QeefmDC5gNc6HAjqCYC+ttv2HpHEIsVvAIBXYAUBxA6EIRpx0Z/awnlx9lYKcZaJkVzOwaVnYDM6uekVnHyGxgZjWwspo4+6sZ6TWsTJKXZe5JOlpqFTOdbE8uJ5ekWQFp8bO8aKXEPYEU+JBBynxIKS95/qRMqcQ9vpgWk+cR8VKm/tu3P5s0T2MYeCKW/wlhiSCOxbnFM4bnVQHJkUGHNb5HY7cVqHwPxW0/rdp8KHFnUdj6AzFb8qJ8D6ZtP6len5G0M0/tfzh6e8GeTUfVOw1bgwzeq6so0hq3Vc1ua0xuPiZ3ucldZqLITO6SJndJE0XcxBS3ciTnmcJzdO+zDMlZmtTE8TF6icrXyAtD/Go2bKoTiCrFQp2X4LSnd563TMeXGnjSRsHac2xJK01kpHtXe4jLOfzTsrV6gVxPEVRRxQamT8Pm0NdXihtpPucYkrMiQcWWDacTdudqNiWn7Dyp3JgRv/24YlO2Jig3LKAgbKt+q1+NWJhPFVVQpQ1U+Vk36XmK5Dxd0kaVmihyI42EpcREGiBwpUaupIkjaWRKGmmyZorMSJPXea4q2bilbm1ApXB1KVdUKZC1+G6s2rPNsH5DCVd4miYqZfrUrhDXrBTXUeVNFGkjRdZIlTdR5U00WfP/Ckt5M82nlr/h9G/euPzR5984nc6fEZYAAIfDceHChZGREYhDlFSpEAQkIE4gOLCi1ju2B8PWmZ6FyesLk9cWJzsXJq8tTN5YsHTNW7oXJvsWpgYdD8zQ/ogATpzcgkuAJ7BcmqRYshr4YbDEn8qQCHzJQg8QECNwF0HgACNwK0osIAQCXQDHEHxhZODZvAGVbHIfbzLMoz+c1x3Bu/+M16PdXgMar65Ir3GllyWMP67kjaq4YyrOuIo1pmKNqVmjataIhjWkYQ1qWH0RzMFwplnBmgrlj4WJhtUeA5Erb8ZRL+Wr2199+aN3//LV5SsLTsS+ZOwLcAIhcBu6MDM72fN4on3BfNFmuWSzXF40X5qfuPzYfO3xdO/irBl1zeIQ+QdSYvgSwcj4cVU+T13MpU8aZAEYhziBEARC6osAQSAEYZ8bef/cxViRRcM0q2kDEbxBtWBqn6dFwRxVsCxhnuZd7CGtx80o9u0ItiWMNa7g9Gm4fWFci4o3HkobUbL6FdyRSOGQymNCxbIoaGOhtOEw7rCSP77X06zwMqu9BsJYI+EeA0r2eDh/MJQzGuo1qRGNaNgTSo75CSz7wundWkH7QeWt154fmxzDfkB74gfCEgCAkYUMgMLRvhHzrXH71CJyx4bds8P7dvjAAWdROAvgLMAfAzgP4AKEVogvoPgCwBchtOLQhkMrgPMofh/7ovXDQ5w4A/uQ4Rc5Bvf99ez99ezsOlZWPTvbwMjQ09NrGBk1zAySjqVuicUr4gv+K6bULZFsTy5Z/JANQvfkCnLUkpGmY6aX01PL6SnLs/81nIxqdno5Pfm5DcX1Hvub2DnNnJw6j+wqfvZRYdzwhW7ggHYU2FwYnMfr9tecDEprjS5+q/p3t7/ogvMAOCGKANecq//N9jxurIGdZWDm6Dk5enZWDSODjGp6WrlbUrlbEtlkrWKkl7knLTcvdbTUMkqyjpZaQVtKiEspSZXMdINHDsnLYreEopVxpe7x5bQkss9aTG6BpiaSQQp8ymlJ5bTEKnZKLi/iN4eavnnn8wf3HmKArC99H1Xk/308NTgEMOhAEcfrL/0xYkeSOjBDG3xYG3JcFXRY5XcgKvBobNCJ8M2Ho4NztQGZCVsPR/gdi9+er/TNjttxcu/Gg9FhdQGbazjCSrq8nupTR5XXUaVN1KWMykiTmWhSI11mokmMDGkLQ9JKE7fQpS00qYkhMfJkJo7Q4O3TJFzTKl7/rJe8hbexnruhzntjq2R9m6fMwJGWMMUFXj41GwNaV683CLwLZT66TQFGL1kFV1wu3mRcs/23K6XG/5Kd/y/JOU+B3nd1ccyOgij/jPiQQ5GBx7UhuXs3ZKv9joSHFOz2r1i7utJDXPVLWaObvIUqbaNL2miSM1TpWaq0jSYjYWmiS010mYkmMzGkS0GXmOgyE1VmYogaeF7l6zbUBm9pkPvki4QFW0Oe3RVUqXpGv3b1SYHkNFNUQpNWM1c10CU1HFk9XVjDlTXQxbU0WR1d3kSTNpNBqmFpMiNVZqJIz1ClbXSZflVw/u/e+e6Li5dJdc/PCEun0/nNN98MDAwACNAllQqOERAQGIQIDhwQWUAW78/dHZmf7l2Y6pqd7Ho02f1oqu/RzOD8vTHXwh0cmSeAjYAIjkOIA0hAsDyq/WPA8qmTfhovcImXOI7hBA4xArdCfAHiDgxFEMwGbWNjv6u6pV5nDuNNh7LHVOxRNev+Xtbdvaz+cPatSPaoim1RsMeVnBE1Z1TNGVWzRp7E8BIs2X0RjAEtbVTJMYd5m0NFFoXniIZ2I5r7XXHUpdde+vC997+92m5FULL9iEIMQhcOFp2z448tN62Wyw7LBZvl6wXzxcXJK9bJdutUp3W6a27qln12HMdsSzOZ5C+ypIFankn9sWctn7qEgICQwAiIERCSM6EIARECAjLpxCBufzj0pvFinHgwit2npXdH8gfDZVOh4skw/oSKP6byHlfwb0cKOjTMHi13UMEaVnH7NbwBteeEijMe6j4azhlQcYe0vCElfTjMfULLHtFwhpTscbXH5F7WXRVvbB99MsJjREEbV7Mnwj0sKo8ZldfYPvaIhmlWsswK7oiaMxjOGlJzeiJkl09EX//ji1Mzkz8PLP8m9ICQ/DozMzPaPwLtALog7gI4ihEIgqMoDvClgDgOAY4DHEVwFMWX2tk4BAC6EGjFBv7Se1CQUM3Irl9xoI5xpJa9v4GT08DJqWVm1jIz9fT0amqqjppS5p60NIPxZHqEdB4gIUTmlNW0tAr3JB0ttcQtIW9FbIFbfKF7fDElvtA9jrQgL6UnldASW1edrqCl6FYmVlJSStwTC5gpp2Rp0+3j0Im7AERRCO5ghqjS04K4As/Yoz6xzZmV8CEKXbjThUAr6Pz1Z2V8UoWbXslIr2Zm1HJz6rj7ySkXHTWlhpVZSUslxUc1zMySFfHFK+KXM2NSxEumyKTx0PKy62K3hGK3BDIJJhW8pC6JnBupZKaSfuullAQdPaWclnDMM+KV/PNfvfXXRw9mUYAC/G9aj3/3zv7fN30ZlwC6AOq69PnlZGWOdkuWdtvRsICDETtzlf4Ho4OOxAYejQk6ovXfHxWcEbPlkNbvhDbwhNp/f9zOU6qA3L1byn031bEEBrq0iSqvo0vr6dJ/yKKeIPPvvhE3c+VtHFkrQ9TMFBvpwia2rIW2umGlzOAuqWdK61mici9Zwer1BVuDyncFV+wN1gWtyg1ck7s7pDzIXyeS5q/ZXL866LybpOH/k575pfQ8y7Pad22FOvBUdGB2bPDB6JCTSt9DUSHHIgOPhAee2htYsUpe7iGqcpc1UWVGhsTEErcyxW00yTma9Mw/njBdtmSztxxssdFb3CCSVm3yr9vspxeLC/w2N/lvKt8aXLVufdmGACPPp44lb6ZJmtnyJk+fBk9ZladMxxaXs2VVdKmBJqujyxuXYCltoUlbKDIjRXqOJj3LlFX77S559f1LFzuuIQjys8CSPCCETqfz8uXLvb29AACAk+0/AEhkQkBWUQEAdqcDdTxCF6ftc5PWhSm744HdOevE5iG0E4STgA4CouTz/Umq9NTb9wfUYP/fB9nPxHEchwQEBIQuHFhxO7RZJl9u7QgPGVF6T4Wx7u5j3ttLnwmlj6mpvZHUnijqUDh1QkUdVbFGNJwRDWdEw10KNXdEzRtR84bV3GE1czCc2Rfu1a8Wj4cJ7+3zntzrdU0t/06XdeHN5z/86K2OzisohixZsQKAQwQ4Hy/M9M9Zri2Of42Yv7RZLs6ar87N3Jyf7LRNdTinOqyWdttMF7DfI3AExwGEGEHAv3sD/KSX68ndWfZLetISXvoJJTDcfmf4Jf21uLW94Zw+Lfu2xms8TDK1T2wOFYwqvYbUgiG1YEDjNaDhDal5Q2qPYY3HkNpjWM0dVXHGVNxRlceoijeq8hh9UtAmXxlT8caVHuNKjzGlx5OKt8eYymNM6TGm5I2quEPhTIuSaVGQH1nYFgX/Vvi6i8UZ37754uy9+z9E+PbjwBLDMAzD5ubmeq53YQ4X5nDiGIYDDGAuDEMwCEm7OwxHIHTh0IVCJwZRAHEckLBEIeqANuTBrbt5m/aXUFMaaAcM9AOV1LR6dnYjd389O1tPT9fT05eKsfQ0shlZsjKheEU8mbrpaKk1Txx/KqgpOvdkHSWl1C2xjJJUTEkscIvPd4srY6boOOkV7LRSRnIpI6mEnnh2bX41M6OGmlpDS6tgpBVx0k6vyrzXNQOdOAJxzAlcY9bqvbm1nunNnIxcTsSrx8/gjyHiwmyoC1rhF01vlXom17Kz9MzsGmZmNT29wi2pbEVCJSWlmpZWTUurcEvSMzIMzMzylYk692TyxcqnSsfLnrfVrMwqVgZp90NWaMuof5dHkoqewhUxhStilq0VilbGFv4yOm9lZA5H9Vbl775+9/P5xwsohsKfHpY4BMCBjvdajiQXhgakR+0q2Ot/LHJPwT7fnLhtJ7R+OYnbjkUEZCXsOBTulxO3pVDjdzxqa6466Lg6uDhgQxnfq4Lt3cyQtlBlTTSpkUzO/t+wlBgZEiNTYmJKTHRRM13UzBAbGVIjRdpM8TGtlOiZ4rK1G3Rhuw3bN6Qm7SuICDocFXgkMvhI9PbcsJCiXSHV27YZ1/gbadLaX0iaV0hbPIT6EP9a7dbCCL+smKADar+DGv+D8VuPhvvuV2w8utu3OMi3ji/SMcV6triBI27miNpYorNM8Tm6pO1fgSVTYuJJmzykNR7Ssg2BzT4b6rxlNXxhEd+7wFtW5bP5HFtqcheYmLLnmLI2qW+b//aWdf46ydoSnqiIIa5g+NTSZfUUcQNdaqJLztAkZ6gyI1V6hiZto0t0WxSVr39wqaOrm/wz/BlhiSDI1atXb926RbqBQwKHBIQ4gDgGIQowFGAIwBAcIARqIzArAWwE7nwi5gQQhzgOIYDf2870hx44QeBPZhMhQQDCiUMr7sDtlnuvn+2I3NKtkQ2qvCfCvC2h/HEFf0DD79Hye7X8IRXfHCYYU/BHVIK/D++lUAosCs64itmv8ezRCgY0nhMq7rCS2x7hc6X6wHdvvPDpB2/dvNEBALpUCQKAgAiwP5qf7pszdy5MXHSYv12c7Jid6np0p+/x5M3FyU7XVId9smN+4prtwRgEjp8Jlv9H4ADY8EfD5rOFvSrvsTDKuJoyrmROhXpMh3InFKxxJdccxreECSxhAnMY3xzm9XRMKHhjSt6Y6vvEqIo7FM62KNkWxVKuP6UQdodvvFRx4PJ7ryw8+vf2cxE/Iiz/NnaDYQAABEVv3Lxuc9oWHVYEok6IOXHUBTEAgQsiLtyF4C4AnQA4bNBuxV12gCIYdAHMDlx2YMecTue0rTGivNQjvY6RZWBk1rIzSVIaGBlkGbaKmlr1pDe5LPMhwbNsSkCmmFXU1Gp6Gun4U0pPKWOkljFTy1gp5L4RHTe9mJ5Yxko5u65Az8ky0NMNzMxa3v5KwYGCdfvvdk1jdugCEHEAxGytCT1RSY1voKYUesZ9pHsFf4ShGGaDCLTBt4pfKPVIbOIdrGXm1DAyqmlpVdRUPSOjlplZQ0+vpqUZGBl1rKx6Tk4tK6uKmlpNS6uhpVVSU8spyctrL8nOK0lHcoaEnLMsoyaRGSS513pZlLS0wOuJYV4pJSGfFnvAU/tR0xvfvv+V3epAUQTiP0nb8u8UcRgETvj4zmLJ8eZdATnKHWW7gopVu4r2BRyN23Fa45sVv/Ww1j8taecR9cbs6MD8sI1Horbnh/qd3ONbLhGVeAkbWN5naeJWypIfTeu/CEu6xMiQmmjiZobUxJK30sVGhreJITZRZI1u4grBqhL/jSXaXeXqrdlxuw6H+6UlbT8a7peZsPOEOuBo1O7K8LC2dX4NdKl+haRhpaTRS2bYHtKgCs7X+mfHbDmoDTkSGXQwfsuRyIDD4cH5u/xKtwQ28TwLefwSobTOW9bC9jaxRWdZon8VlnRZC13axJTVM2V6jlzPkRm815q8Vxv5Pk0ekkaevJUlbuHKnmWIzjDERk95tXRtwfbd+q3bazf56vlra7hr6zlrmunSJoa0hSE5Sxefo8ua6dJWuqSVJa3cG1n/1idXb/b2Lxd4vved/YGwRFG0o6Pjxo0bLpcLQAgIUkeD4RDBoRMHdhyz4q553PkYtz3GHfMEYiOACwIEAAx7koqSYyI/5RP+fz9wsggLAUFayBIohA7cgbssj949354Q1K0VDaj54wqBOUwwHuY9rPQeUIsGVeLxUPHUPrElzGtcyfv78FwKBW8mlD0dyh5Se/RoeX1a5qCW2qehX4qVdeoPd77+0hfvvdNz6waOk5IjsoXqwmwP56Z6H090LkxcXpy4uninzz5nsc1PWx+MLFhuOiwdzskb8xM35meGEcSK4wAAlHweP/Ub/YSwxP/mVL/0CQP+3fc4Duz4nQFz4+mBMNFUGHNSSZtQMCfDeOYw7pCGOaxmm8M8LWFeljC++W8hIGNc4fVjwXJEzbGEet8M33Cl6nDHh39cnH38s8FyWQv3ZFIVXOnsuP941up0OFEUwYALAagTw50YhqJ2xOEATgw4AOpwoHary+lwIC475kIwG0AXgR1B7WAeeTXv+QLPJAMjrZqWXEVLqaam6tySdG5J1dRUPT3dwMysYWaS/b/CX8QWr4hfdvAhk0sys6xmZtSysvSMjCpGejk1uZiSVExNKqImFlLjS5jJpayUInpiITW+lJVyZk2egZtdz8rS09P1HjlV3gdPStNHLgygi8COYDYnhj3E/lDy65O8mAJO7FF5bPt/f4UvQhRCB0TgAngt91wpJ76Ju99Az9LTM+vZ2bXMTJLrle7Jle7JS6Vjt6SKlYk6t6QqSko1NbWamvqPWiRylQppSlDslpD/i5jCFbGkTQ/pH0vSkRwdWeZlsVtcoVvsKXrMYWH0p23vXPzwgsuBoCi6fFt+QlhCiCHQNo+aGl/buDZj3dq8tWuKt/jl7fLNDQ8+rfE9kLzjuHpTcsK2I5F+R+O2lG73yY7aWbx7c37QmnK+qNpDZGIKz9ElLRRZs7u8hSL7J7D8JyH9h5CYGEIT07uBI64Wy0t2bKt5JiQ/XlG+LzgzevdxlV924s7Tys0H4ncXqjdlx+4o0OxrXLWxhiqpWSlrcJM2eMqrdm5rVIYURG85HB2yP3rHUW3QgfitxzQBx7Q7dEEbSlfLy7wExSFBxk2bjXxxA0fUyhKdZ4rO/4uwpMlaqDIjVdZMkzbTpc0MmZEta2HLWtmyNo6s1UNu8pI3i9e2sPhVHtJqD2G+WHIywL9i25Z6X98a+eYmlryWIamjixuZEhNTfIYhPkOXNdGlLUxJC1daGZly5s+ftvcODpFzIz9jZgkhvH79emdnp9PlBDhOwhLHUQI6cWQe2h+gc2bn/UH7TJ9jesg1M4Y+mATWhzhqJyCKEzip3cRIX9nvfR4/6IAEgWIEhhI4hASBEgAjEOgikMn5T3/dnho4EM6eUNGmwhjTYcypMO6Egjeu9BpX8CdDBdN7+ZZQ7oSS/VSw/hYK1lQoZzLUY0Tl2R/uMaClD2tX9mgpV+JlXfW5N994+cv33u3vvUUQ8AksIQFdqPXB48nuxxOd85aOuclb9tlJHNgI6IDOWce9QfvEdedkl9XcPTc97HDMk7CE8O9nh/6DsPwfgRE4RiDo1EB/TW6vYvWk0nsszGNMwR9XiIeU3j0RHr1a9qiKO6byGFV5jKh4IyrPEZXXsIr/JLxGvxcpl2CpYVsUS7AcVnMmQgU3wze01564/te3rQvz/+7j8KeCJcDAyODIzNgksGFwDsUfA3gfhXdc8J4dLqIuJ4qQwhPE5ZxdRO9Z0UkrOmV33XMgDtSBulBox+zoNy/8pUiSUu+Z0eCRrmemkqSpoqSQ1KmipFTRlwqtrx8nXwAAIABJREFUpJuPjpZasjKBlMKSySW5nKSSklLhnkz6mJdQk4qpSYXUhEJaQgkzuYSZnOcem+ceW85JO7Mmr4ad2cDOrmdnV7EzSzwyjnjGf/vCZ3AOt6NgEcOsj5HZ2w9fPvmro8HpxTEn7/RP4yiOQQwFCPrQ+XyGoZgZW0vPqKNn17GyG9k59cysekZmIyvbQEvXU1Kr3ZJr3FOqViZVrkyqcU/RU1L11DQ9fUnss9ywLKckLy/jJKWwZdTkSmYaKUcieUkuvyT1PksTIytji93iiqkJxyiRWXzt5+ffv/LXSxiC/QdgCXGIAAQBmNUOXnntW4E0jeN9ylNU5r+haF9whTakROt3ImlbrtY3PT7kaJR/rtYvX+l/SrWlYG9gxWrvIq7IwBa1MUXn6VIjRV7vJjdRZC3/Eiz/CT6NDKmRJ64L9G3eG1ilDM5Tbj2o3L5fGbI/esexyMDDcSGnwn2Px2wp0G7MjNuaG689K11fTZHqV8iaVkjrGd6FIcEG1dai6C1HVL5pEdsPKv0z47af3Oefu8O/RCrM9eQXiOVVe3aY1q/Xc4UGhqiVLjlPl5ynSf9VWFJkLVRZK03aRpO0MaVn6aI2uvgMXdzGFDfxpLU8cQlfkidfW7x2Y4lMli/0PC0TlqyR6wTeeaJ1jV7r2hiSBqakmSUxsiQtTLGJIW1gSExMsYkjKc88+vu3P740MjHxw+/1DxT4AAC6urquXr3qcDqxpcwSwyFCQBuw3XM9HFm03FgYv7o4fmVx7Nr86M358S7rzACyMA1dj3HggDjAcBzF8Z8NljgkcAQlUBcBASCWZKkAIZDp+a9+dykjeEhDn1SunFRQzAr6uJIzovIcUgsGNN79GkG/RtCjEfRECHu03j0Rgp4Ifk+EZ0+EV3eEZ08Er0fr2RfufVst6VOLb6v4Yyq2RUW9rWFcilt9s7mw483XPnvvvaHBfrhkhPs3WM5abj2e6Jwzdz6c6F6cnYbAhQOUQBfBnMU+cdNhuWWd6Hk8NWyzPn4aln+T+kIC/8lK2mSH9wkXcUBuDiVHhggCxaEDRxbMPe0Vh2+q1oyrhMP7PEfCxGNhsiGluDeC3xPBHtQwSfXToIY9FM4d1HAH1JxBDXdQwxt60pv8frAc1nAmFZxJBXdEzR1We5jDRDcjN19ryuv66kObdfHffXf9SFtH/hksrXdm//r7d/9U+9J7ut++nff860daf3uw4dnjddNd48AFUAAQFLhszj+ZfleqPFivPlUTmntmv8E+bUUcLhSzog7n5MWh07L4am5SAzvVQE+tY2XVMjJrqGm1jIzaJ4JYstpZx8k2sDL1jIxqenoNM4OEpY6aUu6eVOaWVLYysYIcGnFPLKenlNKSCykJxczkUlZKAT2hgJ5Ywk7VeWaeWZ1Xw8xsYGebeIdquTnVXvsLvNNfOfEsvIfZXdgcQB0oji1A9B565/ad+TsLmBMFGIZhLoC5nDPWWvXpUk5iAz3TyDpYR88wUFMb2TnNnP0NrGw9JdVAS6+jZ+gpqQ3MrAZmVh09w0Bdslkgfe+WjRQq6Wk6Rtqy0R05alm4Iq6UkljJTNMxUnWMlAp6ypMabEKxW1zRyrhit/hit7gi9/hj7trjqxK+ffnz9gvtKIphGPrUqoWfCpYoRBGIOAD2xXdjkvXH2bIqurDGR162K1Af5l8SHZwf4XcgLuRwlN/BmKDTio0nNcGFewNO7Quu3CivYIkMbLGJI2xlixtp0lo3WTPlH2cK/9UwUmWNbEHFlk2GmK1VkcHHIndlK7enRW47EhF0JCb4ZGxQXnTA6eiAkzH++6NCTqTGvcCXl1OktSvkTStlDSxxqZ9/ZWhwYcy2k0rf9Jhdx57ZmBq7q3CHX9761YVe/Hwev2zNhuY9u89I5TqupJ4haaNJzlGkZ6n/nO7/AEtpK03aRpOepUnOMsRnWeIzLFEbXXyGIW5li2q9xGVr15Vs31YZFHD6mR3lwZtL1wjz14gr/Dc1CYQFbGElW2KkeTeyxc0ccSNb0sSUGJnSRqbYyBI3c8SlJ0veevejK1Mzd8k/w58FlnBpEQ3a399/6dIlp9OJAQgJAuIYgbsIdN7xaGxhsmt+7IrNfMlh/s46ccVmvr5ovvZ4vGN+pss2OwSQhzjuQCGK4vCnGgz8fx4QQpfTgTqsmAsDOO4iCIQgIEo471gvv33hwL5OlWd/uGd3hOhahLQjas2lqA3fxW26eWjPcHn0qCFprH7/ZEvuZPMxc+PhEUP2sD5jsDr1WoH2myN7Pk0P/jhm7VdR669EbupRrxvZJxzdwx4I9/46dlNna8U3f3rjk/c+mJm2IIhzWTlHQAS1PXxkvjVn7pyb6Hw82euYvwuBCwcIgdmwx5P2iVtOS4/V0vd4csi6OAshBiEGAPYfhSWOIwBDIMAIHAUAAZgLQ10AQwBAIebCF62T7ZdLErvUonEld0rDsyj4U/tEk6FelgjPQTV9SEkfVjKGlcxRFWtMxR4JY44pmGY1d0LJHgll/ZAy7N/BUuMxESa6EenXaSr8/5k7z6goz63vf3rXcyIwHRBQYIqpJtEYo7EkMUUEu1KHbktiYqX3oXcUNUZjYosNBREUFRURpffeYQq9Tp+5y3Vd8364kXhy8jzJSU6Sc6+9JuNkLb1mmOE3e+///u+64tsqjfrffUn+RFgS07pLUd9+zt10iLkphLU91Hz7oXnbfHibGm5WQB3AIa4nCFIHrydc9LXeGDBXGGruGfL2rsn6YRIHANeRBKYQjwcs9xBZuWZwdsQYCWcxQ834x9A9YhmesUyvmOe3USZuoXOcKU1NJN09zNg1zNg1iukRxnCPYHlGsD2fzyy6+Bs5+htv9zNxPGyy/ZDJdj+6U4iZe8aCA/FmO+I5Pinmu+I5vnFmvmEWXvvfcNc0TeiVehXQ6yAJMUQSiAAQABwCLYI6BDCEYbo+Zdiar4LNhaJ/uCX8Qxhj5Jxg6pVgtoOqGEczPUUMjwgTt1imF+WBRx0+jukVy/amKsZRz63ho0194ix3hbM8KBEsFdQIZpCJC+VXQC24pvzwKN2s30vbqYVfB002HH7bo+jHwoqKGjWBQUpaMfu5+c9dL/zUEQQGiEgM6lp75e+tSTKxiaVxUznzogWCkFWLAja8f2DdW15OK77csNh3+4pD6xYdcFjmt+xV37XLQta8l2jGF1lwo63nR7/+arqFbTydm0j//bBMpfGTzG2j33pdtPnDePtle7d+smftMo9Nq4PWLPGzWx65ZnHQltXh65Z8tWXl/nXLDrls+c7KJpTDi6coy7IOe+31yDVLw7auCrR7y9flo0OfLdqx6aPQJW+HWvMizKyjzeeJXn0j/f2PTs+1jeZYJ3O4xxi8ozRBCl2Q8i/tyV8K3hE29xiLe5TFS+PwkuZyEyxt4015CWa8WDNLv0VvhH+yPGLdygC79w87vOO/bVX4ilf2LHlt77J3IvgLgqx4kRxeIoOXyrZNmMuNNeMm0nkZLEEKi5vM4cdxbA8GReXl3CofG5P/8Z/1H/SGJUmyq6urpKREo9HMyHUAjoCO1I4rRtrl0hqFpFwtKVWLn6glFSpJtUparZJVKQeqlUN1mKoPEpMQaQGaMYP9y66f3s8AIR0gSaAm9DggCTUG1QQkCQOhmKq8f3efe6H7x0W+dpWhu5pTQ/K/9rq6w7U8IazxTGrDpSMt+Wfa8q603rxedu676ktnO/KydO21cKCDlLXivbXa5hJtWdb4tZSOhMOtXwrbnD9p3ri4fOuiu15rSr9NLLqZk5+fPzo6SBAYpOwSIDBAHFONTUoa5JJqhbhKJWsklMMI6hDUG0gVkMt0kgadpEktbZEP9mg1cgqWf2VmaaBUXQQOICQBIEgSQABmVhKRABAENqTpuVO57+PuzVZie5Nee5Puz1gDn1mMrjWXfGrS8xmjz24eFZK1ltK1loNrLYY+NR9cYzq8xmxw7R8R+MztXm8mW2suWzu322Fup4OF2I5bv21p3ZHgptJCtV733wRLBV76w/2Dr7iGmwkT5/rEWXmHzxPunbc1K/IHUkNqEYEBEqqI5pzqXTZbYuf7xrI8D1o5tt+qJXUkgWlxXE9O6094RgaZb01keSYxfajdHemWn6eY74qheySZ7oihe0TT3GMZnvEs70gjV5GJMIblFcn0iGR6RDDcw2hugS85Bs1xogSls3uhqaQtkObkZ7zdn+50mOboR3eKnOcbP293LMcnxWJPkumOWJZXnKlvhJnXXovtxUduY8MaHYGpIaZHgJipEREQ6SDUGQBm0ONj1YMHFnsHmLrG07yT6N6xTPdIumscxyfBbEccx4dqWIoYHiKaezzHJ5blFcfyjjB2jTB2i+P4UJikPAoog6Ewxk8F2HCWx4vrOV90LaCe1CxBQxnCIJrzYebm8JWfF195WNfQrKOcvMg/WQ0LESAMAJI4wqRjmKPPORZPROemcGwT584PeJW/d+PqALvFvsKP9tu/7eW82s/+nQPbPgxZsXDH2hVhK5fEct+KNbcJWPRm0uI306xsYujWcXTeL4yO/MYwtk0y5ybMswr6ZHnix0v81q74+qNlez/9IO7VBYd4NgdfFfh/+H700jf2bVgV/vG74ds2XphrHcnhJTEFKQx+kql1tC03eOWikM2rQ+wWf7Ft9aFPluz/eEW0tW2AOTeaw00y5yVaCuKsFkRzrKNNuWlsbuaMJPU3w5LDPc7iZrJ46RxesplNrMV8keD1yDcWhny4XPTJu0EblvtvWrZv64oDG9855LIqyGHJV9vXhK1+x2/Fe1GW8/3MuDFMfiqHmzQDS/4RFj+FxUvm8ONMbQ/Epxdl5z6TKzR/LywRQgCA/v7+4uJipVIJZxIkHAEdphiakDVNSWuV0kqVtFQleaqUVCsk9WpZvW64XjNUp5BWq0fbSM2QAWogxNGf+gv+l84/8xRwZFBAQEAdiel0KkKl0k7IRwcHpV1tjbnXr+378tbhveKscwZpr7a7K9DR1Y73+uGNTs+uXO+vqx7oa+trainMuuW1ycl+xQex/kFjPd0GndqAqQ2E1oApDKp+w1SbYaDd0FSrvXNj9FRiWbBn9kHX+6fSHt3KK8i/MzE+QqlhZ2AJML18eFLSoJDWKPsr1OIq/VgXqRkH+mmETYLJXr20QSdtVEtbFEO9GvU0jutJEifJF82B/wpYIoQAQRIYDgiSxAlAECROQBJAkkD4uLql4Omej+s3zKu3Z9Vssajdxq+157Wv5zett2rYyK1eJ6i1f6XR4ZUW+5db13LbP7Xus+P2fTKvZ41l31rLPwRLB3PZ2rmytRbdDhad6y371vEaHJc1HY9ory7WEvh/ESyBFvQWtvm/4R1l7p1kuiPe3Dfe0jvI0inTM1ozpVMjgEMIFfqpxrF9C91COI4xDKdgG5fH39yGOkBgWozASDV5K+psgOW2GLowgelNoZFyj4tleMYyPKnOH7UGK4buEWXsFmrkQjnBzt4GGTkHmbhQGdgLM4sugTRnfxPHQ8bbDhpt9Wc4J/C/jLPcFWbsGsvyjmN6xXN840x9Y8x3hFn5hLyzs/tuI9CQWogrEKZEpNYAtAZMZ9CTCEeAQFqy/LtHX/CcAjmusQyvWLpnjKl3rJlPLNs7kiacVfBG0d1FDI/QOc5hRi4ihkc00zOSJgwzdp1dZx1k5EzZ4FEGeLMspHD44hjJ7Pwl9b+odSVhTPdAE6cDzE3Rn+x/dKWwubUTgwCRfz4sEQIAAUTiiJjSgqDYuyxuAEuQyhGkm3HDbblfrV0VvO69LxxXfblp6a6ty7/+bOGeLasPr1602+7DqHffjrRY4G+zIODjD48tfjNhno2IaZNA5/3+zJLBS2dZJ1rOFy1emLBmRfKqpWGvv3ZwHj+IbR1oIYg0tQ7mvRbJXRDw8YqU5W/H29ldZllFsXkzpgdzecnz5oUsejlg00cxny45uOHDkJVLQ99eFMe2CmXaJDB4yewFySx+DNtWxLaN43BTmVxqfiOVLkj9bbDM4HAzWdxMFi/DjJ9mbhtvaR31wYoou9WBm1YHbFr6leOyvevf9HR+/6v1b30hXO23ecku59UH7Zbuc1wb/8YCfwtuJN02ns1NmsuNM+MmMXizsIw14x848X113p1ytUb3t2eWAIDBwcFHjx5NTk7CmcoDjhCmVwyOyRonZfXygSqFrFw1UKkaaFUO9KikbQpxg1JSp5TUK6Qt+kmZgdAiABD8S5uW6PnyaqiHg7WynIu52bnZRUUFLRUl3XW1TbV1Tx8+zgyM2MZ/YwOfezUlwaBSKofH/Hcc2Lhojc8HWx5fyO2sqK148rippKT0Zt5+oXDzivcDfb17KkvkPS3y3maNtA0f6sTGO/QTPdjkKKlQI6UcqoagvEMtrnyWd+1B9q0H+Xenp8YhnC2iQgQw7dTghLhBKavVSMr04qcqSZVc1jI10K4d7dQNNekkNXpZg0rapBzuwzE1SeJ/dWaJDAaADARJ6rDxweG+ju4hiUwxMTU9Oj49Oj41PDolG+i5k1984PMKr3UtftvqY3waEg/c2e1ctMe57LCwWbSzI2Z3W6RPc4BL3b5Ndbs/rfVdXSN8r2rbm5VbXmvcwO2xt/zdsOz5Z1h2f2pTu/295m9EnfVPNYD8r4AltRMY15MTzcPxn/iJrHbEMX1ENPdIY5dIU5egZTsmOyd0JMRIAqq1cAw/uy99v/XmAMstX/I2Fp+9C7SAxHV6SAAc1lx8fNBqWxRTGEv3pLgYy/CkbOSSzXbG0D3iWd7U2kgKnBF099nFHYEmLkE010BjZwo8VAGWagEGGDkGGDtSmWUwR+hHd0rgfxFjsSOW4xPP8Y1neccwvaJZXnHmOyOY3ofNXaJW7x0q6SEUhA4j5DpMiZNKgMsxrQ7DCQ2pESvSNobvs3IKYbnG0D0iTYSRZt4RLA9K7ypieMRxfCgjhUi6eyTdPYImDDN2paYtI+jCSJZnkJFzwEuOlBqWcvCZJeJsckmd/0VGUo9TdyiI+hlt28/enLo17FHWo84+CYYg+EtgSUKShJgeEnI9/O5qtfUbfqaCZJptmikvdp7t4U9WRTgs379t+Z7Ny3Zteu/zzcu+3rpq34fv7v54daRgQaC5IMCKd/jD1UeXvZtqbhXO4abSuL9X4CNIZfDTmdwUM9tEW0HCq68ncfnhc21CmLxYGj+eJkhgvpzEfjnOjB9tYxtuax3xwSdXTPnJTH4qg5/O4GWwbFMsbWJeezl8zYrEZYtDli+N4L8cMpcbybKNZ/BSafxU2oIk2oJEFj+JxUtm8tKYvAwmP50hSGP8Rljy0zncIyxuJoubacrLMLdNmM8Vrf0w7JMlvltX7l3/lo/76v2b39np+bH/psVfen10eOs7Xi4r96x/Z4fzR0GrFgXxFoSzuHEcfoo5N9GMm8riHWPxU1m8ZDYvxmLBoW/P1dy+V6bV6f/4z/oP9iwBANSWrvHxcQipXwoEhHpMOTQubZoeqFdIq+XSCvVIIzY9RMgndaNSeX+Lsr9JI21WSlq0I2Kk1yBAIghfcIFFL5idzsQf8Lt7/ve9MA8IIQIAkoAkNPj3Mafef3Xp5g0OP5w+2l7zTNzS2FRdW/qg5Ie4zANrnfZtWH86LgJTTowNSpODI4PddmV+GViYeSbv+MmsE0eKzp4uOnUi9cudcbs9TgR/OVhxR9NRomx5pGp9pGx9PNFaPNxWPtheN9zbMT3Sp5H3Yeoerby7rDDv4c38R7fvTU9NQEjOTMoigIBOOyGd7K9Xymq14lJM8kwrq1YNNE1JGhTSeqW4Wiup0Q3UK6UNiuFOvXYK0ytJXAsJHSIwBEkEAZWiwt9S0v4/5yX/yR7whfcYQggSJMSIiYHh2OAI721uqRGx5fce9de39Nc3t5VXVd4tPXEoPn6d8wUXt8HsS4SkbaTiWaST6/7VH50/8HXdheOt2d/05p0ezDszkntqLPv4xLW0wTOR3RkHa6O8yvd+Uu2ysH7LK80b+J323D47a4ndPLGdRZ+9ebeDWdd6s24Hi277ud32lr32Vn0zgzpz+9eZ968z77U37XEwldjNlay16rG37LG37LHj1biubj6T3NtciVN7sf+d6z8GyxcfAQCQAGgITDeiOSGMO8jaHslwFzE9RQxhrKnwoMC54scSUgUJnMBxLanSKzrH7iRfTHL1Pxt8dLx7GNfiANfpEIERSPKk8yDPOYwlFNHcZ7t9VMQxvaj+JSU0pVAaauIazBSGm3pFmHkHMdwCaC6BdFe/l7Y/tyN3e45SlwBjxwCakz/dyY/meMBoa8or+2ItdsaZ+sYwPeOYXrEsrxi2dzjDM5zmE8rwPMRxDH7btzgjT9UxTY4TxDRBqgDSGvARTN+jygo8c2C+a5CZayzbI5YmFNHcgykDd6aniDGDzDiOj4jhEcXwiDX1jaAJw2nCCLp7mIlb0BxnqvoaZOQ8q+kNfq7uobhIVVxDGcIAI6cAIyfqWVCPzC72ou4E0pz3sjee8Ep4lP24VzqoRwBQ27b/BFj+9DYwIBJhBMIxCDQkKqrsf22pnykvgWmbacZL5r4cuWpp2JaV/lvf2bH9/d0O7+7YvnLf+qW77FbsXf5e4DxBEFsQZc4NXbHy2JJ3083mRzO4GSa/PInxG2GZwhKksfmpprwUc16KuW2iKS/FhJ86R5A6Z0HyHEESfUEyk5dgYRttI4hb9sklJj+JLkhj8I/SeZl0bjrHNmGebSRfEGHNC7NaIDLlikz5cRx+MmtBOk2QRhOkmixIZfDTGPx0xgsIZPJ/AykF6Ux+GoebweIeY9keZ9tmmFrHzZ0f+sHywA8X7dy08uCnC3duX+Vv/+7Xm1f6rV/8hcdHB7cu8XBduWPjOx7Oq776bGnAkiVxDOtIFi/ZnJdizkvj8I4zeakM2ySmrchmYcB3P9bce1SOEfjfBUvqomA5MTHx5MmToaEhkkQAGEgISVJPqkfk0hqNuFzVWz7dX6Od6CcILUFiSK/Qj/WrxU3qvgadtFk50IYrhxHUIkS+MIQAgQECAwkMJDAQwEDAP7J1asaaB/004oAMECASQBIBQOA5py/YL1mx7YMPUsMCr5/99vzpY2dPncy9cPVK2pn0veEZAUFXvzsunxqYGJdUPLxTffNGy/Xr0oIC6aN7XQ9vDz28L7t3vy4n+2n2pdpH16UNd/SSJ8rOe9rux/L2x8rWh/L6vKmanOmanKnq7ImanImW+wNNj4vyr969daO46JFcLp+dvzMgHAG1Zqxvur9OM1Cn7K9QiSvV0mq1rE4pq1VKa1TSarW0RiWtUUlr5LL66eFW5ViXbrKfUAxBzTjClAZSZ4A4gjiE5K+9Jr8h4IxZLyQBJAEEgPqCRJIEiePj0kHPDU6fvLHc6+MtjXlFA+X1Q9X1PSUlrbmP4pz3O776gdOSj+ruFZMqbWdljfAjO8e33otx9m4reiQRtw7LutoqSvO//z7Sd+c3AYEVV3/EpR1grEfR8XTw6ZWO72ObQnY2u33aYfe25NOXJZ/N61tv3rSR3rKN3bnZqs3Bss3eqnuDdc9aC+lay4G1cwfWmknt2OJ1jN71jC4Hi257a/Fai8HPTNvWcZ94rau7cKansQH8+3X+PwuWBCCngVqv0D5KyQ60ForMvEQcj0QLnzTrnYesHI97xpJDekyHaaBWq1OTOj2m0qsnVZgaw/WEXqcHhF6LCC2BpppGAxZ6x8zfKaJ7zCh6GJ5U3ZUCJFWbDX/JOWKOS/hLzsFGzv4mzn7GTv4mzkEMtyCGWzCTsr9xm00uKavVQJpzAM3Jn+YYwHDeP2dLyiv7ROY+caa+0QyPeJZ3NMMj3mxHjNnOcPrOKBPfBM4ukaXvwfkuUR98neV/uvrMo57bjR03qkrT809ujNg3d+t+460hJk6xNNd4Y9dYunsEyzOC4SFieMSwvKhZFxHDI8zIJdTEddaHjxqvnHVOoAqwM7usn+tgA42d/ec4zhZdIzle0ea+QSYuh/+xjVL0BBo7H/qfrQFGTlQCHcx03Ulfd3pX2sPsItnIuA6QgCARQf7ZsAQGLYEIAiI9RO3S6TUb4kxto1nWxzk2KZbzQ999I9B5dajj2zucV35u/66vywf7Nyzfaf/B18uWB1nwQhj8VA433kYQw3051oybZMLLNOFn/gFYJtN4iTReCo2bSrdJZ9keZXMzTXgZFCxNXkllLEhhL0g148bMeyVu8cfnTXjxNEEag5dJ552gv5zJ4Ceb8+JNrUVs2wQGL521IJnFj2Fy4xlcas1WusmCdJrgKF1whC5IZwjSmIK0fwuWbG4ai5vJsj3O4WaacxPM5wcvXxry4buH1q8K/2jRwQ2rI1a+vX/9hxF273zltGrfpnfc3VfvcHjLyXX13o/e+nL50lg2N4otSDPjpZpzMzjcYyx+Opufarog9rVlUeeu1Rc+LidI7L8BltPT0yUlJTKZjCQhAAYSIpLESM2YSlqn7S9T9ZYpxfW6qQHKtQcBNTkt08patf0NOlmzStaCKwYQVCNIQMOswykCMw6xFC/JPwpLRBogpEj5/K9GJInjpA7HlYV5WV8It8X7f3nr/NGSgovlT7KrSu+01zzrq6zoeVLWWlLS1VDTWFc2MtAz0tbYkpP9IC6x9sixplOnK0+eqDp/9u7Jb1qLn4hbmnoayyvuXdH0lSrbH2o7Hivbniia7yvrbyprstTVV9WVlyfLLw+U3+h8lvcw99Ld/OySJ8UqpXIWlggSCGjU4+KJ/gaFtGG6r0rRX6noL1f0VyjFlWpplXagWier0kqrNJJKlbRaNdKsHGpWDbWqhts1Iz26CRnUKQxAT62D/rXX5NeDIiMCJIQkIgkEcAQJROKEXoOpFFMDQwGf7/PZ7BKwZ9/Fk6e+zTzy3XeZP1w4cev8hZjdB/e5+ny1c/fT0pIJ5cSzssenw7E8AAAgAElEQVTOWxx8NjqkHNj38Nrl+7eyaksetz8ru3r05LZlH9gtfOdUdLRa2o3UowgbQToZnO4ie0rVD8+PnAptPbipzmlx88aXO+2s+z+1HPnESvKZZae9RYvD3DZ78951FpK1FgOfWUjXzhXbmfY5MDrXW3TbW0vXWgx/xmlx4D3esaHu8gVxW9vvaIr/h8uws8VYAIEaakkd3pZddoC3PdTcLcbMJ4Htk8BwjzIX7rfe3nWjhpjSq0mtHtOQBI6ThJ4kdCSBA0ACAgM6HSBwLZysHTn8mneouaeI4RFNc4+Y4xJp5BpNc49neccxvWKYniK6e9gc59CXnMPmuIS+5Bxi5BJMcwtjulMaGWpcJNjEJdjYZYZGDGGwiUsozTWM5hJGcwljugXTnQNMHDNe2R/O8oxm+cQzvWNpwjimMJLpEspyjp7nE8pyCaY7BjMd/TnbDphu8bPc5G+9NYAv/NJs60HO9lCmk4juImJ5xrA8E9jesXQPEdWJNHELn+MSZSIU0dyj6R5hLzmFzXGJYLhTU5XBxi4BLzlSoh5qY1ewsQtlDxts7BJs4hJMc6W2kYTQ3QKMnKjkOMDIiaq7BtNcZ3NlCpnUfX+akzfN7seA7x7kPBodn8QIHAACwT83szQYEDQAgCABgR5gw5P6XV+ctbIO5dimmdsetbRJXMAN+GRpwPole50+OOywZI/wQz+Hd/Zs/TTytVcPWgrCjW2S2IJ0Ni+Rw01k89PogiN0QQaT4tC/HzOu64I0Gi+Vzktn8o4weBl0fhpNkEoTpNAXpNL5yUxBCosfa7kw+c015+j8BAafguUxuiCDxkth8VPZ/BQmL43Gy2AIUpn8JCY/hcVPY/LT6YJ0uiCdzj9CZZa/A5ZMXiqTn87kZzB5aWxeCocbt2RpwvtLI1e/H7PwtcOLFwUveGX/K68dXLooYN3K4PVLPndb+eXWJd6O73++dnnQivdTWNYRTEE6i5dhys0wtU2n8VJpvFQOL3rRyvArOTUlpTX488zy7zUlUCqVT58+7evrm1GYQUQCHOgn1QNNGnGFqrdMI23EpgYQ0EKgM5BKIB/QSVsoWCokTdi0FJEqA6SeywvGaTMBKYef333I58OB0ACRASAEECQhZUOlVo1PjomHepo6Sh8MVT+eqitWNT/pKr5ef+9y6Y2zBSePNN/KHWtuHunqzL58QdLZPNha31NU2JV3U1KQJ76fL3v6oPfZo9K8m+LW9vGBsfys7PNHUpUdNeqWEm1Lsba1WNl4T9mQq6q9oam5pqy8rKi5PlB+o7U4u/Dmj3fyskuflWg1GjjjuAUgJBHEcM2karxfMdQxJa6Xi2un+6sU4iq1tForq9ZIKrTiCq2kXCcp18mqtCP16qEG9WCTarBFOdihGumHegVCGDQQ0PD7HZ0MM2VwCBGAEEcQg0CPgN6A9AaoI3UKQqeaHJJNDw7cvZKVd/bH0lu328vKWiqeNlQ9riy73/L08d2z52+cOX3hzIm6+mcq3Vhd/ZNzp1Lzz564c/rog3Pf3jxxJP/bb+6d/v5cVPzh7cLDTm53vj8t72vRDrfrBlvBWI9B1Q+xXhLrgOp6sq9w7Fpy60HnWvv3uj5+c3QNd/BjK6mdVY/d3N4NFt0O5r32Vn128/vX2vTbze+3Z3Wtt+iyt5GstRz8zLR5Pa9495aGrMuDvT0Q/bWw/Oml/FdeIqgBWoiTw6WdIUt9Qq09EubuSjHdk2bqmzrXN47rnbL2kLx5BFPpCAyHJIlDoEWkFpI6SGoBroU6PYYDOey+0/rFvO2hbGEcRUe6x2x7Mo45o5qJpAlFDA+qKUh5wFJVzSAjZ8oqltqHRc37z5jhMYSRNNcImmsE3TWM4RpotP3Yq4fiTXcncnYlme5ItdoZwt7+NcvhwPwt4e/6ZtoHnt4aecw+MPAt989tNhycv8nfcmvAXNcQc68ItncM3SPW2C2KJhQxPMKNXanbGJZXNN2daq9S45WRRq7RDA8R24sapqToSPnzUSqkUJpb4BynwDlOAS85Uix8rkWayYap8HtpeyhD6PfS9tm90FTSTKmB/OlOOzjrs2OuFN56PDWtIAgMQAz9Oat5/ukNYDBAZCAMpJbUqnQoLa3I0vIAh5vEsTlmbpNhbRv21msHPlseuOWDQLu392xZvu+zt/c6fBDz2uuh5rxwBi+FwU9jLcj4Tbz5PfGvHdAUhiDWdumxV1aeofMTmfx0Jv8ok5/5W5n3HzwJP9nSNtKGGzrPJtjKJsiKG2IlCDW3DbTm+698L3LNov2b3tu3aemXm5Z9/fH7ka+8FmFqG8XkpTJ4RzncdFPbFBNBsoltCtM6dNmaiOu5FRXVjcTzkvvfBUvqX9doNKWlpZ2dnYCEcAaWBMQV6oFmdX+Fuq9cK2vQjfVBTA4JhYGQI+UgPtCqEzfoZM3y/kb9pBiRCgPUGyA0QGR4/kXvuVMMAn9MsPJT+xMBBEkDJBHAMa1cOTUwNdo3OdY/PTGsHJDW3br54Fh68Yn0puvne+7njlaW9Dy4J29oJCTiwfrazJjw+pLCrtqnsqayweaykY6Kob4qSW/ZWG/tZE/7pHR4oHv0K5/9J6KSdF3tREeVtqVI01KobLyjbMhV1mVraq8rKq9MVV6TPMtqfpx9L+fHgvyblRVlOKaDAFDTFwQkASQQ0iOggbic0Ixgcoluokc13CaXNSokdUpJrUZSo5FWaaVVGlmVZrBaLatWy+o1gy3qwQ7tmBjhKgRxAuAkAn/kywU0AGgAEBEQYgjqEdQhoAbYFK4eUYxLhgZ7VfJx+dCAbmBgpLK2u6Bw6GGR7P596f07I8UPegrypU+eTDbVSxsqq4vy5QPtw+2VQw0ljbmXO3Ivjz29L310R1J0v/fBg2c/Xj0ZFPZtWERF7o2x1iplX81E05PpuuLJjmcT0sopRbMW7wJkH1R1AUmd8taP7aF7q5yXNq5bILVbMPzRvOFPLMR2Fp0Olu3r53fa2/bY2fTbs7scLDvtbfvtrKRrTRs28p/sdWzMyRqTyci/OLOcvX4RlnqohTiu7hhN3ejvb+UcY+qTZLYrzsw7xdQ7luXib7HljE+srn8aaHCSABgAGkSqDUBtAFpE6kmCxAAxqD/3ecZe9vpQo60iY9coY7dII9ewfzhFzHGJmONCDYqIGB4ihgflGxdh4hYyxznY2IVyiI0x86VUptRtsLELtaIkjC4MNXEJNXIMp7mEM90i2O7BNOfMlw8k0n2TWTsT5+0KnO8S9t6OO6KLg8WdmESFxoBhHMBxEo7h/aXt2VFnQ1fsOcwTBpgLI1me8WzfaJqHiO4RzfQMneNMTVXGsr1jmZ5UHkwViqOM3SKN3aIYHuEmbpS0h7oTajwj352twYYzZiYpZx18KF3S811dTlTdNZjm6j/HkarHzqI0gOG822LT7fSch3eeqLQ6gsAJAoN/gQR/ZnseqQdatR7cud3LExxi8ROZ3BNs2+OW/DjeAr+li0PXvHNo3bv71i/3+3RpwNLFYfMEIXTbCAY/9a+HJZ0fs3DN2XmLjtL5Sf8Ey3+NPxeWKez5CebWiebWiea2SRzrRFPbJDNu4lx+1Dzrg8sXB9utCP1sWeAn7wW++VqgqaW/GS+GyUth8jM43DRTbjKNm8DkJXJsg+23Jt+8XdnQ1A6ez9T+XbCkLq1WW1ZW1t7WBkiAACQhIiGAhEo52KLqr9T0V2plDarBDkI1QqhHkG7MoJDpZc16SaNe1qzob9BP9CFi2gC0BkgYZnZ8wVmRz6zv6O++nsMSIAOBEA6BTqscV07Ipkf7FOP9CvmgZHpyaHRioK1jvL4e7+nCOptxaa9G3DPd2zPW1jbWVNv5+F5GwNcF32cWnDlSeC6z8GzGs+zTD68de5b3Xd3ti413b1YVPCzKfrzmzY++DU9WNjVibaXq1rvqjtvK1tvyhluq+hxN3Q1F5ZWJiquyshutJbn3bv5YcPtmTU0liesgIAAEJIQ4hCSi/quDUI2QFkENIlWkXo6pR3TTUvVYj2qkUznYOi1tVEjrtIO1moEa7UCDdrBFM9SpGZMgXA1JPQ5w8g+VlRA0kNBAQgMOkQ5BLQJKvWpEMd4nH+lRjPYppodV06PKYRkcHel98KDq7Lmmc+fbf7zQe+1ST9aPhRlp3Q8KJxrrxlrq886eHGuvGW+p6CnKv5kYWXQstfhk6uMfMkqvnCm5fL790UNpdXVP6VNp1TNlR7Wqo0zT+gRreaJueTze8GCo+eFg55NJWS2p7kf6AaiVYbJqSW5q9aGtLVvfk30omPyYN/CZVaeDRetGy/b183rsrcT2rG57q04Hbt86K4mdWd0mQfE+58Zb2RPDIwTE/1KBz0+v5S/CEmgQiRPDmu+/SD1k7RzF9kw02xFr4ZPM8U5huCdZeh6av+WUd8xIbT9UAqCBuB5QW7xIAkE9IkfxspP3vrTZfJixUWSyPdrImWpYRtPcZ1uVFJaoPZczahq6O5WfUdP9lN3dbA2Wcl6NYHqIOF5RLGEESxhOWZOzhcffOJxquivB3MfPyuXKl8dHK8VwGodaAhAkIEhAApIgAUlCEuATxHj18NX9p/dZOYXN9RRxvOPMdkbR3WPZ3nEcnziOT7ixayzbO/p5k5XKhql50Ei6e4SJGzU6Qrmrhxq7UmVYKrOkboOemwxQ+eUsKZ87D7j6z3GcdVqfFfgEGjsfMNqy23rTveP5xQ/KtBhOkiRJkH/k9+ZvfgcYEEQAEQTUavR4Xe3EkvdCGII4Gu8YnXvSVJDKtg605ge+uzBg44eiNe+Ffrg8xpYfaMqNYPITKFj+pfmcIIXGi1689kfOq0kvZpYsfvrP4s+HZSrTNoVpk8LmpjFtU1ncNIZNCpuXzuQlmvMiF7wW9tabwYvfDF74WoCVtb8FT2TKi+cIUtm8NA4v1ZSbRLeJNufH27wS4uadmZNX2tbeM2vV9Pdmlnq9vqqqqqmxEeK4ASKADCSCAFepRjoVfRXq/gqVuEYhaVIMtCoGWlWyZo2sSS9t0okbtJJGjaxFN9pNKGSkeoxUTwGdCuhUANNS+liIELXU+N+qKs6+IDPDIRBASACghxDD9ErF5IB8QjI10ocrx4B6QjkxIBb3DnS2T9XXa8rLFQ8Lx+7e6s65Wn3lwqMfTj0+//2jq2eKLp/85vDuW9HB3/kKT7tuO+e8PdfL49r2rUVffv6tcEu2KOTxdxfufnttw8I15yKSyM5mbXuRpvv2dM8NRWeeurlA1ZCrrLmuqM4ar8gab7jb/ORmYd613Js3mprqSUwLIQkRwgEkIMQBQZJ6QGoQ1CADRhoA1WCFBhIiAkI9wNW4dkojH1FN9KuGmzTDTerBZqWsVS7r0E4MQEKLEEE5Iv3fZPjZL3CSJBGlPiEIkiQBxJABMyA9Sai1qvHpccnUSO/0aK9mSgJ041CvnB6UTot7tdJevaSblHUR0latuEkjbZrsq56WtY+Ju0bEXfXlxd+kxbbVPOmuKxluKptqqhivezpcXThQe6erPP/W+eNNpY/H+7okjbXFWRcUzeX6lmdE22Nt0x1Nfb6u7ra2pkBRVTBefVfW+FDWUzYub9Po+yHeS4qfyS4k1OxaV7vx7Y51/L511r3rzHscTHsd2JJ1rG77eR0OvN518/rszWq3vFwW6NOYn6uSKwkE/h5Y/usrDhEkoAaSeijHijJz/V52j7fckWaxO9bMK9nUN4XpHcd0T7L19bPaeniJMDv8jLSoU9slx6Q6TKKbahhtvl59dnf6VzZbgy2cwxlOcUxhtImQog5lPiAyEYpoQsqsPJImDJ3jLGJ4xJv6xpr6UoLS2fWQVK42u3V5pv7JcAtnuoUyXEPpLmFsocjS98Rb/uGW7sEL3J+m3iYlOqRHJEESAAcIhwYCIBwgHCACIAKQEFcATKx5lJj9lfX2sHleInPfpLm7YtnelF8P5Z8ey/KKY3olme5IYPtQSt04phc1QxJm5BI6x5lyKoikzfjBzp4wnOHuP8eRqq9SfUq/l7Yf/se22cLsi31K6pHnqiWn/XM27+JuevT93WdPqnUECeFf5bBJTQgggoRqAuASiX7DpkRj21ATboaJ7TcMfgZHEGvGjXr9DdEHq9Jffy1c8GqUuW2kGT+ByU/5pe0cfzosGYLYd+wu0fmxjNnMkpfJ4qWz/zn+bFgyBKl0QTJdkEyntjrzk1j8ZAY/zYR3hMlL4PDC5y0IeX1R/CsL482sI814iWxuIpuXzOYls7nJptwkM260mXX4a2+FBoZezrn1uLdXQq3noj6Jv/uH+R+BZU1NTX1dPcD0BghJaCAQJAm1arRL0VdJwVIpaVDJmtSyJo20QSdt0Esa9ZJGnaRRJWlSDbRoRjqVw13ygU7lcJ96TKqdHgO4FkGAEIQI/Q5YzibckPpUIBySOlynUE4NTYz2qaYHMPU4IrVQrxroaK7Ovdp2/VJlanx5aMDTQ3sLvvTO2eN+7Qvvk65bS5Jjn1w5WZJ1KnWX692o4Otfff6Dm2vu55/nePmWHfQv2+93ZNO6rFD/yvNXH3x71Y6/9FxINOio07beV3flTnRfm+64pWq+q2zIU9TekNdcn6rJmW4tan2Wfz/vWu7NG83NTQSuhwBAhAgAAIR6vVYhH5NPDuiVIwSmwAg9TmIkJKgBahLgABIQEBAQgFAR2gFCJdVNiVWjvfKhXvXEEMA0EBIkIn81s0Q/rRoGCAEIwXNWYiSJI6hHUEtiCq1ybGpMMjkqVk4N4poxiMsRUANM21RRXlV4v6GwoD7vRlNeVndhbse9650Pc1oKs5ofF9QXP2wrK8k7/31mZHDB2VOPL56pz7nSezd3pLhwuu7RVGvhROfToc7qiYGeMWnfD5npN04eUTaVky2leNN9dUuuqjFH05CjqctVVefKK2+Nlt8crrg1Wn9vuv0JGm5DOjFQtgw8PVedtLvSbXnrp9yR9XyJvWmvA0M6A0t+t/28Xnvzyq2vlIXvrr9zS6lU4Qbw77a9/yxYIgRIoIFAh3RkU3aF/0LvKI57MtMrme0Vy/CMYfnGcnzjOF4iulO4haOf1RY/vnPU8i+iP9wX/dH+4KW793OF+9lbRXM9RHS3KBO3KKZHNNOT0vXMuMQxPKNp7nEcH2rknyrGRpi4hRm7zk4rzlqTzzqtz27vEnG8IljCMKZbMMPFz3h7lKVP6qv7vrDd8jD5BiHV42pAkBAAEgECARJBACmhAgQQAgwCHQkIDOCjutvRlw7ZukaYeVCApPx6qFNFMzxmZ10ousfQPUQ09ygTYaSRazTdI5bpFcfyimF5hTyXyFJpZTjDnXLmo9qTIXQ3/zmOh/5nq/8cx9lxEf85jhRHZydJKLLuM9q8m7+p6Nz9yvJ6DFCTWn+JwyYEBggRwgFSkVCnUsJ9By7QbfwY3BQa9xiNd5QtSGFzE8y5sRa8OI5NjKltAtsmicNNZdmm/g2dQkEKc0Hcu/aXabwY+guw5PDSfxZM3p8OS5ogZcYwj5/C5KeweClMbhqNd5y5IIMhiGHxIxYsSrN9NYllE88RpLO4yWxeEoeXxOYmmfIS5tqEv7ow8fU3/cIiL93KfyyRDOI4+d8AS4IgGhoaqqurSJ3GAAEJDQRCgNSqxnsV/dUacaVGXKOS1KlldRpZjVZSq5fU6cX1mKRRJ21SSZpU0iblQItysGVa0jgta1EMdagnpECvNED898HyxbMZDAYDAojQ4eopxcSAfEysmh7AdVOI0BhIHBGkrL39yeVTJadSz+5xPe+5OWuX022/HU/iA4oSQi7t211+LK30xtnynAtHv9hxKyriSXrGo2PHC44dLzj+Tem5SyWnzt47mvHk+zPlWXkFp66u4b39Q2gk6KzRtRWqu25PdeVMt99WNt1VNuQp67LltTfGKq+PN95vepJ799a1/Pzcjs4OksAp8x0SkgYDwPWq6VHxmKRtUtoyNdg5NSpWTg7qVBOkXgEJrQFiBkQiypAV6CBSI6Q2ALWBUAO9CtcoIKFHiAQGQP5a3fpnsKQCAAIAAiES4SpCNaYal8lHxPJxqV49CTA1InUI6CGpJ/S6Z48e37+WlZWRnrF7x/df7rny1RcXdnjfOvD1OW+Pk3t2FX1/uuzC2bzUpB8O7c8XRZzy9Tq3e0dBkP+D0KAnSWENlzJa8y+0PbnTUl7yIP/W+o8+yDn9DdbZANqrtA13Va258uZseVO2vCFbXntDWZWleHZF+eSStvgyXpylL85Vthdrte0Y6CVGKgd/TGrw/KTps5d71tt0O5hL17F71lm3Owi6HKy7HOZWbHu1Kuar+nu3lWq1/r8ElpSUiyDVAOgBRg5VSUQffBXBdkmleSSZuEXRhMF093C2t4jhnmAiTGA4J80VRpo7B5g7HrZ09Ld2CbR2j7DwCacLY43dE0w84xg+oTT3KIZnAsuHQk48yzue6R3PeG6nzvCIZnpG0YQiukcMyyuK7UVVXylMUjblFC8pQQ21qyuI7hJMdw2mu4aw3GJsdsa/8eXJPYn4sBZXk3oS6kkASWDAcAOAlA4AAWSACEGkh5gK6RVQh5NA06M46RgdNs89xsw7hu0ZTfegSJlovjOR40utHJkF/OwfI41cKU2vyEQoYnhEsjyplmoYXUglxKF0N6pPSc2QUKMjlPz1Z54+wSYzxgUhDGEgzeVr40373nIpulhYWdWAQQgBQiRCP1nD/llqWARJBEmEcIjUJNBptfDEycdmC/wY3HgGN5PJP8rkJbO4yWxeGsM21Xh+MoObwbY9YsY9wrb5I7CcFcH+rNGY8c+RxqQWSv8UyQxB3FKHqzR+jAkvgcFPY/KPMLlHOdz0nwWL9/u7mIxfiDSmIIX5gvMtQ5BKE6TT+Efo/CNM/hE2/wjbNoNle5TO/YbGS2MsSKBzo9jcaI51DNM6iclPZ3NTOLxktm0iyzaBw0945a3kt5ekWtvuDo+6dOfuk4GBYQIHfy8sZx3vWlpaysvLCK3aAEgAIYkQAHrVRL9CUqeVVGnF1WpxrUZarZNU6sRVmLgG66/Vixt00iaNrFk90KIabFYPNakG6pVDTYrBFuVIN6GbNED9jG4Vod+RWc4WqElMjykmlaNS+YgYU45AXI6ABmI6iOGQQJMjk/nXL9+9cu56ZnLBN2mFp47c++FY0dWzDy6fL7z4Y/GlrEfXr5Rcv3w2JOxqeGzxdxezjp1JFCV+9bWfKDL5wneX72fffHQr/252wa1L+fZLP/pBFEt21WOtj7GOB6r2e8rWe4qmAmVDnrLupqIuZ7w6Z6L5UWPJrYKbV+/cud3T0wtIQJVAISQNEMc0E/LhHrm0WS6pV4jrlJJGlbRJPdCqGe7UjPXpp4dIzQTEVAjoANQTCCMNOEQ4BBgiMQQJavkHNADwa98unm8K+SkgJCAkAcBxXKufHtaO9KuG+rTjMlIzhQitgaSc0kkAIIET5cWl969lXU9P/+Hgget+h3P377938GBNdOx1353f79lRd/Vs5bmT95JE3/q6PYgMPO265ZTjhiveruddtmT5OP3oteWHXe73jqYWXbqUEBJqt2pV6e2b6q4GrK1C0/xA2XJH3nRL3pSraMiW115T1lxVll9UPD0rLz6jKjqjuf/92KPzIzX5Klkd0krhcKvi9vdNh5xqtr7Zvp4nsTOjYNnpYN25fm7Z9lcbkg83FBaotFrdv++m+B+GJXXNmt4hAA0EUMmmUlxCIixc003c44xcY2lucRzPWAuvCHNhmIXQ33zLPlP7r8wdDguc/N4QHnpTuO9ll8PzXA6bOYabCxMsfJPNd8YzvVJNd8WaeETNcYtneMWYuMeZCBNMhIlsH8pRnTIoiGN6RTNndlhS1KGalFSKSWliqQeD6a4BDLdghkc0wyt4zrZQvtBvtVdzaR2BExiGEQRBAgAh/FfDLWRAOML0SKtDWi3EdWqs517T4Tfc/C0dRWzXOBNhNM1LxPSJNBHG0DziWd4JbB+q1UrNulApJnVUalQ0wsSNOhIlSqJOS93O3qGampQydlb7Gs7yCDF2DTFyDWd6hNCF/jTXwwzXfazt/it8Hmc9rK5v0iISAsJAAgT+fFgacIQwyjSXJEhAojsFDTZv+JkJYpm8DBo/lclPYfHSZhK1/5iChkrUZmF5hMk/wuRlsLhHmLyjTB6l2TnG5B1h81LYvDQWL4PJS2fyU5n8JAY/bon9NZMFccYLEmiCFCYvg809yuFl/CyYvIx/Qe9vFSLRfyFS/xmWz5n6Lzx+XgdOM+WnsbkpbG4qhzcTZvw0M0E6h5tis/D4a0sybV6JsbD5PDbpVt6dx5NT0xD+V8ASQtje3v7saQmuVs7CkoSYclIqlzaqJbUqca1KXK+RVOskFTpxtU5cqxPX6SSNemmzRtaikjYpJA1KWa1SVqMaalQOtihGOnDtmAFqEcIhAtR3199+IYQQnEE2iWNa5bR8WDY91K+bHjYQSgNUG5AekQQCBhIzqBX43duP87MK7l+/+/hmYf6lm5kp30SGJESFpP347a17V58W3rr/JDfvclzqheC4i5EZ9os/Zb003+j/WZvR3lj5ln1K4vG8goe37hRnZxfarbb7NiYe62rSNZfgLcXa5oeq5vsULFV1Ocr6m8PlWUN192qKcvJzrhTcLegTS6iu6gwsEUZqJuSD7QpxnVpcremrwPoq9H2Vuv5qjbhWJW5QSZrVQ53aMbF+ckCnHMOADocYCXEIcQRxBAkAcQgJZPhV50AIEQENBDJQ1tcEMhAQ4oDU6XWKqYmB6cEe7UgfOT2M9AoD0BtIzABICCCABpxAuJasKiq7fzX74cXLj8+eLbtwrvSH7yovfF935ULxd98UXTzxNOd0afapnJTgU/u8So7F300MvRcflBe2/3bk/sY00SXHzSe3bS7OOFJ6+XroFwcc19rXPy6c7qzRdJTr256om2f9a6QAACAASURBVO+rG+7o6vL1NTnqymvT5T+OVZwfrDwrrjwjKft2tOjYVMGJyexvp+5kaVtqDPIBg1qiq7vTHOxZufHtHnuLLvt57Q62XestOzaYl25/vTk9sPHBXZVWq/k3v28Z/mRYIgQgIkh8Unsx4HiEtTCD7ZvC3BFv4hHHEEaYuhww27LLcsPBpe6XD2U2XSkdKe6V149N1A52320uPXLn+PaIfbbbD5tvF1l4xpt6xTI9k8x2HbH6Ms18dwLDK4HhlWLqm2qxO3nurgSO78zSLrp7BE34InJm665UQknJYkNpbqFMYQDLLZDhEc3yCWW4BC5wO/FFnF6u0ev1GIaB59e/qiSQAQGEk1BHQr0W4gQGiAHsuEtUgLWzyNQt1tgt0sg9nO4ZbiKMMnGLZnjEMr1iGB7RdI9ohoeIJqSqrzEMTxHdXURzF9HcRQwPiuvU8WZHXKiq7GzPNYLlMWuqQM1fhjHdw0zcImjCQCOnIJqrP931EMNlH2d75Gd7i7MeNrZ26ClYAvBXZJYGHBlwhAiEIElAkoBNrWOLV0Wa8SM5/HQGP20Gln9exXUmoUxn8lOYguQXIoXJT2HyUpn8DCbvKJN3hMlPZQoSmfy4peuyjPnxxoJkGj+Dyc1kc3+pDPsHDvy/w3K2DPtCZvzPz2X2AKb8DDY3jc1Nm4UlyzaZzU1h2SazuclmvARzrmg+/+v0Y/fzCh4plFMA4H87LKkPTldXV9GjR1qVknoHQgQgIglcQ2inMMWIfnpINybVjHZpRtvVw+3qoTb1YKtK2qyStKgkLWppi1raopI2KaVNysFW1XCXarQf00wYoJ4yo4HoV+zb/sWmDSJIIIgjQovJR+WjkskxiUY9huNyklRDoEMIR5BEEEKASD1Rebf40dW7RTeKzx7NcvjQk2Py9jzTlRb0pUsXbArak3br4sOHWQV5336T8vUe5xWr5v1jHuelhW++spU3/7M3X1279hOn45nnCm6X5GTd//C9j7+JT1H3tGs7K/XtRerGfE1TvqohV9WQo6q/oai/MVqT3fEsu/xhdkF+Tt6dgsGRcQKQM59YCAwQI1RjU9KWqd5qjbha21el7anR99br+xv0/fXa/gaduEkradJJmrXSFo2sVTvSpZ/ow+USoB4CunFIKhHSQ0iA/7MbgxCCCJAGnDQQABEkiUNAQFKPSB2hGVOOdU8PtakmZHrlJMA0iMSothSAEEAEoAEgROrwuuKy+zfuFFy9U3jt4YWjP0bujw7eE5wRnnr1xPm72dfu37l4/9YP+Ufjv9u/t/DMmezzFy9+8/3Vo6evHD917+yPhd+cvvNtZmn29dLcBx4OHls+XDvWUaURl6o7n2g7nqja7moacvHam0RljqYsa6r82khNtqw+t7fmprgqZ/jppYmi02N30scKMiW3T49WFJIjEsPksLa1qjrhcIXTa/UbzDo20HvX09s3zC3etqgpJazvyRO1Rq+A6NdsGn5+/dmwBIAkkJYsPVsYYO0cz/CMN9kZZ+wVaex0iLPl0FvCnNiLUx1DUIlDNUGoMVJPAhxCAkE1AKNY/73mk24x+622iaw9Y+ftiGS5hxi5iGju0SbuImNhlLGQEtTMepTHsr2j2d4UdSj8UBXO2URttjAbxnIPNHUPYAoDjFwOGG8OfMuz8spjUksAADAMI0ly1uXy588NIQQJykFKR+pxAkI5LD6af8BiazjLOdrYNYbhLeLsiKS7U0eixEdhRi6U6V0kTfji8uoounsUY8ZFfbbJSqH9Z2cOowtnHQlmDYlCjJ1DjZxC6a7BdJcgllsAR/gVa0vKtsDi6486u/tw+BfCEhEI4QiRAABAQr2OHBrRbff6di4/mM1NpmYkmPz/dHvyp4rrT4kmXZDEnIlEpiCRKUhg8hPp/FQGP4PJP8LkpzP5SUxBHIcfu8LhOo2XaMLPoPGPMbjH2bbHOLyfmEQFk/+LPkG/G5azdHzeOp1h56/DksVLpYJhm8zipbD5aXSbJA43nWMTy3sj4NuzJfn3H2i0kwDo/3ZYUldvb+/Dhw81ShUigQEhhAAyEBBgBogZgN5AaA24BuJySEwD/QSpGSWVw4R8CJ8e1E9INCN9qsEu9WC3erhbNdyjGO6VD/fp1JMGhM/C8lfkKv9ESoMBAQPEDaQeaKY0oxL5SL9KNYoTSgC1EOkhwpFhpmKJEAAE2VJSUXT9TuHle7sdv+YxF801euvDxa5v265f9bbryoXbg/cmPM19lHvqWKjXtsXmHKt/WFjR313ypturgvXvLd787psfu27ZcftG0c3LBfar7b9JSFP2dqo6KnXtRdqmPF1znrrhprohW9VwQ15/Y7Qup/Xp9bKH2Xdu37xVcG9obJIAJKSOjCACer1ydFrWIRc3qMV16v4aZV+dqr9OLa7XSOp1z0MvacBkDXpZg07aoB1o1A42qUda1eNdpG4cIR1ExHNHv//ltUIIIkgaSNJAEoggSQwCDAEdoZ5QjPTIh9p0E92EZoqaaUGQfJ5JIABnXHoBDupKqu7duHv/+qOk0GPvL7QzNRLMpy+0Yb21brVTanxGXl7W3bwreenJFw8H3cg8/fmeg6tXbfx4yXqXDb7fHTlfdKPg/rUrj3JuFt18uGnVtp2b3aa6K9V9j1Udj9QdjxXtdzSNuXhtDl6Zo6m4PlmVPdl8T975ZKi+sP/Z3Y57N9tuXOy6/n375W9rz56ouXyu8/59TWc/GpnUNzb2JR4ucVlas/3V2k28so2vP/CwbziSLH5aiukxreFXPY1+fv0psHzeIUAIkiTAAQ7a79eHv+UTb+6TyNmTYL4z0tpTtPzz1usVUE5ADIckBiFOQgxDGGbAdQjTQj1O4EgDdT2q3IAf9vMd/a1cA9kukaZeUXR3kYl7hLF7mJFbNMsrmuUVQROGm7hRHuVhJm5Ut5K6jWB6BM5xonI1aqdHkJGz/z+2B5o4+TOcApluATSXw6xtIe/5Sit7SD0xm1D+r3RBBgMEBgJHBIYDXEcCUo0Girr2WW4N57iIjF2jaJ7hTO8ollcETUit1YwwcYuku1Mu6lF0d+qc0SwvEdMzgiaMep5QUtMjs6T8aRE0JVZ6PnkZzvKY7WJGMNzC6a4hNOcAY8fDNEd/tutXrC2ZHlGPrz0Q98sIQEJAoL8ClrMNDwAhBACSBFRpYEBEtgX/EMsmlslLYQqSmPxk5n92RGRm5OMIg5fO4KcxBSkMfgqDl87kZbB46SybFOb8BFNuEn1+LIMXzxEkM20S2Nw4U14U2zbYYkHkCrvLTNsEBj+Tzj/B4J5g2mb+jJQvwpLBT6G8gf4QLGfT359gmfx/w5LDS/8JlvxUFj+VyUuZCX4ai///mXvvqKjSrO17rfd7p5VQAQxtt61AFWibkJzBHMhQEVBUJOdYZAQzUUU72rlN3QYEMadW24QkMSuSJKhIqnDqhDuc749COs3MM/P0zDtzr3vVqqUuVuFd5/zO3vva1949ybzEbG7Gl/uvn7pwntAOQKj9bxD4IIS6urrOnTunHFYiALHOvI1lRp1fEMlSapbSYKjFkMKIYsc2fktTQGBqGBEDUDMANG8o9QCgNb+C5f8g8v619fdbczua1gyNvOwa7m0jhvoAo8SYZFmKZSk8mn4chSWC6OnjJzU/HP3x029TpOGJvuuWWyxYMdfL8n23uaZLJhjMmzXN8evyzy7t+7ooXD7PyMCcN1U4yWb6RBf7uX62Hy6e8b61s+WifZ8eqT141t3SdffGbcrnj5WPbmoeXiIe1FIPTmruVqubj6maDw81Hn7ZcPTelR9+Pne49kTVybMXXg8OAwSQbkwIRggxDKkiBntVL1tHuu4PdzUre+4OvWgc6moYftGo7G5Udderu+tVL+6ou+o0XXVUdyPR3aTpaVb1tShfPaJVvTqLXYzZv9NJ9LZ/AQMMIWYwS7JITWleDb5q7e96rOnvQMQACwgWMSyGv0yWwhiNdlezFAnuXG86X3Vh/+7vgxdKbaZYCQxnus/1tpnh6WQt8Vux7uNdn188cfLUjsq9Mcmhi7zfmyQ05syYNcn5PQNL+5nLNqVsulJ98vLxk+d+OC9fsrpEUaRub1S1XlA+Oq96eEH1oFbTXE02Vmnrj43cOfrmTtVQy1nq8fU310+3n6q+c7D28p4j57cdOpLx8eHsHUe3lB0pKTm4qeTL9OJvUsqOpG6r9Amu9Fiyd9GivctWfCIJvvn5dx13GgGhRCz5z6rE/i2wfHsGCCGGQSTN0AOPXm5yT9gwJWTru2uzPgjOcYzoufIMjgCGZCCgWERjTCNMQUwBTNGY0mAtgSgGIDDMMC+omi37k2cGZ36wKnti8Ab+6iLemg38sDze2gLeqkL+at3ewF9dwA3J5QSP9Y0UGK0ee6Ozl9P1jWQZyPL4QblGsmy+XMGRJnJ9CxfGDj3rhxQYa1P7278VixHCDIMZmoGMFgBE4JG7/Smm0gxuQL6eNNcgJM94beGEtbmGQfnckEL+6gJuSD43uIAbUshfXWgUWmi0uoAbUmgUutF4TT43JO9t9+dYJnYs/B0T/uTzV+W/tbhL1xPrSJnNDcrjyvO50hyuJJsvTeOKUvniOGO/z6KKLx0819fzGgKAAIPQr0Y//xthqbvcRutVEAIthb45WP+eWYzxtEJjHSzNi/9x0vxjsNxpJNzDF+zimVXoXGGNzIsnCCommlVMMi2bYlLy7rQt0822vze9cIpZ3hST3KkmuQLzPBOz1Bkz05w8dth6fGJsunmCRSVPuNtIsNvIbMdEQenvtpGw9G38N7r5wpI/AcsdRsJdo5oj8xIji2Iji21Gf5yFKfx9NniCoMJIUPZbjVIZX1jOFVROMC+xsM3++scb56/8RFEjCFL/DbCEEPb19Z09e3ZkSAkZqOtrRJhGkKSJYUQqMTmCKSVmSAxpjGgWMSwe3RgziGUQS2OoZYGGBQQLCAy1GNEYM6Od+vh/sCXAo4GUziMPsIiGlFrZ3zPQ06YZ6IXkCIQExvSvyge/wBJg+KDtWU318SOf7S2JiNksCin0DolxD3A1cVpg4+dsLwpcvubA7q9vHD60NWq1y7TJtu+b2wmdnOd6lm74vCB1W0ZUQWne7pp9Zy5XXXG0sP6oaIuq9aHy0U3No0uaByfJh6eIuzU6WA42HO6rP9Ly06FrZ388UVN1+vylN8MjEAGEEdR1yeha8Bg11A5C9WtqpEs58Gzo9aM3vS2vu5tev6h/8+LOUPedke47qt56oree6K4nuus1vU3qly2q16OwZCHD4r/neDQW20CIMGIQUtPkq4H+p29ePtEMdkOtkmUoFlAY0hgBFkN2NBjFCLMQsQxiKQbeutFce7D6i007ikLj8yTR/vOWLf5wuZ2Fl/Uskclkl6jV6ad/qD1T8fFGP9kc7mSe/pR3+XMWzJI4WYjtZ/qt9o744bN9V2suHP6syt9F8k3pR6rn9SNPzyofn1c9OK+6X6turiaaqlWNVQONVT23jww1nwEPf1ZeOvmqpqbxu6oblTUXCo/UpH1ztvDrW3v339l/4EzlZx/FbIx2Wr/KLnqdTYTcxEv2noffJIdQG9+aj39sbXpAa4ZYrGL/yUTsvxWWEGGaxiQJGG2v+pOgLUXTQrZ+EJwyU3L74E9Qg0mKZgCDRs1Lf9PiAxiaRpBiMUVDoELEC/W3UZUJ70oyJwblGMoLuKsLJ0TkGYfncIPHsqw6xuj6FHUOqzoIjXmxZr/1yskykOUaSnP0A/K4sjyuLJnrs21FsrJt4B+Bpc55HwGIGYaBDAkh1EDl/TepAlkmX5yvL83WD1JwV+XyQnSe6WNJVN3WpVt1dVMdtnW1ydxfIXMsytT9le6TZxuOKmPHGkWyOPJcjiTHUKQwCEjV90vlBKQZieMm+H+fuvvyoXP9fW8gw2DA6NQQ/35Y/rqVDULI0Ay6erN7tlX6JNNCY2HJ27zovxKWfMFOvtluvqCSL9zBE5QaWZTwzbdNEmyZYrbpPbOiqSb5U6dlWQjzP5yRLzBLM5mWNG9WrovNhqUuRYudsn38Pp7nWDpJuNFYWM4XVhoJdxoJyiYKSicKf7PHYMkXlvAExUbmpcYWfyay3GkkrDQS7uQLy/nCYr75Nr75Fv4/CMs/JIR5wnIDwQ6e+db5C4q+r7p95eZNwGgR+A+3juguHwDA69evz549Ozw4oitvQcggTANa3d/TNtTzXP2yXdvXTr3ppQZf08oBoBmCpBIzagwJjAiMCIy1GJGj4SYkMSBHYYn/cVjqDGABi2kMNNrhV4N97cqBXkipMNQi9Dag/FVMOQbL5/19Z87Unvn6i88iw3d4eX0XtOZIUnZ18edp6zI9l64OCYg88c3R6z8erkxLWDlnhuW7H8yYJPR0D6zZf/aj7Z8X5+w89Mnxi0eunNp/2vqDmZV5hapn99VPbhFPflLfP0U+PE3crVU3H1M1Hx2sP9J359jdS4eunj58orrq7KUrQ0oV1jVQYl3HBkYYsphhEclCDUYqiEYYMERqX2tUL1SDrcr+JyOvHw333RvqaVZ2N2m6G4juBnVvo7K3eeTVQ0i8YjHBAvrv63tGr1vIIgZhSFLa169fPXz96p5yuA3SIywELGRZBFmsIyUa+x8egyVBo+b6e+cPHT28vaxEFrrNT57vtUo8d8X8Ka4mE90n6lstdAg89vWRszs+zly83OydccacSVOMZtlMXW493c/NMnjedPfsuJwLR899Vfq91D343HdHqa5mdet51ZPzynvnNC0nNc0n1M3Vw3erXzVVdd0+MtJ8jqq//OrQvq4vv7j/ycdNpZ9czaq4mFJ2InnLUcWm79Lzv0otLAvNiXQIk1pl+M1MXjF1nYdRoAPfc8lc2cHPT7U+7gCMBqMRjJl/6rv974IlZlmIIcI0g7Uk1DKD5LG8b7IsgjOm+R9I2kW+JlQUo0GAhDT6tVjzbQ4HM1CnXWMQBgyCJHp9qzN9/pqc94MLOSGFBqEF3HXZnFW/6+UvMFpdYByaxw/JNJBmc+R5/JB8o1UKfYlCX5qlM/HhBecbrcrhBmVz5QqONNtAlq0vSZkQkOUa/uphD6LGHoEZnb2Tji+/2wixEEIaMFpIUwAwI8ybO92x7wYm6ftljg8s4ATn8kKyeEEKA2n6ONGvK5Fjap0xiGYbyrMM5Qp9SZahLN9odR5/VR4/JJcXkscNKeCtKjQKzeMGZ+pJs/SkOZygschSJ4vN5gblcaW5PEm2kSzHSJ47MShtgihystfhvL3Xjl0aGhyG4P8xLMceUSGEDAPgw2eDS5YXvzt940SzUr75Nq7F9j8OSeYLK/jCXXzhLp5wJ1e4g2tewTWv4JiXc8zLueY7uOY7ucJdPOEuvnAn/1f/gGdeYSTcwRfu4ppW8gW7jMxKJgi28D7InWSSZyZInzc7a/6cbFf7QnvLLK/FpR52+StcNy62y/Fx37TQKlW0cMNyu2SR+NM59tsmmG6YICg1Fuzgm5UYC4uNzcqNzSomCncam1UYm1UYmZbzBKUcYYmhoJgnLDaeUcwXbuULtnCnbp5gUjzBtNTYtHSy+Q4jk9JJM3YYW5TzzSuMLHbwhBVGwjIjsxKeYCdPsIsv3MUX7DQW7jIS7OAJdnKFuzlmuwzNKriCUp6wzMiijGdRyjUv45qXccxLeaOv5Tzzcr6wnC98W+sVlPKFZXzzMr7O9EdYbiQs5wkqDEx38IT5zsvzD1XfuFFXhwADGTBWRPhfn+a/BJYDAwPnz59/2fcaQt1QZRojCtKq1y+evul8ONL5aKT9vrrzkarzobLjgbLzwUjXI2X3Y1XfU03/c2Kwgxx5QateMZoBQAwjWoUYAjCEjpcQMgjDv+V4PJZUhBgiyLCIwoyaHH453Nc28rqL1gyxmNTJtt863v3uSR0wCPZr1Kdrqm4c/H5/bGSZh+tnKz0/CZDXbtktcfObbWq/yMHz6N4fbh6t2bd1S6yv97z3pk7jT1notPzgV1URwYlyn/CKos8uHLly+sBpj1m2HxcUUe2PNU9vqx5dIh6f1z48S9w9qW46PgbLhnP7LtQcqK2pvnzt1ohK8ztYAsQgRONRWJII0RCREJAYahFQA+0go+7XjvSq33SqXj7V9N5T97Yoe+8O97QM9T1EZD+LCQxpBH5vefm7+y0CCDMYAwRI5fBAe19vi3KklaFesYgcHWQ22rKtmwHzVyLL5pu3rxw6WLOlqMzPZ6ev71frYmo27t6b90nSmsLIkNyd2768ePzMybLy1IUes3kGcz6cZW4y38FsmYOF36xpy6cb20avSjjzw5kdeXt87Pzqay4QbXeUT06rn55XP7iguXuSaD6haqoeulv9qvl4V93RkbsXhq+cPLB+3YmIiEuJkdUh4hNBkpqg0IPSiK+D0/fIszf6pOQui09yXr9uXkKwRXzA+xELebJ5Biu9nSP3fXOu40U/DUiE1Pi/JLLELAtYhFmAWC0FCUSCn78+HztbmjBb2nH+IVBDNQBqDMjfldTGDu+3C0IIR+gDmR8lGftsMJAX6q3O0Q/JMQzS2Y7rxiaPho8c+dgYyCyOXGcFl8mVZ/ODFRx5Jle3g9L5wUm84CxuSJaBNHliYLpT2LMrjxGJEIKIpQFLApaCmEYY4dECwi8bQZaBWIMZFaIJgsYqfPdoXexEcbqRLMdQWmAgyzWUZnKlWTy5LrrN5QaPaVwz9aW6qHHM6l3nBKv7tDrjnlx+SLaBLEdflq0nzdEffZNtIMviBmXxgrJ4wVm84ExukMJQmm0QqOCI0riyDI4sTT8wWn/l6glLqzZ9da36klpNwNHex39k6uu/bL1Nw0IGMq8GtOsj9r33wabJZmU88+2cGSXcvwZLnrCSJ6zkCiu55pUc850cix0GFjv0LXYaWOziCHdzhZU84S6+cBdfWMk132loXm5oUc4zrzAW7pgo3Mk1KZlgum2ySeGUDzJMTFKd7TYtc871cctZ4Zjh55G3xDbF2zV7uX2ayC13pU1ygGvmcut4kbtipV2iRPzpLOtNU0zzJ0/fPNlk60STwolmRcbTt08yK5tkVmY8rXjC9BLj6cUThMXGFtsmmG8xMimYaJr3njB/8rQsgfmGuZbF820qpplteG963uQPcieZFvHMtnDNthvNqOAJSvmm24ynb+ZM3TrBrGKioGySoGyyoHSyafFkQelEi3KuyXbDaVv4psU802KuyTaOoJRrXs4zL+eal/PMKzjCMo55ucGMMsMZZRyL0T/kCX+Ty+ULd/CFO/mCXRzTSmNB9jL//KM1VxoaGjFgAM38+Qejf0kadnh4+Pz5890vehHSmcxRLKIgOfKm++lAx/2RjnvKtrva9mZteyPRVq9pq1e3N2g6GzVdTequJmVn43BHw9CLeyO9T0f6WpWvOkb6uzXKNwiSLAsgAuhvx0pvYYkgBhjTGGoYdb/yVdtw33NK9RpDDWaZXw13HJ3TyI42UzMI0QAxBM1cv3Dh1qEDV0u2fSUVFdnaZ9g4fBqbUZxYEBqw3nGO+/6P910/evpQeeUXm7ckr1tnOcvS0WHRvu9qc7N2+KxYu7lgz6kjP53YV+sx264kLZ1ova9+fJNqu65+cI64f4a4e1LdVKNqOjbUcOxl/fGGc/vPH99fW1N95XqdUkNiDKDOCYXFEEGtVqPVDAPtEKKGWahlIcAQYghZiFjIsFAnyqEQpYXEMD3URQ52aPpbh18+GXr1DNEDLNZizMA/GPj8+ksy+nBBQUzSmsFX/X3PRgbbaPIlgiMsBqN8RPivwlJXs2QA01J34+fD+y/v2r4z0Ktk6cIST5/9KblFa1MdhM6zpztszC2+cvpsTXlxjtcyu6nGFuamFuZzy3M/+npXVUHGJ8lR28o2Vl45cTk7IlvqKm69ckv7/Jb66Rn1k/PKe+eJu6e0TbXqppqhpurXzdVtN34Yunuh/9KJU1mKy6npNxLizq8KvB0ZdNhr+WfuvvsluV9Ii0tWFmxekrTBbX3GvNVJFqFh74f4Gwe68paL3cOPHjr/vKuPYCgaUP8ZI/U/LsyygMWYBQiTFNRCCrb/9DjRObTQK4np1AANIBDUYgB+q6b5q2sUlhrQfbU1ZoJXPicoT39VDmdV7tus5lglMlNfqtCX6sZxjM3oyNCXKLjybKMQBVeu4MozODIFV64wDkk1Cs7mhWToi9PelaZahR7bfgBrMEIYYEBjmmYpiMGvQTP2eSDEFEIaFqggQ2poPIK+z/4sbqIkjS/N5wfnGUiz9EQKA1EWR5bDCcoYL057JzB9nEihJ8kYL9bBcgycGePFWW/niug6Q0bbKN+manO5wTmGQdmG8mxOUBYvWMGVpxtK0wwkut8ihyNWcMUpHGmaoSRFzz9Sb8Wad1ecLN1/4+RVQkvpYMn+x2AJlFq0ZdulqSYFk81KecJizowS7h9Sjnzzcp6OB+Y7uOY7ecKdPOEujnA3R7iHI6zkCSuMBaUTBMUTBdsnCkqNBWU8YSlXWMYTlhqblU4y2z55eoGJ+QYbqy2u1hu8XIpW2Cr8XdN9nBJ9nJJ8nJI87eO9HBKWW8f6OqT6O6YGOKf6OiQFuqZ62caGiPbMm5NtOj195owioTBvjmWRYEa2iSB/6rTsaaa5H5jkTjPNm2aaN80sy2JW3rTpyfPn5DnMy1vquMV1bvZSt3xXu4ylHoXOdpmOdplW81LMLNKMTPInmm+aYL5tgmDLJNOi9wWFHwjz3zPJem+aYppplsAi19RUYW6eN326wtQs5wOT7GlmBe+ZFkyenj/RbPsEQZmxWZmxWZmxoGyCoMxIUMq1KOFalHDNy7nCXVzhHq7gY65wF9e8nGtewTXfyRVWcoW7uYLdHEGlsSBLtLqkqvbqg4cPIUMj8C8Yx/YvMSVQq9UXL15sa+tEkEUIAUhjREJ6ZKTv+VDHPVVHi6a9mexoIDvqQldBNAAAIABJREFUtO23dZvqqKM666muO1RXPfWigehqUnXdVb64P/zi4WDPU9VAN2I0LMsgBP9OL8ToRYogxDSLKUAOqfvbh3oeawc6MVBirIWYQRhh/Eth860SCOrSvBAxJAMbb9ZdPHiw8cCBSyXFW/0D1lnZbQuP35qSvypgzQp339KCinLF1g2RqRvi0oqy8jZuLUnN215ceaho24H4lJLSin1VRy9XH6x1mTV/a3IS2f5g5OF18tnP6ocXtA/Ov4Vl1VBD1cv66oZzB84fP3Ciuvrnm00akoEYQowgRghDhqGGBl/1d7cO9TwjXrWCoT6oHMaEmqUplmFYhmEZmgWQhZiFCAMGAxIzGkQpae0bUtuPoBJjEmEGYAB/ex/4/ZcEI0wS5GD/YE/78OtORjuAEYERpWvRQZjF+K9HljpY0hC0NN2+dORA/cFvD6Yk5i1wD58z96OYxJ3pBdLl4llm8yvK9pypPl5buXN3ZLiT2TTjCRPe/8B895ZPyzd/tiHno7Jt350+du7csVPRkoiEwMiXDS2ap9c1z86qn1xQtpwn7p7WNp5UN9QMN1S/rj/+5Kf9qkdXOy8ee7Tv68efftZR+dGzTRvbivJvxcZcWJd0fFXufln+F/4pezzXbHdaWTx/5aYPvTM+8A6btMJv0oKYlWGXT17sfPGCRoj556+RfyMsGRYjDBCiKUABBg09688VJx3a+jUYYGgKkBgyCI0WC/6wfvk5YzdfElId6uy5a1P0AjL15dm8kExDmW4kZA7nlxAzhxuk69kfm2CVxZVncOUKXlCWUUiWUUgmP1jBC0rjyRMNpWkG0nR9SdaUEMXsNblLYqkeAmoxxQAC0RTL6GD5x3gXQERiqMFAwzBQBVWPBhULotLeC8kwDsrkSPO58g3GIflGwVmGsrFPpQNkHi9EZ/KeZSAbU7rmcoPHgmAdNbO5QboBnJkGUp2CN9tQns0NzuDKM7jydI4s23hVJj84nSNL1/NPGu8bry9K0gtMHO8bYbAi0sz/bOWRG2d/JigKjEaW8M/cN//pc397XgBBNQUPHXkomJU7yWw7T1jGmVH8N2CpE5qWGgnLjQUVEwQ7jM1280x3TRCUTTLbNEVQ8L5ZzlST7KnT8943K5oi3DzBdPMks83vmm1+3yTH3nbjQqeNK102eNuny1zSfOeuEzvHrrRaE+gc7Wm9TuIe72UT5ucQ7W+f6G+fEOCQIHZO9HeI8bOPXuNTvNgux2l2+kLbgsVOhYudC9zts90d8p1tcx2tsmznZthbKlzt8t3tsj09Niy2SQt0zfO1SlnlmCWyjBe5JS+1Dvd3T1k4f72fR/oim+hFbvlmM7OnmGa8J8h63yxr1pwi6/kbl3hsdXXIXeiU72KT4b1480L7TB+PwuX22Z7Oha7zFCs8ShysNsyaoZg6Lf0DszzBjCLhhxs/MM01Nd/wgbDgXYsiY9MNEwTbjATlfLNKrtlHXMEOnnkp17ycI9zBMa/kmO8xNN9jaLaTZ5IeGr372Ikrz9taIaXF6Jenz//1If5L0rAkSV6+fPnJ41ZdGhZCGiMS0SOa/o7hzhZV+12io4norNd03lF31BEdddrOO9qOO1THHarjDt1ZT3fcYbrq6e5GsqeZ6Hmg6n2iedOFaDXLMhAh8Ld7IX4NSwS1mpG+4b6n6lfPMPGKRWoEtQxioK6ki3/zIzBGo7DEDMnA+y0Paw7+ePnHw3eOV5374qvvtpce3PP5JyW7w0IiItYkbskpDVoatHiux2LbBYsXLs/fVr7zu+qSL04V7qjJ2vJNwfYvvt138tiPtUsdXCtys1RPm7Wtd7RPrmkeXiTunyPunlI3nRiDZeP5gxeqD5yorrlZ16JlEGTxGCwhIIcHel63PxzsaFF2NKu77qm6npAv28FADxh5DdWDLKlmGYoFzKjfJEAYIowBwhTEBMJayJK6BkrAwr8KS90FiwEDVP0jPa3Dve2MaggzJIsgHtWSsJDFWDdI9K/BksEsiVBjS1PNoYO3q6qufPp5ZXjUKmu7zeujd+VvTolJsrZ0LCnZefbkiZrKPQdyC9NC108z+9DE3OrTsq8zU4uk0rik+E3nai8c33donU9welD0UMt91aOfiGdn1I8vqO5dJFrOaBtPEndqlHXH++uOP7/2g6r1et2xr67srTxXuvX2rp0tOyvvbNh4Jyv3tiLzdHR4dXjw5ZTQ6ylBx2WLd9u6lM9eVGSyJOW9hWved8oJXH299nhv93Ma0KMNOv/M+vfCUhfcAIxogKg32uKkorPf10I1IGlGixkGof+pTs+ybw+GZhAagGXLMrKM5fn81flGqwqMRmuWY8OTM/Wl6ePFaeNFY4OrcvkhOfyQNENpqqEkzVCaaRSs4AUpeEHpfHkqT67gBacZytKMpHkz16+dsrLuuytoANEaQEFAsQBg+FbhiUYHWiMIEaQBQ0KGhADQELykru45ufYDr5QJ0lSeJNsoKIsryzQQ53CkmXpi3RSRMS2PLqxU6El0vNRBNMtAprN4HfOxy+YGZXJk2bzgTI48mxeUxQ3K5MgzDKWpBpJUQ2kaR5rOlacZSpPGB6Tp+SeM94kzCIz9i2/ieN8orlfcTOmFT6uvn7+uYWiAITuqqvt/GVuOLoiRmgZXbvXMdciZZLaNL9xlaFHMNS/+gxBG1/JRYiwsnSQsnSwonWRSPHFa8aRpWyd9kG0xK9fBYaODda7NnAz7eTku9ltnzy58f1rGNNMsU4HiQ/Nk/yWbFlsnidwUXpbhEYvTfWfKZc7RPjZrVy1K8pwfKnGJ8bcPl7rGeVuul7skih1i5a7xK+askjhHR/ps9HVI8XVI83HI8HFWLLVOWOmQ4mEZ6+2audQu2ds1031ejP+C3CU2CeIF2cssI0Pc0kXzwlfbxgTNWx/imhRgFxXoGOtvF+NrH+djF7/cIW2mIHLOzAQ3542OtrkrFmxdZJ/j5ZK50CrG3yNziVW0ZGGmn1OSv1OSp2W03CN7uVW8r0v2cofMFc55TvNT3R2y3eyzFrsUOFimutgqFrkWWlvnz5mTP80s631BwWTTje8KS4wEWzkmG/nCYp55Gcd8J8d8t6H5Hq5wl5EgIyb9y6MnLnX3diHmF1j+mbP7k3cAjDFN0xRFXb169f79RxAiCAGENIYkIIc0bzoH2++OPG9StzWNdDYNdzWNdDUpu5o03Xe1L+5qO++SXXfJzmaqs4nuuEO336Y672hfNKt7HmhetyNqhGUZyGKAWfA38rB4tAsCAEyS1PDg6+dDfU8Y5QuWGWCxBmGKxpDRdZSMbd3QrtHIkoKYpiFqbXvx/fcHDh384cTx46dras/Wnq6tPnn2zIWtW8tsLF0c5y2wFTrOfn+e7Swne6eFuSWVuw6dKd13ecf++g27jyVv2LV9x5d7P/8uPzW94cIpdWsz1XZH8+gK9fSqpuWsZhSWxwcbjvfV1zRe+PF89aGa6urbDS0UZCGLIIYQQ4QBpDXK1x2DHffUL+4SnXc07XWajgZ1R5Omq4XoeaR5+Uz9up0c7gHqAUQqMU0iZrTwgliIWBqyDMPSzC+w/E0ozbIsxghCQNMUQ2lUfa3KnifU0EtMkyzAGLCQYSFiAcsyGGEMRgU+o7PSfrkzMhirEbp178G+/T/U7D9y8+jJxuNnqj76smrvd3t3f+rvFxAcvDa/cGt8bHxBWHRpRNonW/bEJOR6+a//8pMju3d/7+O/PiVl66kTZ49++32gx4pdmZvUjx5pnl7VPj+venhO8+Ay0XKGbKzV1lWrblW9uVXV8fMRTUfdw8tH66v3nf28/Eh5ftXmwmMZWcdjYy4p1l3KWHwjz6Z794KB3QsfZTp+4Wr7kdWCMnOPwumuyQL7yoiIW7WHhvvbGYqAzH9ZZAkRwhDTiCUApgnm6517L1VfQBTSMjSBGQoj+D/hfSxSoSGCI+hz6WYFX7KBtyrPQF7ICcrnhfzaWLXAaLWuxWJsEEc2NyiLK0/nytK4sjSuLIMfpNtpPFmSvihJT5QwLjDDOEQxJSjp3YBkm9DXt3vgENBqaS0CNIYQjVoJ6zZCACEAIWAAgABgDXh1syPDYU3su35JnMCcyasVRvIMQ0m+UXC2njhTT/zrvOtYTDmGT533Xi4vZGzUs07jqjCQZnBkmbwgXdJVwZVn8oKyjEIyjUPSefJkA3GSvihRLzB+nH/SO94Jer4x+gEx7/jGveMdbrgyef7qy9+cunOtXgMYBoP/LCw1DNPWq1nsu2WSYDNfuNvAfDvHfPtfgaWw3MisdIKgZML0zZNNNk2etmGaWaGpaZblnIyFLlmLHBJXOqassEv2d0tf6ZS5xKlgpkmM1ey0pe5FK1wzVzjEeDvEil0TxU6xcufYQKt1Mtd4X5twuXvSSsu1qxames1fF+ye5G+1fs3CFF/L0LWLkgKs10gdwmJ9cwLsw0UO0SstwyQuKV42cRL3zOXzI8VuqcvnRwS6pC6fHylyS106P9LPNcXLNlrinOBvE77aJU5qu17mGBdgExloG+1vExNgHydyTPZxSPR0TFhqn+Drkb3IOt7XKcXTOlrkkrrcMkLmluZpFS5xSvCcuybINXHZnDVStxRfuziJW5qvQ2Kga5q3Q7yfY6KnTcxK62gvu1hv+ziRe/piq1jR4kKHufEfmsdMN4k2s0h51zRjomnBROFmI8EWnnkpx7yCI9zJFVbwTFNythw7Wnvp5asehlQjwPxnYfm2VAEpirp582ZTc8uoUQUCGFEYkohSMup+ZuSl9k2X+nW7+tVzZd/T4e5Hw133RzrvKTvvqbvuEV33td33td33ie57mu77yu77Q90PBnufMtpBjCgIgS6IGtX46FiHRrEHMaIRQ2ENjYaG1F19r54MD3UhZoTFuuYTqEMpZCnI0pAFkEVvN0SYRphEmGJp2N/9uurg0R/2Hag6cuzA/gMHDhz85pvvDx48vHVL8WyTD82MTWZOsRBMMp8jtHFwWLJ77w/fHL388f7LO7+9nFuyLyZ1a27etp8vXH5Sd03Z0aTpqCOf36AeX6EfXCFazmnuntQ0VakaDw80HOtpOHn74rGTxw9V1xxrvNvAIAZgGmIaYQYjEpHDqr7WwbZGdWeDpuOWpv0W9aJB29lAdDYQnU2armb1i2ZVV7P6xT1t7yP69XM02IdGXmNyBDMaBEkEaYQBHN0QswzLAsxirJuhjTAADMY0RSnVw71DHfeJvudQPYghgwDGNItpFjMsQizEGGGAWYZFgEWYRaPZV4AxxgAjhoGwqeXx998dOvjNoXNHa8/8UHX+WO3pIzVnT5zOSM1YuXTlmuA1LrZObnPtltp6+K+QFu/4ZsdnRzeW7k8p+Hhd0rbtuw7V1FzZ9+n3S21c9m7dqn5+T/P8OvHsovbhWe2D85qW08TdE0TDsZG6o69vVXXdrHnVcvXidx9f/nLXvR+/ePzDJ02f72jYUfpzXsbtnPDGLK+nBW5vyhf0bbNviJ+1f6HDdw5uB2bZf/XBvFKzuV8mJ109VTU8NIAoiOl/Ws7x761ZIoQwZBnMahFmaHC+6vSFqrMkQWkBRWBGixGN2T96PP46QaK78CCEFERoGJYuS8udKC/irS40DCo0kCrGSzLGi3UVwdGMJUeeww3K5QXnvCVQhoEkhSNN4UoTDcUpXGkyR5LMkaRwpMkG4kQ9Udw7gblT1mVNDEo18o+Y4rUjaIPqySDUIhJCCkOAAICUbkNIIUQjREOGwQAhgtG0D2wRp0VN9Urk+yiMZAq+TMGXKXjSbI40jyvP4wbl81eljxNl6kt1LSs5nCBd5TLLQKZLHetyrRkGkgwD6ei8LV1kyZXrGJnBkWVwZKn64mQ9UZKhJIkjSTKUxI7zi3nHN+Yd39j/b2Wivl+Uvn+8fkDcOO/QcYvT7dZdO3DhftMjNWAYDPB/DpaIxVpI9wyR0en7JpoW8gS7uTNKuBbF/D+0SRgJdhqblk80K55ssnHK9DxT84K5swuWuG1ZYJ/q7ZHk5RgudonztQ6XOEf62kf5uyoW26R6uWUvd0r2dIr1cYyQLkj0tl0vco71s4sKtI8ROSV628T42ccFOiUGOiX628eLnRL8rcKCnGN8LVfJnSL8rVeFesQo5EUihzUhHjEB9uEy1yQ/23iZW6aXTaTYNWnF/PVS9xRv2yixa9IK2xjRAsUK2xg/l3hP23CRS6yfXbjEMdrPZr3EKdbPNsLfPkbknOBptU7mFudlEyZ2T1puuTbIPcHXMlTmkuI9PzrEI8PHMkJsHxtgFS5zTvCyjQpwTvSyiZR5pPjaRQU6xortYmX2cVK7WJFVpNQ2xnduWJBTvLflKplr7DLrML+FaQuc4pctzrKyzRfO3vSuae5k4UZj4Va+eQlXWMEzr+BMTyz96OKx2ov9A68orRIC6j8OS90rRVF1d+ruNDTSEMJRX1YGY5qFWgwIFpIIEIghEK1GlApqhyExCFSvmZFearCL7G/XvGxV9bWO9LWO9LUO97UOvmp98/I5Qw6xiEKAwQjrxlOy7K9gicaaRWiARoC2e/j1o8FXzyj1GwxpFkIMEAsxi1iMIIu1WCeLRWMiPoghYCHNIpoFSDuieXzvQVN9Q0tLS0vLvUePHj190trZ0X3+zPlFti4us61sLeaZTDSZP8vRwW7xpi0fF2z8ePuO/ZVf1ORt/9pXHJUQnfa69Zmqo0XVcUvT/jP5/Brz5CpouUK2XCDunSSaj2kafxxsrHrRePr6xaqa6h9qao/de9AAMQkwDTGFMc0iEhKDyt6ng20N6q56ouu2trOO6qonO+u1bzfRcUfTUUd01FNdDcyLZrqrmep+yLxupwZ6afUwBvSvsq2QZWmWZXQtl5BlAcIQQhZTpPrl0KvHqt77jLILw2HAEgDTcFRJBAAGNAtolgEswBixiMWIZTBLsizJYoaFGDGABm3POs+duVhbdbLmSPXh/T8c/HZ/1Q9Hf9x3aH1o2IzpwjmmMwVTTObOmGdn6eTqurJiz4E9354q++rcls/PZhTvLyrf9/2+M5+W7fV3X3Lim0+V7Y2qtp81zy7Sj85q759R3TutaanWNB0drj/ysq6q82Ztf8v1a/v3VpcU3vp0e+Pu3Nsl6bc3pd7KibmXue5+gleXYsVA0cqOLOfLcvOvLOd/ZW55QjjvnMmc7y3mHi3IvnbplFKtZBnAMoD974Hl6IhDhCFENMPQNP2k8UHtN8cIDallSEhrAc2oMabHMgNjOXSMAcuO+sEACCEDGIrSUnQvUbggKY0vy9dbVcgJzTGU63xtcvkh2bxgnaIn21CaayDN5chyubJsjjTLUJphIE41lKZyZEn64mQDSbKBJMVQmmIoiRvvF28gijUQ5by/LmtiaIq+JJYnWjfRt1xcOND8CqoQTQMNrdWSBECAgjRBEQxDQ5pmtBQzRHVfbyv1zY5/NyCF65M3QZJlIMnhSDMNxDnGwekcSSZPlsWX5xkFKwzEmYYS3Ws2V57DHe2h1JVadS61mfxgnfhIwQvK4MozOLJUQ2mqoTSVI03nytJ58lRDSZKBOJEjTuRIEgxE8XqBCeMDE8b5J4zzjh6/cv14z8h3Vsbpe4bxl2YvjLx6+Fzbg+cAYoARjSH9z884/bNHrxvsABgK0MNaWPbxxYmmKROEJVxBMW9GBVdYYSSomCComCjcYSQo55mVTppePNV029RpeeZmWR+aJi513rjUNlW+OHPJvLUit9gVVqFS91gv6zXBHgle89fI3RK9rcNlbknL5q6WuSd62awXucR720aIXBL8HGJkHil+DnEilySxa7KvfayffZzIJSnAIc7fNlLkECVyiJK7xPpYhYYsiFOs2uJvFyp1i/K0Xi1bkOBtHxHolrDCOlLkmrJifoTUPd3PLk7mluZjHxvonrzcOlzkluRtH+XvHBfgHOtvGyl2jAmwi5I6x/vZRkqdEzznr5d6pCyeszpoYdpyy1CpS6yP9Tqxa4qXdbTcI23l/HUipxgfq7WB9pE+tlEil4QApzhP2/V+TlHejpF+zvGeNpFBbkk+luvkzgk+VpFyj5SV84PkC6JX2gRLF0aL3GNCPXOWOmUudCqaNzNFaJ461SLXSLjR0Gwb32zLJPOkHZ//VHXqyuDIMIQQvhX4/JkT/PNpWIQQwzCNTU03bt2mGAZiBBEzBksWallEskiLEfO2Z4PBiNKFnhgQmFEhWomoEUQOA80bUvVSo+xTD/cCWsUiGgEGQ52S8W0JZzSRqruHQMwymBpBfW1E+wPmdTcm1RgCCCAAGOm4CDELIMtAlkEszbI0ywJW50/AMghDRAGahAyFgBYyNEY0BABABDCi4K0rN3ZvLz9zpPqHrw84zHOw/NDWxXFZpmKrtc0yGzvPJStXL/NbP2f+wpiwuFePHyvb7mo676jbf9Y+v0o/vgbuXSXvXSTundLerdI0HtbB8srZwydrD9eeqnry7B7ENMAQ6hpJEQWIoZHeZ4PtjSOddcqOm0TnTbqzju68Q3be0cGSfNFMdt8lu1uIFy3arrtUVzPR/YDofabq6yCG3/wWlrpoEGEWI6zrBEEYMJhWavrbBl+0EANPIfMS4GECK0lM6ICNMEVjmmRpgCEavS+zGLAAsRRmKczSGGOIEANJglKNaJSDypH+oTcv+/s6e57ce3T3TlNcZKzgfRPBFFPz9wXm02Z+KLAUi8OOVv+8d9/5ym8v7PjuSurmrxSFlXv3/lhWWBwfFFJ/9thIe52y7ar66Xny0Wnt/dPKllPq5uPqxiNDdw733jra03C28/aFEx+X1u7YeL4ss+HjtOZdybeL1l+M9L4c4vEgcsmj9a4PwhzrV88/5jHtkykWuznTj0+ZccXM8uDMuefKCm9crdbQbxBUIaz5b2kdYX8FPwCAboroUNfrb7d/Sqi0BKQZhoQMIDAGfw2WkGV1PY8QQAQhoClMwFcN3ZECSTpfXmAQWsRfpzCQ6RiTxQ/OMV6VxQ/O5AVlG8qyDcTZBpIsQ0mmoUTBkaToBybpi1IMJbrUZcL4gCR9UTJHFKvvE8Pxi9T3LRLGZE4KzeAGp/ODEyfIwyb5ZbpH//TZSU3bMB4GiEBQCwGFaALQGhoomZH2/ktfnIi3lMdN8k3lBWRyRFk8SSZHqjAQp+kHpugFJL7jm6IXkM4RK7jSNANRBkeSZiBKMxApuNIcTtCY697oG0N5uoFUwZHlGq/K5MoVHLmCI0vnyVM50mQDsW4n6YsS9APjOeIEQ3G8fmCCvihRX5SkL0o28IvRWxkx3jNmnGcCx2v9xOWb/dMuHznT9bgdAQRZTGPE4L9jdPVvWaOwhAzFaAmAjp1+YjpHMcliO0dQYjyjdIJg+7tm298z2T7FZNtkk60TPtj43tQ8gWmezbyixU6blzvl+7vnrbCOFrsm+NhFiN3ifB3CxW4xvg7rZa7xPlbrQjySdK8r566WucZ7WYfJFiR52YTJFyZ7WodJ3RN97SPlC5K9bSMkbgk+dpFi1wRf+2iZe7KXzXqJa5yv3Xpf+zCxa3Ra8BZvm1VS9+iV1mskHgmetmEij0RP+1ipR4aXTazENc3bKlrmmrbCKlzklujjEO3nFBvgEu/nFBvgHOdvFyl1jgu0j5I4xfrZhAe5Ja6cHybxSFthtV6+INXPPjJkYbKPTZh0YYqnbaTYPdHLJkziEhPoGB7oGB7oGBXgEOXvGO1puz7QLcHTLsrLKd7LIVbkHOc9f63MJWHFvDCxW8pKqzUS9+jgxbFxkpzowOxE2cYw7/yQ5QUr7FNXuBS4Om2zdto9xWIb33Tj1FmpH3/7c82Zq0qNSudv/edP8M/DEkIIALh///6Va1e1FAUxAohBmMGIYgHBAg0LNSyjxoh625AFEYYYA4RpjGidrR2GJAtJFmlZTLAsARkVggSLGQTB2zbL38FSN4QLIERh5Rum/SnZ0YpUIwjRNEYaFmtYTLIswCyEGIExyyAWMywGLNJlGSELMVIxGiWj0SCKYBmSBTSGACLEIKQFty79/NUnn9ddu3nnep2bg/tsc0s3p6U7yj4vyC318w51dvKymOM65f2ZOalZg61PtR33NZ131B3XiefXqEfX6HtXyfsXtfdPa+8eJxqPDDUe7246c6H2wOlTx06dqWnvfIpYBugyxRizCDCa4eG+1sGOu8NdDcqu2+SLOqrj9igsu+o1nQ3K9kZV5131i3uangdEzwOy5x7Z+0jd82Sot007MvBbWOrqs+xbUrIshCxFgKGX6hf3NS/uQ+UQBjRCkAEAQoxJliVZlmYhYGnMYoBZErMEy2pYlhgNKnXsZGkMCBpQANKQBRjREJAMJAGkgGpIlZ+VlxiVEOQnn2M2e6bJ7DkW1uvXJH386ZE9n9fsPXi14qsLMVkVCYqNn370Zc2+g7dqj2s6WkbabyrbLqufniUfndTeP6m+e1LdfFzVcGSw/nDv7apXLZde3bt++9g3J/dsPFOe/vRAQfvXmW27Yrs2renLlbfHLH8atqhJ5njRc84npoal44wqxhlXv2/2k/nc/bNmX961+drl4yQcAUANWAr9N9nd/QJLnY6UHiK+KNr17EGrkqJIBAH8jSPybx+CsE5NAyFEAAKKQUPMT5+cDJvsk8aR5husyueGpupLFbygNANJqr44gyNLN5SmG0ozDCUKQ4mCI1FwpemG4hSDwCSDwFSuNMlAlGwoTtQPTNAPSNQPjNf3XT9uWRTHK3GypNQ6NX1iUDpfnsVZpeCsSuRIoo39It7zznMOv7Dl0IPqhtdNPcMP3nTdamuqqdubVRm/MHTV9CUJU7wz+f4Kg4BUg8BEQ1GifkAqR5xqKErniNMMRFkcabq+KGm8f9J4/4R3fFL1AxU8aTpHksMN1gmRRuVI40Tp40UKA2mGviRtvEin9MkwkCbpi+LH+8f8xTduvH+CfmCCXkDseP9o/YBovYCEv75XAAAgAElEQVTocX5xegGx4/1j3/GNe8czZrxnzHjv2Hc84w08Q40WlwTnXjxypud5N2QgZDHzH4UlAwgtAHfuDVq7FxkJNhjPLJkk2DBdkCcwzTP7IMd0arbZ9NwZFhscLAudrfJXum1eYpMW4Kbwc4j3d4z1c4gSucQFOEd724X5O0X4OYZLnGL8bcPFjtG+1uvlrvG+1mFytwRvuzCxW6yvQ7jEPc7bLkzqEe9luy7AOcrTZl3QoqSVVmtkCxI8bdZJFyQvt17n5xy91CpUsjDexyk8JXizt83q4EUJXrbrpB6J3vYRPs6xK21jpB4ZvnbxAY5J/nbxEucUX/tYX8cYX8cYT9sIX8cYb/sokWtCoEOUxCnGzyY8yC3B13q9zCV+pdU6iUfqsvnr5AtSfWzD5e4JPrZhAa4xXnZhgW4x3nZhEtcYX9u1YueIQId1fnZhIqdoH7toiXuar2NigEfacusIqVui9/y1Upf45XPXyRYoVliGx0s2h3mnJ8rzowLSY8XZ8aLsGN9MqXvKSofMhU7bZs/ZNlW4jT+9yMwy86uDt09f/JlkSIggAP+Loci/X/8qWD5+/PjiT5cJUgsxYiCDEIMRzWhHiMFe7UA3NdxNqvoJzTBJKmlaDXXdZEiLEcnq3kAKIRpjGmMtQgRCBEYki2kEAQKYRTovjF+7hSCEIIspyKiY/h669Sl82YMpLYQ0jRHJsjTCCCJMAUTRFMIkxhTCtG5jRGJEYEhgQGIGATWEBIAEg2kK0SRkdPILxMD6G7f37Nxz7sz5Iz8edXZw+1A4281h4fdf/nC/4dnpYxdqj17w9pFPnSoo37h56NkjbUeLqu2WuuOGpvWa9tE1+sFV6sFl7f0z5N1qounoUGNNd9O5s9X7zpypPn22trunHWLAYJbRKTkQRDRBjrxUvWod7rk39OIO0V2v7bhNdtSRnfXarkbixV2i54Hqxf2RrnsjLx6qeh5oe1uIvkcjPY8He59rlYPot7BELAtYFmKdGw9iGRqrhrTdz9StjbCvFWu0mACQBJCEmESsCrIqiAjEUIiEiEQMAyhMUSzJYJqhAdBgRoMZEjMAMYDSshQFCRIDCGiIICYJhiaZgVdv8hTZN366cfNyndw/xGLah7OE8zPTNsqk0ZKgpLTcj7I3fy1dlyINCj17olbZ2aZpf6hpr1e2X1O2XVI9PUs8rCXu1aru1qqbq1UNRwbqjvTVVQ88vNr/8ObDi0fO79167cvCe9/mtn+l6P0obrB4zcusgK54z7Yoz+bgBVe8rCun6WX8n/9TPmVCjdXsmlkzdwpML3+y8+efzgGoO2P8z6bc/l/Aciy4hGr6+CcHvyr/XD2goWlI0RAwEMFfzAfeohJhxCAMAIY0Q9MEDdS08n5/0bKkqAk+GQbiXIPgLIOQVMOgFH1Jir441UCSrCdKeMc/gytP1g9MMQhM5YhTOKIUrjjeMCCJK07mSRIMA2PG+6RPDPrcecOG6eFbZ8Yc9C4+EfzJAd/Sb1dsTTYSKYzkeYZrNhiuLTIKy+EGZ/MkucbSFL5vzHs+caaiGKE43DQgaMKSIKPFoe8uy5wT8u2KDd8v2pD/XnCasSzaMDCeJ0rgipI54kzjoEy+PIsnSzUQKfiyJD3/dK4kjSNONRSlGASm6UvS9MRpeuIMA2m6viRlXGDaeFHKuIB0fYmOlOl64pRxgfHjA+L1A2P1AiL/4hPxf70j/+ITNc4vUs8/Qs8vYpxvrF5AzHj/yP/rHfOXlfF6XvH6vknjfZJ4vmsnL/8oevu5I6dfdr6EDEQsBhjBP13B+l8cOkIIQgYCDUmTnX2Ul7hksiB9skWBmXm6w7xsV8vcxdYb3OflerpsW+pY5L+gaJFVksg928smJsg9yddqbZB7go9dpK99pL9TlMQ9zst2rcg12sdqvcwlIdA+RuwYF2gfE2gfE+gYHeAc5ecY8RaW68VusX6O4f5OET72YQHOkSusVkvcY71sw/xc4pbbhokWJC6YGyxeFO/lGJYo2+hptVrkHOVtu17inuBpG+7nEu/tEBfgnOxrFy92SQ2wT5A4p/g7xetg6W0fFeia4GkbIXZL8LVZH+KR5GezXuoc6zkvNNg90cc2QuKRutImPNA53ssmTOYW72MTJvKI9XOOCHCJCnSJ9rZZF+AQ4W0dKnYK87ddF7Ig2cc6Uu6h8LKJEy3IWG4TKXdP8pwXGuyR4mUVIV+YKXPPjPYvygjdvq/ixPa03YVxpZsSKqJFOeEB2xbZ586eseFdk80TzXcYm26eaZu7/1j92YtXGEgCACD4D0eWOlLqRHmtra2XLl8cGh6CGDEQQAQgpChiqL/r8dCLR8Od94a6Hg50Px7qezr8qlXZ36YZ7CSHu6iRHqDqg+rXDDFEkypAazAkWESwSMtiisUMAhAyiEW/ZF91RTiEEEY0i0hIDo30PVf2thGqfi1UE5hWYaBCNAlJDGlWS2BKq6W1NKI1WjXCDGAIhlEDTJD0MMAahhpmVQOsZoTVKFktgWiSGR1DBCBD3755Y+3atUnJqVHRsZZzrSxMLRa6LDry/ZGbF248vH3/WfNTmSREMN3sy4oK9fPHdOc9oqNO3XFD/fwa8fga9eAq9eAnZWMtff8U2Xx8sKG6886pc9UHzp078RaWUGfBN5othQAzBNT0EwPPh3rvjXQ1EJ13iI4GorNB09Ws7X0IB9rAYAfV36bqfTLcdV/dc1fd+3Co+1F/TyupGUKQ1s03RRAhiCEegyXGALKkBg70EZ2P6qq+/enbj54dPfLs0I+dVcdfnz0/eO4iefk6vt0I6hup+y14sE818EKrfIWJIVY5gIkhRI/QzBCDlACMIKjGlIplSEySCACoi/wBYmjQ0dq2KX/DrSu3r5y7IfKSzjWfP3+mbWHO1hXLJDM/dJ1nvWLhirWzrd0WLvCo++kS/bJD+aSe6Lilar/6FpYnifsnVXdrlU3HVQ1HBuqO9t2pUT671Xrr9KWDlccqs376ouDutxvv7UnuKI8YKA4d3BjcnSluTfBrWb+sLsTl+EKLDdOm7nG2+8x6ztdW87bOnn352y/qbtyEDIsoFv7TJct/JyzH1piiFVGg/tTPYQulbdcewhEI3+pNf7HpGV0MwCTD0hRmKJoGaprsU1/YWR32nk/KRJHCQJylJ0vVkyfoSZMNJBn8IF3GMo0rS9IXJRuI4vX9Y8b7xBr4x/NFUfq+CXzx9tnxe+yzts6I2f5hXGNS9WHvih88S8vmJWyaEZn2rmz77IR0I1kGR5alF5KrF1rEXVdkGFpkEFKkH1RkKM/jihTcgFSjgPRJkkSeX5y+5y6PjBsbj29fklTpldOQfyJ/RngcNzCOG5hoJEngihI5gYkGgXHjfTOM5Ok8aSpHHPcX78TxfulcSfw430T9wBSONFFfpHuNfccvbpx/ir4oWU+UrCdKHBeQNC4g/i9+seP9k7jSZJ4swVCsQ2O0XkCkYUC0YWC0QWCMfkDUO74x4/1ix3lF/2V57F88k8d5J3C8V09auje98uyR02/63jCMbpzoqI/6v/ZA//5ZjwkKENQCQAyrQEbWtxMnB8+cne5mn+nnkbfCJkXklO1rmyZyzV1uneTvkr54TpjMPc1z3tpQjyQ/y9Agt/jllmuk7gletmEi1xgf+zCxW6y31foQj9QAu2ipc4K/bVSQW7KfbaS/Y7SPXYTUPdHH7v/n7q2j4zjyxd933vvdG4OMiUOb3U022SwELEuyWKYYhINi27IYZsRgmSlmZmbJIGZmWczM0mhGTMPTVFXd74+Rvd5sFvI2d2/O+57vmaMjzYy6u6rr0/VFb2t9L65JgJ2hN9vYl2Pixzb2tdb3sLcQWul52K8LttT35FsIt65xszXy5Jr7BXAPbv6zi6NF4OZvdvDNAy31vFimQdv0/O0MA63X+LPWBnLWBrL0BWwjodYGa6XvzTEVWup5cUwCbNfscjTzt9Hd6WQusPp2h6NZgKXuLq5ZiKWet+O6UNZaH76JP8fIh2PmzzUL4JkFcE0E7LV+jmYhLH1vRxMfjoGns3mQja6XvWmIta4fxyL8u9We9mZCuzUejqaBLIMAe4tI1437vG0Pnwy5c/9kwtMLSXeOP7t+LFboenwn6+x35mdWfbx3xWdnl35xdeWnJ1abHI5PaywsLQFQjSD4qQF+Pyr/Piy1t/zQ0FBRYf709CSkEYUgQAhCisTl05IuhaRDKWpQDNUphmqVonqVuEElaVSKGxTiRqW4WTXSqh5tV473yabEihmJck6ilo2qFRMUoaARSWsXfm3KnzYClmEAQogGDE0yQEXKxifE7ZPT/QSSEUilggocagDUIFJJq2YY1RyjnEEqKZTPIPk0PSmmZ8eYKREzMcjMDKPxPjA+gAb78Z4eVW8fmJ6jMQIBhBAiAElBQjwiOnL0qOv2nRs3fmdiZPrtn742X2v84v6T+AcxxanZRSlZPDu7b//w+8R7N0lRl6avHh+qVYuqVAOv1D3lWGcZ3lVKdhYq65NkNXFzjel9FenFWYnJSS8LCvJkilkCEFrrJtQaSxHN0IBBBE3JgGYSm+pXiFpU4haVpF0laZdL2hSSdmyqH8rEDDZBY+NAMUDKh5QzA7OTQ5hGhhCFEETzDi00v7PUJk0iCmEKzbhIMdCaeuPM/WjhAzf+De7W1GCP+gtHrttsuLLZ9Px3xqds1t8SuMy2FOVcP3M32Ddxd1jF6RONVy/0vXg0lJM8VlOsaq5BA13kuAiXTSFCjUiSogCANEnROE411NaHBwbFxcY9vPXESNf0y9/8YZ3huucPX9RXtd66EbN9e+DXqzd++PGnXrucxntbFH1N+EADMVSt0sKyL1/TlaNpz1a1ZCgbk5QNibN1ieP1GUpRXfurlMK4q1n3D9bHnx1MuyV+dnz6fuTMZZ/Rk+6d+3Z0H/ZqjuA1CzeVu5nv+bPRzo//6Lbyw8NfffvC3bMk7mlTYzUCFE2RCBJ/r2Liv3Jf/I/DEgA42NgbvtH10Hde6rZJoAIUBd6G5XzWP6LUtFrNYGqE4ziB5GRz+ivv37N9lttELOdFLmCF/xcndIFj0GKXEB378KWO4cucwrWBMEsdQ5c7nPpz8E3Tgye/Crq36fhjyzNx3KsF7k+uGu6O/tUOwVL2od95hb7nIFxsF7TQLnKlU8hS+9NfBEXoOEYvdo7ScY3S2b5nyfY9C533veO8/7+cDvy3w8EFvH2LeZFLeGFLuCGL2aE6nFd7ktL2x7TG1ZbdL3gUeDXD70HQMnbgEs4Ly/MvrC/csThy2SD6+J8Cz34Vcuy3PlErnK6viT78iWfgQrZwIctnIdtPh+u10M5/CS9gGT9opbNgCT9wMS9Qhy9YyAlczBMu4gUsYPu8w/L6b1vfBWy/RRyfBSy/RRx/HZ73Yrb3YrafDtd3Idt/EUewiBu40Fa4wCrwHZvg/7Lye2eLw4oNj/bfzknKUUiVBAEg0qYbo5/8BPXvjfVrow8ElIai5CRBvnhassFIuNE4fIthgJ2xn9Vqd3vjALaet6NZoI2eN9tIyF4r4Bj4c/V9tpsFsb91dzAWbFvt7rIxbJuum9OGICs9N3sLgc1qLyfTUNvVPq4W4TbfejuahNjq+tibh2352oNrErxttbe9edjWbz3tzYOt1szH+9ga+Fqt8eKbBbHX+rLW+vCM/VgGXnwT352bwwLYBy2/3em0LthG35tnFmil58s2C7YyCOCYhGhhyTMK5hkF881DbA39OKbCbWs8+RbBlnpeHBMB28BTC0uXdULr1Ttc1wda63myjANtDf1Zhn52Bt5cI1/WWm9LfQ+2SYCNgS/HOIhtEMQ3CrNd7e9oFMBe4+VoLLDT83IyD2Lp+9pviLQ08HMwD2LrezmbB9vp+9lbROzauj/Y6eSV/U+TbhUUvahPv1929/iLQMfDAufrm03P/PqzQys/O7ns9xdWfXrSbPPZxPT6ytpKAFU0AD+xgNePy78JyzeGIolEXFiQNzk1DmlIIq2dAwBCMSfpUonbNEO12FAVNlSJiSrx4SpMXIOJazFJnVpSp5bUqySNSkmrfKRLNtotG++RjvfMTfSr5ZMIYNr41TewnI/tpBGiKQZiDD4HpBKFqJ0Y60FTIjAtJmfGiMFerKdT09KgKC8aTU/seP5E1tHWm5OVevpEwoHdz3eHpu4NSz8QmRAZ9DTY976f+xMv92suLncDg3sLS5AKQwBBhAhAkhAnSM2cVJqTk2dkaKz77erVX31lt2Vrfmp6ytOY22fP3jl/3s99x8MblyY7G4G4G4iatbBUDlSoess1nWVYdxneka9uTCVa07uy7t4/GZEUey8nOy07J0smn6EQSTEIMNp2d4y25B2NoNbXiwgpUIypJ/qk4g7pcJtM0iETt8klbZrxLigdQioJTY7QYAoSU5h6iiJVb2BJQ4QggjRNzvt7KRoRhHxSOtxDjA3UpT4vuH+15MaZvsznsto80Fc3XpLWcO9i7tnDaddPZry4IZcNdic/qzh2OC9ImOTq8tKB133+dFFUyE2u7X0H3hNX11uhgrh7V+fGRAykIEQUpClIUxSqr6vn2dpt3bDZ8jubLz/949ef/8lc3zg7KaM4p7iytKa+tnXbVt6nv/3s6L5QpbgbH2whB+rxgQrVYKlioEjRW6DqzNe056ha0pSNSaqGpNna5NH6dKWovr0itTztZs7jQ2Uxh4eyb06knpG+PDB1L7TrvP9LH5tbDutv2q4uC1iXv9PMQed3tiv/6PzB54fXmmXuiS5OedLWXomQjIazFD2DmF9GIfW35TUpAQWgalx+khPq/t7GW65HZ5vHSBVF4SSJkzhFYRBgEOCAwiCpojVKgGtwEp/D2lIrg02cdq3aKnyXE7zELnIpN1yHJ1zIDV3uEqjDDltuH/Wec9R7Lie+CEhlX9v78c6Hm46/8o9/8N2Jq8b7Dn7hu/sTt5Bl3GAddugSTvASVvAStnCRbdBiu6CFdoEL7YIWsc9+IYxabB+90D5axyVqsfPuRU7RCxz3L3Q58I7L3v9y2LOAv2+pU/Ryp+hV24OW8PZ+7JYb+lRo7p55N/PO8QfJZ+Pydz+PeJ8Xtphz4lPfi1+Hxm45nci59tzmQqbT3ccbT+z5aGdLWFaW090U7vWbJgfiuNfvbPj+9vrvr5gcCFjhcOLr0DvrjgmWcoRLuUEr+N4LbHwW2gQs5QiX83wXsrwX2AiWcH0X2Pn8t43vIpbfCr6XDst/GTdgKTdwGV+ow/FfaBOw0Eb43zYB//dW74Wb7d/d8PL7R7mpOZgaIwhS++gx36H1PyVvm94R1FCUEgLyVXGTvVXgJn1PlmnAVt2dPGNfe2M/7lpvloEnz8TPbq0va60f1yiAZxjANxQ4GAlZ+r5sIz/HdcFWazx5ZgKrNR48M6G1rpejafC2bzzsTYNt1vhwjYO2fuPJMwmx1PXhmYRsW+3juC7SSteXbxFipeftuD58m66XvUXYltWeXBOhnZ67g6m/9eodrhuEdno7/Vl7dmwKsdP35Jv4W+t5cowFdmsD2CaBbONAqzU+PONgloHA3iSEpS/gmYVY6nk7bYqwMvDlmgdbGfhyTIU2a9xc1gns9HfZm/ra6e/im/hYr3HnmgptDLx5JgE8E3+ukQ/XyMfOwI9nEmyj5+9oGmn9rb+9UaTNN/7OpiEcfb/t68K3feXmaBZoo+thbxG6RdfT3jzQRs/DySKIY+hnbx60c3NUIP+I29YQx3U+3raR/pw9Ea7HAu2P+3CvrV97ZrXulVWfn1rx+7OrPj/zHetKQnp1U3MDAhiiIPoZXJY/GywnJsbz87LHxiRa6yLQhvmQSvlIl0rUhA1WE0OVxNArfLgCH67ChmvUwzWq4VrFcI18uE4uqlOLm3BtK+OxduV4p3S8RyUdQxSGID1f7w4yNGIgzQCGBjRCiGQoBY3Nqka6+/NS6m9crj17unjf/nQ/YVloVKLLzqvrNlzfYHFzs8VtF15nZtpAQW7yiWOJ+6KeB/pmRYeInj9UFGZVnjoWF+T3LMj7WWRw2tlTU+2tEMO0/kpIQ4QIhiYARUGAFDLFyLC4u7VlZKBfMztNKqWKcUlfY81Ae51mahiM9QNROxA1Y4O1KlG1YrBC2Vuu7ipTdpQomrLx1kxlXdJsfVpnSVJuyou0tMSi4iKpfJYAGMVQgIGAoSHNQKj9iaEBYgBgAM5AFcLmcNmYcmJANtIll7TLh1uVwy2akTbNeBsh7aGpCQZJGVpF08R82xJtoR1EIxoCpC15jUOglM+IZ4e7iSlxbUZi7v0buWdOl1280P3s6VD885HE+P7YZw33HuTevZ+fmjInn6nNTqp+cqvp/vWxuMdMXRkz1C59lV1/+2LqvsiYwIAbEYKXty8op0dpigAAYSQkIK3GSKVCmZeZGegnWG++ce2atd988QfLdRvKsnOLs3Lrq2oykjMtzDb+8fPPnt+7RIx2k4NNcLAe6ylXDpTK+0sUPYWqjkJ1W+5bsEwZb8zWjLZW58VkvziTG3uwMe2EuPD8RM7R2fR94mdRBad8fM2/cvj6t97ffpQt2Frs+53w0y+2//bTQ+uN7zrYlJ3eX5r2qKunmoEqBJU4o4A/sf3zfxSWAABSij8OuRLwHjtwJXe/aUBjfJV6WApkuEZFqEigJiFBIopAGpykVFDVr8w8Fef9Bdvz/c37v3G/Z3ss3vHS91/7Ba3kCJfYRX/kksq++Gzz8XzXu6mcq4l2F2O3ntr9vnP0B077f70zdDk/cAlbsJgdpMMNX8iOWMAKW2AXuogVuMBGuNA2aCVX8AHbd4V10Cr2sS89wt/l7H3fPnIpf+9ylz3LnaN17PfqOOxZZB+9kL97MT98ETdymUOIDi/yXafIVS5l0XGNt4vbUprbsjueRt7LD48JXGJ5YJnjnsX8yEWcqCX8sCW84MXsgAW2u1e5Chayjnzms/vDHYc/8z7yue853Yizq8OvGu079XVIwFJujOW5+tCUZ9bH72/cn+J4KZF3Ltbm+MOth59YHj/5jeCm+b7jf/Y79ntv34Vbr5lE7//K3+ddrt+7XJ9ldgHLWP5L7YTvOfjosPz/2yZIh+25wpL7/vr0Sy/zc/IJgqAo6i/txv6DmSNvw5KhMQgBgKivf9DNRWBl5sUyEW5b7W5vHmxn4MszDdy22oNrKrAycGeb+rKN/PhmQSx9f3vjIK6xwN5CaLXGg2Ms5BoH2+gJOMYhbCN/u7W+fPMglolgq54X2yLku9W7nNaHWOq6c00E2sxFlqG/w4YQK0Nv+w0hm77dyVsfvFXPw/m7EFsjV8cNXlYGTo4bvbeusRc67HVc52Ol58oz8WEbevFNA/hmAraRr725kLXWm2cqYK31dTALsdL1dlgXZm3oz1sXarXWz2FjhKWBr9OmSGvdnc7rhHZ6uxzNA3hG3k4WAq6hL984gG3gw1nrwzX0sV7txjf2s1vj42QWYasb4GgSyVoT6GK+x+abACezsK1/3sU3CrT82tPZPMzqGy/XdeGstX4cU4GVoRfLxIdr7MM19HRZJxRyDu7aHOZnuyf+UoGXZZTzxoidVqcsVh/+9JMDH396bsXvLi79/eVln59g7biTkP6qs72DBhBSCP5t2vJPl5+l+TNCaHp6Ki83UywegggCmqFomoIkIpUySadisE4zUIGLKrHhKs1wtWq4RjlcqxTXKSQNCkmjQtIslzRrxI3kcD0hacBGmjRjbYrxbo10DJIaBBCE2l2XNmWeoRia0gbBAhVUTkoHWurSYh4fDbsR6vEozLfw1BF5YaaiKL3l/oX8S3sKbu4rfXGlt6la0tZU8vJJ2YMbDY9uTmTEqWpK1NXFirL8wYSY6nsXKh9dLXx6Z3qoBwFivv4cohiaZCCOKAABhCREAJIalUY6g8umCfmUekpCSMdUUyLNxACaHKBEbWCoGRfVa2Gp6C1XdZVpusrm6tLxlkysOV3WlNVXkVGUmZSRnlJSWqJQyiiEa2vuUNpyc4jRlpnTWmYRoBClZhBGU0qoniJmhzUTPZrRDo2klRhtxcdaFBPNammfRimGQE7TOK3NjHzdBRvRANAEYkiINBg2PTnWKx0bQLLJirTE1GsX72x3uufAiXVzfmDPSvPxeLbdNTkoqPL27cqkBOm4uCwrMTfmdvypg0UXT9TfuVh3/1Lri/uizMS6B3eq790pfnK7NjeRVMwAjQpApCERAWkKQhohpVSalZYRFb6ba8syXr0m1NensiAv5u7t1LiXt65cNV1rxNq6sbu+GJd04H31cKAW73ul7C+T95XKu0sU7UXqtjxVS6qyMVHZkDRTmzLekK2WtLRWJFXn3avLuzRad2uu8cJM2cHZgr2DSXvTzgc+OX3Ay2qzu+FXJfs9KsNYcS7rHmw3zYpgJftbVl2MKkt70NvbQlMIAaRhEPyJK+N/1AxLQZJQY5V3swM/5oav4HsusfT4jHWCH1nzpHCqcRQXq+E4QGOAHNSM1w8XXk8/sCFwx3vbfD9mnV4flrP7+QGLwAuW+5uO5l2z2Bu4lBWxgnfX8MCJ3/lf+jYiapVr6AqnAB1u1HKHPTq8yMXsiCWcEB1W0FJ2wCIb34Xf+Sza6Ldsq88qK6/3rQSf8UN1dx62Db/rfS5t7+PHPhfPs6KPbBBE63nu/sY95EsX4Wf2QZ/aB3zCDfiQHfw+13+5jWCFrXAly2+pdcgq7l3rg6+OJOzZLLjjf7HqdNbRbzwil9lGL3eMWMwLX8SNXuoYpWO/Z5nT7iWOUTqOkYscohY7RixyiFzsELHYIXgZP2Ax23eBrf8iVvBy+4DF7IhV9hHvs/b9xuHolzsPf+568DPna0YhD7ccOKsnSHW+fG/j3liro+GrWPGccy+drj93vPbc4eoj1rn7VqdubT522jDqmvnB41/4n/k60HOVjf2vt+TdTXgXm84AACAASURBVC8pLCZJ8k0E8n/SYcn8EJYEhAhAenJq+mD0yY36LmwTga2BL880cMs3u5zWh9no+/DNAzfr7nTZHGal58EzDbRd4+O6PtJGz5tnJti22t3ePMRS19t5/W4bvQC+WbC1ng/LyN/G0M/ORPDdGg+WaQDXJMBurQ/b2I9t5M83E9qt9eFbCFkmvlxzf1sjd946H2ujHXZmO9fr2fC37uJs2h64KzrM+8CV7+87bfW0MXbiWuy0NnK2NnRhm+1imeziWXjbGe9y2Biwdc12h/WCrbo7uOYBlnoe9uuDtuntctwYYmvs67gh2OobN204rotFMMfAh2fox9b34a4V8AyFPEOBvXGgra63o2mQ9WpPJ/MwuzX+rhuibdcInMx326z2dzAKtlvt42gczNL13bE+yuprTyfTUPbaAI5pIMtMyDb155v484x87U18A1j7vSyj/O32nRTe5hv7OpmHOm44/M1vgj77ZP8Hvzm9/HeXdX53cfmnh3YJniall/b19dEAQoqG/9upI9opp517c3NzebnZgwN9r0NMEIQkIuXysZ65gXrVYA0mqtEM12iGa9TDtarhOoWoViFuUEqaVCMtypFWpbhJPdykFjdrRlo1o52qsT58dpzGNTSJaMAgxFDzdWQYqJ1viKAJGT4zJBW39DcXZSbcSn50ruz5jYlX6XOVWVPFSaKcZyWPzxc8u5j6/EptffFQT3NJwpOim+dT94cVHAgrORCaFyXI2S1IDvNLO7i7+PrlrLs3x/q6EEUgLSsRRdMkTZMIAUCREFIUoYaECmIKoJolZePE7Ag+I8anh8D0ADXWTY10EKImbKhOPVSt7K9Q9paruktVXSWq9jxNW7asIXWmKaejPCMnPSEpKaG0vEylkkOanFdEIkhBioQEDjENwjWIUENcgbA5qJoCijGoGIUyCZjuJ0Y7MHELJmrGxPWa0RrVaJ18rFUjFQFCyiCSQVBbc4dGNGIAZAjEEAiplIrxcUmvYmYU4sri7Iy0J48eBQoeee587r09OcDt1d6wW1zWI0/Pqnv369OSp4e6ShKfZt46d34X/6qz7XNP+4euNjGeDrEBu2JD/PMvnMl6cKv+VSGFKQFJUADgFCQBDRENAEQQIopQzkmH+/saK8r7WhvnRoeaK0uTYh6cP3bgzOG9xWkvVCPtGlEjJWrE+6rw/gp1X5mqt1jZVaBsz1e3Z2nakuSN8bKG1LmGnJGaHI24ZbK3dLw3e7jt2UzfQ0XPhYmKA+NFhwazTsYe83l0Mtp5/VrhFpPSUxH5EU7lexxKj7gmhNndcN9cdPNoUVqMWNQHAYKQIZifmDjyH4Ol9v4hEYkR6oHcxogvncOXcKKW8oOXs4UfsXx/ZSv8g2OUoefJbZEXbfcdNhf4/9HJ/0PO7vccw5fxfJbaVBxMfxnxqP1543BiT0ZEbP3+zNB3ueFL2HuXukbpOEYtcYpc5hS6xD54CT9Ch7t/KS9qsV2ojo3/Yku/ldb+79t6fPyd8E92Bzd4X3LdHxN1Lf9KUsmj3OLEopLEopL4wrL4ovK4wubM2v6Czt6sloYXr8ru5RRcS009FfNy/70ngVcvuxw5z99/yip8v5lP2GrXoD/x9pl7PhBcOOd6KOBrR493NwmWb/VdZidcyQ1/33HvR64RK+2jVtjvXu4YscRh9zKn0AWc8IW8sAXcsAW80EWs4EW2YTrsMB128ELb8CWcoEU2wYusQxbbhC9lBS+wDF1kvXsZR6hjHbTUNnCJjWDBtsgVnJDFNhEreYEreXt+u2v3b9yiP3OP/M3OI18FXFp34Bn74k2TfTk777l/aM36ZENxbO6rslckSb5xAP+vwRJBBlEQ0gDSKrXm2sV720x2ckwFXBMhx1hgreftYBFitcaLYyKwWuvlvCls01fb7c0DrXU9ncxDtnzt5mARvG21h+O6UEtdb+cNkZa6PlpY8s2DLQ28WWaCbYZe/A3BlvrudsY+bFNfjpmvjaE719yXY+bNMfO0NnLlWOxw2OTmaul+IPjY8cPn79+OfRGTkhKfnZaUlxyXdfnkjeunbt+7+Oju+UdHI07v9j/oyRd68oPst+xy3OZlaepkv9lzkx6fu95r4zf2jpsCrNbucNjob6nvyl/nyzH0djDxt9Nztzfx5xp6s/Q9uYZ+nLV+PEOB3RpfZ7NwW10/7lrhNt1dzhtDtq7e5bAuZJuul4NFmK2en5NJkN1qT3tDAX9twI514Sxdb56BkGUgYJsE2hoLWMYBHCNfe2M/B1O/HRuDg3iHva12h9gfDXU4dsD9msuG/eu/if7yt3s+/OTou5+eW/Lp2fc/2xMU9SI1u3RYLEIQAgr9cmBJ07RSqSzIy+vt6Xkd7A5pRNKkQjM7PDPcIh1qUg43qofrVaI6lahOOVynEjdqRpqxsVZqspOa7sZnerHpPmyqF5voVo91K0f7yLkJGscYCiGKAVCbB8gAmkGIZiDFQBxhs8qJnrmR5one2sK4+xk3z8bsCUyO9E8P9X7m4Rgv8DzLs0vYH1308G5NSe5IR2Pl80dZh/fd4trF8O0SXLmJO/nZge6XbTZe3+GWe+lafkzMxNAggoBGSLvLQwyA2tI3iKQARpFqQCigRkoppyjZOJCOETMianaImu7Dx7owSRsmbtKI6tVD1ar+ClVvuaqnVNVdrOzIVbVlKFszJ5tyW8szczKSU9JSq2uq1Go5QhRNA4RIBAkaaDDZhHRsQDrSLR/tVox0KUY6lSMdipEO+Ui7aqRdPdKulrRhklZM0oqLW0lJIxitIkaq1aONmqlehM8xCJ+HpbbdFwMQQ9KM1gYrGR/u0UgnaQrPTk9LjI1Nu3k7+9qV7Kun864fL797MfvKuZw7t3JjY0qz0sYHu8riY0ofXE89FJEdLSiJ9CsIdKvaH/LQzeGcIzvv8rnM2CctLS0URc1nPbxZfRBCECKKRIQGYEqgkpGKaXxujJgbVU8MTfW3yIY7qYkeaqyVHGkiRHX4QDXWX6HpK8V6itRdear2HFVbqqzpmawhTlzyrCs7drqpRNFb0176rKv66cRA8kj3/dneK3NtF2brL46VXU44675vp4ndN8v3sI3TDgiy9vhmRe28tXNr0LqvhdYW908fzktLnBgTA0gAWluQ4pe3s2Reby4JRGIQm2mXHF7nH7qcs2cxf5+OQ+QSXuhSbuASVoCObci7/LCV/NCV9sKl3OilTocWuex+hx/5oWtZdErkhsDU4/Fx+54Wnc4s358cuIoTtpwdvdhh9yJ+9HLHqJX2Ee/yQlayQ95jB6ywFKyyjvjS8YCx13lWZFzo9dwLMZVPMmrjCioS8grjswtT8gqyiwqKSmvqGnt7BycmptUqnCAAIBDCaaRBSI1oNUIKipjRyMcUsmGpbGBuolkyXj80XNbVm9XQEFda9Dg79Vp80pnYl3tuPxVcvuV2+hz7wNHvQg+ZCQ4YeO/5Zlf4H7YHfOLgtcrO/32Oz0pbn+U2PkutApZYCnS2Bi61DF5uE7B4q0Bna+Bim9Cl9qFL+EEL2GGLeGHvcIL/j13IQn7IYvugd7jBC3iROo7hC+3DF/GCFtiGLGYJF9gIF9oKFtgIFth4L7Xx1LH0eWebr46V4/L127+yK3tZUFNVo52rP/sg/sQhRwyCCNGIZgiSTE3IsdvgYWvka2vgyzEW2Br42q31Yxn621sEW+n72Bn5s4397c0DbdZ48E38rXQ97c1Ct6324psFsY0CHCyCt37r7mARbGfoxzXz32awy36T8Ds9F95Gv60Gro6bBVsMnFgWbpv1efzv3J2tfEI99h/ffeHh5ZjER8m5CbmZCZkpKRmpaZk5OQVlZRWNTa0ikUQ2IyWUGNBQEANQDUk5RchITIpPDc+O9I231nQ1vGorSCvPiS95ej3h5unHR8LO7hV8L9wR5esYst1S6PydP8/Ck226y87EzcrAxXrt9m16zmxT9216rvbrBZZ6uxw3BFkZbedu8N661oVl7rlFfzt/o8B6rbvrOiFbz337+kDb1TsdTf3Z+h48wwCOkcByjRd3XZCtkY+juZCt7+lsIbDR3elo5r/1K+edm0JsdHfuWB/C0guwX3fI+KvoP3yx/5NPD/7qd0d//dugA0cSMnJLJGNibaTcz+K0/FnMsDRNq9XqosL8zo4OhJA2TIWmgTa1QzMnVoz3KkY6ZOIWqahJKmqSi5tlw02yoSbFcDMx0UnLBhlslKYmaTCFiAmITZCKcaCeYyBBIxpChqIZkmEohoHzWRYUAzCgnp0b7ZKNdqjFHc0vnuaeOHKRbXV124bnfLskF35hYMANW9vMyN0NDx635BRM1jc3xcY1XLlRuGdf+b69lYf2FR/cU3vpdHx0aPzJ47kxj5NfPO0Z7MURBPO53zSj7alAQ0hTAOKAUgNCgTApUE5rYUnOiKiZIWqqDx/vwkbaMEkzNtygGapRz8OyRN1doG7PUrelqlrTJ5uyW0vTcjMS09JTa+vrMEyFEEXTEEGSRgRNqdSzkllx19xQi0zUIhc1K0TN8uFm+XCzYrhZKW5VilvlomblcIta3IaNdBCjLfhorUpSKx9pUk8PIFLOIOJtWJI0CRmSYQiAS6XjA7KRfqCS0mrlq6zM7OcvCh7HFj59mvX0TkrM9fjYGymJj9OSXyTGPS8tzBd1d+bHv8h7cr/kwc2K25deXTpZcvZI9a2LWedPvjx9POfJw5TnzwYGBn5AydczAdKApEkMEWqokQHlDFBOk7JxzZRIPd6PjfeR411AC8vhOnywGuuvwPpK8Z4iTVeeuj1H0ZIirX8+WxuXfjnqdAC3KuEmNlTTWvy0vfxJXdGtzBd7m4tPzXbcmWq8OFZzfKDsQOI1/qUg8+8dDU7bmD5yYV/lbxYafGm67J31v/tVlJd7bnra1OQkQABqy1/8cvIs35a3YEliY8qrO4/5vmcbsYS7ZxF/zxLHvctd961w3bvcRVtSPHqJc8Qipz2LXPcv3hG52FGwlF0aHnfX7WxfSlvp5ZyU/c9y9rz0/sBW8B4raCVH+B5L+BHb7yPrwM85B409z9tF3fc9l3zoYenN9OrY/LKYrNIXWXkvU0vScl7lFtVX1ba3d0jGxqUKhZrACW08EUViFIkDCgckBggKUSRFkCQBAQUgxADEASQBJAgKEgBhAKgJoKFINUkoSXwOJ8bVmFihHpTLe2anm0fHqwYG81q70+ua4yorHhZmX0xKOvY0JvLmDe+TF10PnWftPrpJEGmwM+hbJ8/f2ez49Ra3X1l7fsxxf9/ObaWV50obd51tXkus/FfwBCsdBCschMsdglc4CpbygpbxhTqsgEW2gkW2gYvsBO9YC96x8l1k6bNwm3Chtf9iS9cVGz10uaUv8hrrG7U22J99EH/qkDMIIW3NZQgbatq2s4JtjXy0QarabSXfLMh2rR/LONDGwJ9rGrht9S47Ay97U3+OUYCDeYSNnh/HWMg2CuCZCa31PewtBDwzX565z1Z9J/4mr+8MeJYmjlsNHXbYBbhzBd9Hnrt87Ebio9TU55nZyfkZCdm5aXm5aTmleSWNdY0dXV1jE+MKlRIjcAoAClCQwmlAIEAgikIUQCSEJEQUSWE4hZOQBJCEAIcAA0ADoQYBDdTIMLVMMzsmnRycHe4c72kQ1Ze2l2XXxj/KfHo77uqpm8f3nhPuivTbHu5o7e1g5WNl7mC/1W2zEdt2nfMmAw5nk7uNqYvDOk+W8Q6+hTvXzM3ewsPOaDtL34Nr4m9n7MOx8Lc2dOeberP03ZwtBLZr3BxM/ez0djlbCKxX79i1KYS1xt15Q5SVYcRWk0Nm+ofX6h7+85eCixfSkjKyJ+YmAILavk7//tD9myvAm7WSIsnS4sKWpgYIgbb9FaBpxACaJhFUQ1xKqKY0sjH55NCMpGtK1CYb6ZSNdMwNNc0NNsrFrbKJTvlcH6YaRtQEjWYZJGNoNc2QJA2I+RYYkH5d7JWBgAY4qZieEXcrJvs1c+K6nKS8+9eeH4tOORpVcGp/3ql9Vbcv5lw6Vfrkbunz2Nacsun67obY5Lr7sY33Hjc+fFhx73bxw9s5j29nxtxNeHQzMe5xYlZC96RYTkOcppE26BYyDGQQDRFDIZqEAAOEAuEyqJoG8gkoG6dmh6npQWqqVwtLfKQFFzdiolrNQKW675W6txTryifa0ojWZKwlZaYpo6U4KS8jMS0jrbGlhSRxhChIAwgJGhE0oVBODkpFLbKBOtVQnWaoVi2qVQ7XK0R1clGdXNSgGG5SStpUknaVpEM90qUZ61CPtSjG2mQTPaq5EUipGQQY7R2IaIQgwZAUQ9A0hsvGZcPdxNigZmRwuqm+Jy+vNSWtLy6zOz6jLj6pJiutND+jKD+zJC+7KDG1Pa9svLKlKbfoVVpqRWpSRdLL0pdPyuNjc58/SY15khAbm/AiLiEuYXp6WlvjUOtxe8MhbV9OBuA0qUaYHKpn8bkxfG4EykfJGRE++U9gqenIVremyxtTZmoT6xMv5dw9WJ10Jffx8aGapMrUW9mx5x9d3Xck1Cb9UcBw49HB+t2DNZEdmeGHWb/fsWqB34cfOX/4odX77+suXPSHpSsi/YS5WflzczKIaIQAQr9sWJIIUggBKUg6/mzHB1aCZaywhezwxfZRS5136zjtXuwUreMUvcQ5arHT7sWuEYu3Ry7fKVxiH/q+w9GvvOqPp993P3PR5UjW0Xjhmp2uH2zz+YQVZuB2xDL4vv+5pCP3i24m1b/IL3+WVxRXmB+fm5uUU5hTUFVR0dzaKB4RyxRynCIwSGE0paYpDJKQAhAAbZAurbUQIYqkCYomKURARNI0BRCBIQyHGA4xEmIA4hCRBMLVCMMRgVEEBSGAkAKAABQJKAABoAAkKURSJEYBkoYkAipASQnNpFI5IpX3zc50TEjqBwere9sLm6tSyouf5ubcSE08FfNs/+07QWfP7dh/kh95eEtwlLGP8Nvt/n908P09f+evrHe8b7Vrpd2uZTZuOlZuC7d5LNjms8jKZ9E233e2BPzXFv+Fm7evWB++wb0ivrCjrV07ZX/2QfypQ/4aljQFqOHB8TDvY1t03Zw3hG9b7eG8IdxS19PBImSbriffItxKz9dhXajdWh9Hc6GdvruDWbCVrr+jRYTdWj+uqcBKz51v7m+l72pntJNlut3VysfLPnC3/6Ebpx48uPQ862VhTnxBTkJuXnJOXkpOUUFBZVVFe0fb6OioWq3BcYIkKe0zL0mSCCE4XxmKAEBDAQ0A2OvRw0lSCYAaaquYQBJCSltDnwI4ReEQkRQgKAqnCJrQQEDSFI4AQUOSpgiSojAIKIqgAIkwNZTOYOL+sb7Wgfqy5or8uoyXeTG34y8fv3M86kKE96Egt2gPrtDZ0tPV2ptv5umwzt/WeBdnvfc2A2cHCy/Lb+xdNwitV293tgiw0d2xfUOgzZqdDqZefCN3jqGn3Vof+/VRtiaRlsbRWyz23LuTl56TO6eao2jwS4Dlm20lQggCWF5c1FhXAwAFaW0rDZpEiEIURASCOII4ghoSV2gUk7LpYelY/5ykY264RSZuVYx1yMY7ZsbbpZOd6rk+UiUG2AQkpYjGAANImoY0ohmKYSiGAQwNGQRogGukEzOSXmx6GJOPVxWk5758lPP0VuHjG4UPrhQ/up7/5GZu7N3chJjMuGflmbnipram7LzGtPS6pITKxBeFcTGF6XE52YlZmXEFaS9TEmPjMuI6R4eUNI3TNIJ/geV8nVWaQnAelkg9AxWTSD6hhSU52UuMd+Gj7cRICy5pxEV1b2BJdOWTbalkSxLenDTXmN5alJCXmZiemd7c3k6SOEQUoCGABE0TNC5VjvfKRU3KwRpMVEOKqglRtUZcoxmuUYvr1JJGtaRVPdKuGu1UjnarxnqV492KiW7l9IB8ZlghnSBJDU1DWmvbQQghSDAUSeMIqtRTIvlg22h1cV92Smfyy97UhO7E+LYXL5rj4ivj42tzcyoKcypKcmrL8hsKc7tLSiTltQPF5f2lZR0FeY05GRUZySXpySWZGWW5uRnJaWlJ6enpmSqVCiEE5qs3vAVLGjGQpCkMEUqokQLVDKWYJGWj2PSQZqIPn+ylJrr/ASzVrdnKhkxpXYq0PnG2Pm66IW6s5kVb9p2y5xcffh/24PQhgae74be//fbzJW78zy8d35QX51WbEHHKXj/w0195LF3l/NHnW9/79Z/+z9Ivl3+8OzAqJ7t4ViqHiEEI0pD6pXQd+YG8hiXAIUQYXR1b6vaxXfASzv6FDnsWOO1bsj1qoUPEAvuIRfYRi/nhOvxwHV7USsfw9+wFK2yCPrDxfe+7wD+xjtsFXnDZc4QTfGHXgWfR13POv8iKSc1PzM5Pys5NysxNySrOzi8vLGtuaBnoG5yemlEqlQRFUJAECEAaAQQBghSCFIIQQW2tIBqhN03tIA3RazMLoiFNaxtYgvnOXGi+RRdAFAlJiID2WZ6e75/3uko/AgABiAAFIUAIvqk0hRgGMfNVoyGNAI0oGhCA1JCUmiQUGCZVycdn5ySTk/2SqU7xSENfb3lLW0FNTWpR7uPk9CvPkw8+fhF1+4Hg4nnnA0dtQvdu8os03BH6Z77gt1YeH3/H/9h8L1dYllDQ3dWt9Ry8XUHpZx/Qf2XEtTERiCYAxGenZd8furpt7S4Hi9Btqz35ZiGWut58s2AbfR9HsyCWvjfH0NdW39PBXGipu8vBIsBGbyffzNtyjSPHxJVt4uTNEYZ77jkZfe7h5afxD1KyXublJhbmJOdlpefkZxe+Kq1obWod6h+UzsxpNGqSIrRXAGl9TdrmgPOv84rQ/EggGmiDtSGkEKIQDbT6epzeeF7eZAMjhGjt6xuDE4Tarhp/GXBtESpt+20EtI2MaERpS/JDpVQzPTEnGRoV9Ut6GgcbyzpzE8tSn+U+vPrs9vlHh8NOHQ4+4+cY5ucY5rTV02mrp62ZI8dsp9UaJ2t9V0s9Fzsjd5u17laGbjZbdj2LScvMylGqFZAmEU0g+qeljv2o/FywRAhVvSqrqSgHgKIgIhGjLU9Dam8rmoKIRLS2oB1OAwVQTxNSsXqyTyZpmxlslIlbFKNtckmLXNwqE7fJR7rVMxKIK2gEAUAQUQxDMAzFMBRNAxpSiMTUM+Nzw33E3BilnG2prcpKeJGf9LIk6WVx4rOy1PiKnLSSnLSiguzCvIyy3NTehor28rz+qsKOooyOksymovSq/NS6V3nNlUUtWWnNBdmVpQWisWENhBSiEWS0O1ham4UxD0scEAqISbWwnN9ZzrwFy9FWXNyIieqwgSpNf4Wmr4zoKcBbU6iWJKwpcbYxvakgLic9IT0jraunh6IIiCiAIAVwmsZpXKoa75WLGpWD1fhQFTVUQQy9Ug9VqIcqNeJafLSRmuykpYO0fJhWjTHYNI3PQGwGklJIKQHAIA0Qo12etA4RQDCAoglEKpRjffLexsJ7F5/uDUo/vjfv9KHii8eLHpyvintQ9vRhY0pKQ0pybcqLzqLUzqLkuowXWbev1j992JcUN5CZ1p+b2ZGbNVRV0VP+qr2opLmwpDav4FVhkdZh+QMb7PzaB0maVCNC+bqxzAQ+K8ZnhoiZQWKylxjroEZbCEkjLqrFBqqw/ld/DcsceV2WvD5d3pQ0XRsz2xA7WvlorPLFQMHzwrvnjwX4+nuGfvHpHz58d+mvP1z4q1X/l/FXOk6mv3P58mOv9z/yXfFrxw9+v3HpJ1/+P8vXfPLng7u/z80vn5MrIaQRggygfildR34gb2CpgRRNMSMVA4I/OgbpsA8tcDy80PnQIqc9C/h7ltjvXmYfsZQbuMQu8COe+4qtPh9ZB/2eu9dw+zmboKeR55PO3S9+lPrqRU5ZXE7xy+yixJysjKzCwsKqqqqenp7x8XGlUonjOEVRb0ZO+/MbcqC35EcP8geC/lr+9pf/+CN/y6ofvA0AoD08bWqNNooVAogoQFOQJgHQEECDAw0BFDicIqhxDSaWq4Zls90TE22SsboBSVlnX2ZdS0JpWUx2dmxGcXaJSDSs/bYfPYD/mNC0tvU8STMaADUYRjy8F2dpuJ1nFGCn78M28OMY+vOMBVbf7nJZJ7DV22Fv5sMycuev87XU3+H4nZ/TFp8Qt30HA088uPA08X5SzoucjITMzMSs3LS83LS80ryy1rq24X7xxMSEWq3WXsN5QL7OU/rL4wJCb2NyXukflu//cUH06/5Nb+lrHvyTj74F2h8IRVHasaYoChAQYIjSAIABiNOUBhJKilRSimlMMaOZGZWLe8baarsbylorsuqyXxY+u5Vw+ditw6EnIv32BQkjEhNSy8srMUxD0yTNEPRPzLP+Ufl5+g7RNI1QQ011eUkRhICkAKAZimbAfG4kRdMkRDiEOIIYjdQ0VNKUjManoUJCzvSrx7tUolaNqIWUtJEjHbikQy3pVI8OAPksDShEAQQohtb2nAKI1iJGNT3cLxf3UXNjc4O9HTU1ZZlZpWlp5enppamppWkpdcWFxVkZNeVl9eWF3a8yGzKeNmc8aU9/0p7yuDP5aV96XHvi867UpL60lKHEpM6kpMqUxMGudggBgvPTANKvDbGvYQlJ5RtYAumYFpZguo+c7CHGOv4Cy8FqTX+Fuq+M6C9Wt2UQbemKpqSpxoy6vJdZqXFp6an9g/0QEjQNIEIAEjTCETYnG+mSDjaoRfXkcC0YriaGq1TDlWpRpVpSi4824uOt+HgHOd1HzQ0hxQhST9DEHA0UDI3RNAlp8LrXIaJpCBEgEICIANicQtIl76lNv3zojAf7ogf7ijv7jsDhlL9l3MnQOwLf2+4+jzz9UiKCKi4eLLm6P+PS3ktCl8eBO+JDPWKCPHNPHCy7dqno+pXyu/dqY2Jb4hMaE5KqcnIxDNMatP72PmAgQZNKSMihMQpQPwAAIABJREFUZpZSTlHyMVIqIWaH8Ok+YqqXmvgnsFQ0ZMvrUmX18XP1sTO1j6arH09Vxk6Uxw1kx97cE8Gzcvj1qi8/+/CPn7z32QfLPvpIZ8UfFi/b+t5HO1Z+5LPyV46rfrtp6Udfv7NC79d/+v7AicKSKoUaAxAhCBgE/kkv5X94X/yPw5KioQZSNIlUvdLDmwMD32cdes/54HKHg+867n3XPmwlO+QD7t7f7zhi5H/Gad+9wAvpJ2NKbqbWPM2tfZZXnJCZlZSalZyel5VTXVnT1tY+Mjoml8txHH8DhrcXpjcGgTdmgR/Ijx7k/5D87b/4sSJ/8A04SZIEFAUoQBKEFp8kQVEAEgSl1uAkCUkSUgARFKQohHAE1BTAKLlKM6dSYRiuTWn934Yl/RqWOIQ4ADAvp5y73oNl4OFoHqB95Rh68Uy8rQx4LFNHpy3uHhzhgcBTl47cjb2dnPAkMyuxKCMhLyc5Lyclp7ygvLqqpr2tY3xsQi5TkARJkRRFUdqzezPWP6gGNX/yr5Oy/0r/RVj+HflXYPn2WL+Zk/OABOBN3CAgKUhQkAQUpvWVAgoHFAEBgSgCETikCAQpBEmASAqRJMBwCsNoClAYrlbhCrlaLldou/jSDEn/xDzrH5WfD5Z0c2NDSVEB0HooaAQQQgygGZJBGAPVDFQxQEGTUqiZhqoJcm4Yn+7HJno0Y53qkXZytAOOdABxGyVqIUVtGnGneqQfymcYABhtouVrnyWiIQAkwFXyUZFsoHOk/lVrVlpjWnptUnJTenpzRnpNQkJDakp7bk5tampzTk5vYVbT82uJRwMfhe245cNN3u37yMup/PsDyULhUzfPe447Yrx8HgcHpVy+0F1dQeMYAxCDGJpmwHw7r58GS3x4Hpaq3lJNX7miI0/Vni1rTh+tz6rKjctIi09LTx0cGkSIpGmAaIgQSSMcaOZko71SUatyqEkjatCIatWiGsVwtUpco5LUKiV1CnGdUtyokrSoR9ux8S5sohebGiLlY5RmDpBqCEntLH8DSxJREOKUclo+3K7qr6uIvfjsiF/8Uf/k7/3Tzwju7+dknA16EuB9k+NydbPtHdstxXu9ux8caXx4LONUSNZR74Jjvg992Em7/V6GBpzmc46x7M46O152d0v6/sirtBQMw97cgD+4V2iI05QCEjKgnqaUk5R8jJQOE7OD/xossxWNGfL6FHl9vLT+2Wz148nye1NlD6dKnkhyHrw8EeWwfv2fVv3ms2W//dWSzz9e+uWHC3/9+TurNq/8eOd7H3qvfNdhxbublyz79p2FZl/84ezxkyXlVSqcAIimIfULheWb9QXQEEcAUYiawG74n3T71TbhBzbCX7Ei/+RyalPI3Z0nU/Y9Kr2UXvEwvzg+vzAhNzcuKzsuvTA1t6boVXN9w+Bg/9T0hFKtIABJIopEf8Hh20R8U5qSft2H9h9g45+udD/6zn/82b/3fuZvYPlXc+ot4xVEEM43bkaIoSGNSAhIBEgaUjQkaUDSgKCBhgYaGhI0BDQkIcAASdIQvH4++GXAUruBoACAzU0dXg5BVvqODus8tq7mO6z39LAJ3udz4tyBCw8uPUyLzchLLsxJLEh7mZ2ZkpedmV9eVt3a0iEelqhVaoIgKIhDmtSWIIE0BREJafBm//YPLuz/hPyL/+JH58nf2CQAPd8ehkSIpBEJIQkQBRF40+YeIAAQCWgSIAKg+YtAQQJqzf3zp6ztXf+/H+Dz9ll3dbYX5OcTBAG0VnEEaJpAhAxXjGGzw5qpfvVEt3KsQy5plQ43yYdblJJWpaRFJWlRiVs0w82aoSbNUAMx3EKNdWGjXXJJDymbohFJa+2LDA20SiOIKEiq50Q9ouri/LtX8s4cLz92LDd6T8H+A1lR0a++P5EgDHqww+3hTrcnu9yrz52ounG48GJUwkHvhP3eRWciH/g4lRw/8MLP947T9it2vMsOvMteO5KvnR9sq6OhhoaAQTRNM4hmAMMABv7rsCQkTVpYqvteKXtL5X2Vc11lss7iubYCSWNeeXZ8empiWma6WDJEI5JGWm8sSSMC4nLVtFg22iMVtclEzUpxi0rSKBuuVojrFJI6paReKalXSRpUkib1SLNmpFUz0qoUtykknbKxfkw+jSBBM/B1CC+EtLZ6LkkqpuTiNkzSUPbifPLlsPSroVnXQlMu+yc/8E++H/nywuGkc+cSTx3Pv3GkMubQq2d7Cx/vLXx0uPTJ7oonUSU3oypuHc05vvdJkP91T7dL7tsveG5POne07VXJ20+rP5jvNMQRKQe4FKinSOU4KR8lZcPE7AA+3UtM9fwzWGYpGlPl9Yny+nh57XNp9dO5ioezZfdmSu7Mld4bSL1c9eD0tUB3701mhp988qnOsk8W61j85uPtf/zU95OVge8v9v1kOee9Rbrv/D9bvvnDrctnK2sqNYCkEIAUwUDylwtLmqYhjQgIIKCBgsy4m3jO6+DzqGu5lxJKH+ZWvSgpTyjJj8vLTcwryiopzC9sqG/s7x+YnJxSKJQESVIUgQBFETggCQSBliP0m83D6wXo//Oxvb26/Qfkn6zFP6LoNT0heuNGpYHWUYr+8idIvzVX/2On8/dPENE0ghAghMZGxw5EHPFzDTpz4NKN0/dSnmZmxxVmvsjNSkzPS8/OTcsuLypraWiRiCSzs7NKtQojMApSAAGCwgkKhzSJmB8oxfxNptQ/vpiQfv0g8jfPE39/KOAP9Oe9TgwDXjveyPmcd5pEDPUDBYzWcvSW0n918AzzRv9d+RlhOdjfn5ubq9FoIITahycGaSjlhGy0c3awUTpYJx+sVQ7VqUT1KkmDUtyoEjcpxY1a1UhasJEWjaRJLWlWjbaqJroV04O4ZgbSJMkgSlsSVqs0DREJcMXcYOd0U+XjA+GHbTfddLK54Wh9mWd5xd4qPUpwlW91eN3aU1vMrrO3lJ6Ianx+rvTx0cIHh4oeHcu9ezj/zomyB1fSz59IPXki9ftjOWePpF46mvb4and7JQUUCJEMDRka0fP1238KLEeaCHE9Plit7nul6Cmd7aua6q6e666QdpePtJSUZiekpiZmZGeNjUkYbe/r17CkAYYIOcTngHxMM9WvGOmUS1oUI40ySYNM0qCUNKhGGlTiBo24HpM04CONuKQJl7SqxO1ySRcuG6cRrk2rgQwDGARpyNAMTZG4dFwmbiXGWwpjTz486XnzkOOLi15pd4QJd7wS70XEXj/x5MqlZ7evpj0/lxt/OOdpRNbtsNQr4VkvI9NfhubE7Cl89H3hjVPJxw+mn/k+6+qZtOunMh5e7GysghASBPFjNjyEAIZIGcBnKS0sFZKfAMu2DEVTkrwhXl4fr6iNk1XGzpTenyu7M114eaboorTgojz7ymTaxaaHh54eco9222Bt8MHlYE7mIZ/4HdviWOYFwS4pITtuCpyv7AlIfHanpu4VQRMkJACJ/dJhiRACEAJEAwrVVdTnJeQUxeXkJ+bmJOcVZBVVvqptbe8alIzMyhU4iVGQgghpLZMI0YCCgAIQIEhBWlu0Q7v+vf7m/1/B8kdoiRgE55V+rRDO26NeK/2LgyVN07TW9iiXS7MyMtOSUzNSMzLTMrLTs4rzi6pfVfZ0tE2Pj8pkMySpAYAgAU4CHNEUCQiCwklAAESR1JvWhm8r+Aew/Ctv82tvozbIC7yO8HrbMvF35Iek/B+EJUPOK03SNPW2IpoCDAUY8Ff6Jgrp5x7rf7+f5ZvrPyKRZGVlKlUqCiJI04iGDMKReko92qkcbtQM1WmGarChWkxUjw03akSN6uFGpahZKWpWilvlox2KiR7VVB82N4jLhin1OInNUFBF0QCjIUUjpI2dYrQlUCGJyaeH2qS9Vdn3vr97xPPFBWHOheD8s/7/L3ffHR9VtbX9veUW27UXFFFEBaQLiIr12gvWi12xdwUhhXRqgISE9J5AQoD0ZNILaYSE9DaZJDOZmUzvfea03c73xwkxKNf33qvvvff79m//QE8mhzN777OfvdZ61rOqDn9SnvJtUbxfedS+hriY9uzYjpKDNSd/KM3aWp4eVJMZXp8bJsrfXpbvV5wblpO4P+nQ/pPJB2py42vyk8ZH2lns4giLCeIxTwhGPCQEEh5hHkLMQeDjKCv0mji3gXWbXFYNZ1ex5knaIGF0Y/T0MKMcohUDzqluk6xTIz+rkfWZ5GKLbNClHNVJ+k5XlYgqSivrarUWM00ghwHhsUD/4wkkiCWQ5jHNQx9mXMBrZhwqn2XKpZ9wasecmlGXetStGfXqxii9hNaJac0IpR3zaMcZu45AL08A4THiecATlhCAMWZ9HrPKph5iDYPVsf7733/008cXBL69LifktZO7nine/0H5kcii1PTcrMTaitiGkwEVhz4oCHj30DvPZRz6oDDjo5rUj5tSt9am7s+POZgXF3MiKbriWGx1QZJ8chAhiBAkZMa+nHvY5BDgOC/wWYHXQPt0lFfLujTQMg2NMtY84TOPeQ2jlGaQk/dxsi5G2uGVtrqlje6JGvdYpXe03D1U5uovdvUVu7oLnF0nHB1H3Wezne3JtuZYZ2O0p3KftzLSXrHXXLVfUR4+esJfdipIezzYmOFvSd6uT942mbi1N8mvJWN3Q3Fqf/8ZGnMUYllIEczyf2fZgX8qWAr7PsQYYCxXqdrbO8TDYxq1zm530QwHEOIwYiDHIBZCgBAkmGCICCQEEogwBzHCBECM0AzP4ic74/+4ZVwcmOYwd37+44v+Lv/z/g+PyUXbz2Jsc08G52/Bzxxw5/zoQmPj3wEseUJ4CDFCiGZ8ZzpaOrvOSMZHNNppu8PCsD4IGQgYCBgIGYhYRAAkACIBLaBASJ6Zl1lq6Y8c0xkv08x3JTxPeIgFWjKEGCDMYcwhDDiCAIEcYgFiOcQwHO1yuzUarUqp8Hm9SGC3IggxBAhCLPwfQgBhJDBZZ8isQueJwG0WpoafqULMCw8yA8s/XuR/pAb9dHpmnnuGKj0Hjy/452Z4tISD/IWdcOc//xvrNP12YInMBn1Vpcjl8QLCcwKzCgHss3q1Yx55H63ooeXdtKKHVvTRygFqesinGqY0YtYwiaxK6DYC2o5ZJ4YuAt088mDoxZgFBLOEICJkowgzRBBGXo/VrBm1qTrOVMbmpH+bnf1dbdJ3zTFbqpLeKDz+6dHsoPy4lMK4o6ITOSLRvvLjH5yK+zDV/73CXd/WJXxdk/N2ad5fTuZ+npURmZ6RmZYdX5AZW5MTNzXYwmEnRThICI95QhDkWcJDwmPIE0AwRDRkbJA2ehwqt8ekNWstOqlZMWCQ95nkgxbpoG64Sz/SPTXUMTF5TqobkqvHrWa93ai169W6qcnGqooqUZmousrkdnkxZmfe2vNyrnMcIgRDHnM8pAjnQZSDdZl9Nr3HrHGb1E7DtF2vcGqlXt2YWyt26yY4l56gH8GSIzxFMMVDRLud+imHbpTTD1cHfxP/2p+/WH/7e2tujnrzwezPV5z6/pmSsKDcQ7EZKYfL8yPqUz6r2flq8TfvbH/0oV1bnjoV9mLzrqdP732t9Ehw6pGY1LT0o5kJZXlHKgsS9OpxCFksvJI/7qhC+hjPYsJBFlMOTJkoRuegtJRTjw1qrJVRhjG7RWwzjnnVQ3CyH0vOsRNn3LJmu7zeLq10SUo8w6XuIZFroNzRV+w8d8rZle/oyLG3ZTrb0hwtyY7GI96aQy7RfnvpbltRmLUozHwy0Hh8hz7nO23GV4b0r/TJH6mTPxlP+rI7LeBcSYpkuJvB0IshTRjM/1uW6JptsxsERIjlOJqmhRJdP/IdzldeuxCZZqrW/Xof049gdN6TeZ5Tg+dwJy8IKf38dy9OGPltG7lY/4WP/Xs3YUg5jqMoH8uyHMcJh9CLdiF75/xmMbfBn9hb5yktgBCIEeIRxgCxkGMxx2GWQT4GuVnkpqDXBTmHz2Uyq6akg0MDZ86011XW1FaKqmory6xWC4t5hAiGLEAMgxgasRyEgEOAgRwLAQIAcgCyEHIQMJClIRJ4t0jwiCOIEUIzJxqM8UwWCcEECdqlmHCYsISwhJwPtv1iOFlYhT/t5yVk5vb/pfn6DcHSajbVVFXZ7A5IeI7wCBOCIabsPu2EWz5AK3oYRTej7Gan++jpft/0gE815FUN+7RiSiehzHLaruKcGuDWAI8e+EyczwyBFxHIEogEcQOCkGBcYuB1Gq2aUbfm3EBDambMJ7G738gNfbPx0HtVUZvKU98tTPcvTkorTjpalZ/VWLCv+vA7NeEfR2566uArz5f5v1sX8qxo15OF0e9nHAxLjDySkBxdkHmkLid+orueg3aKB5AQHvEEz4IlgULOCmIYt95pmDBpxzRa2YRSOjk2JBsbGJP0DY71DE/0iycHB4e6xiX9krFeyUS/VC2bMmo1NrPObJbKlPU1jXUV1c1VtZzTxQOOR4j/Kwf0mRAtZnnM8ZjjEcsjlkAaMV7W4/A5rD6rzmdSeAxTHuM08Fp5TPMECAmiHOEZjDiewbTDrZ9y6sY43Xj+l58efOap7x5c+/S8a79bd0/Sc7dlvHpfoV9g2q7D8YejTqWEVux5L++9xxNef/b1u5dsWbfw2KcbC7csK/r24bTgzw9F7jucEJeceOBk1oHqoiS7WYHwj0e3n4AlIDxH+4jbijx6r09jp/Q+h5EYDUQ3zegnnKYxt2EMqEfJ1BCe7OWknT75Gbey2SOrp8aqfMMi10CFc6Dc0Vfi7C5wduXbOo7a27Icbem25hRrfZy96qCtYr+5ZLepKMxUEGI4GaA/vl2f+7326DearC9NaZ/oUj6RJX81kB7YW5isHBuAGDEYA8zyPMv/PwGWs8xPjuPOO1r/qoX3D/9bF/Gp/dggwhxCQHgSCBFDc16vb25S7c/v8M8Dy/+/mjB0Qm6M0P7HYKHwi3POJwQiNHPAIfh8yJrFvAfzXkwohGgEGQQ5xNCIpQHHUjRjdbpkKk33iLju7NnKxury8vzG6vzmupM9ZyonR86daaoRlRYqlUoWEYgQAoxZO62dnjIZ1VabyeF2uynWxfhcwONBXg/yeZHPh30+7KOxl8ZeGlM0oVnCsARwBJ63AREgEMzwsDDgMeAFa1R4bCGR94IVflHn7y+MyT+h/YZuWKfDVldbazCZhLwRQfEcMy6PYcqlHPJN99HKc/R0D63qoVV9tKqfUg/61INe9ZBHNehWD3m0Q17dsE8/4jWIvcZxp2mS8ugRpgBhEQ/webBEhGAEfQ6jUy2mps9JmnJit760/ZXV3z55d8pnjxTueKwo4Oni3Z+dOhybF5NYknqkOT2scvtrog/fDn/gkS1LlyZtfqrmvYfKtmzID9icuis4ZU9sSnJsQVrsqehdI60iCB0UDxARsl4wmNFvnwFLhGinSd5anT/ae1o2OajVqyclkpGhoSHJyLBqckg7IbVOK/Ryq0ntNajdiimrWmE268xmk8nslMq0NdWtNeX1bTUNyOXgGQ/P0X/dTUWE7N3ZKMyMwwPNdAwYTDmB28a6bIjx8niG8EkIQZgABBDxEsrq1clc2nFOK8v7+IuwDY8GPvzkSzct/PquZYlr5mU8trY6LDJtT0J89JGje/1Ofv5K+pP3xW968dW7l31w57zc19blblpY9PkjR/duDw8L3hcVmZt1pCjrYHF2tN2sxGQmDX3O8p4BS4Qwor3EYyNeE0Ub7D6jx27BRgvWa2mjzG2Q+LRibnoEyoc4WZ9Xds4u67DJ2p3jrd7hJu9Qg2O4xj5YZe0tN58rMnWeMnbkG9uPmdpzTC2ZhsYUc0OCsTZWJ4pSle6ZLgpXF4cpTwQqjm9X5G6T53yjSftCmfTZRPK3A+nBvQXJRpkEIwwhTxDkMffv6IadbXPBcjYrjpwPHf18i/zfA0sIOQBZivKaTKbx8fHm5ta8vBOFhcUajQZjDCH8ZbD8ef/Nxuj/xzZ3/OdO998FlgAJ1BcCCBFoHRyPWJ5jeY4jgMOQhdDhdhsN5vFRybmOzpaGhlpReW1FyenaknNNp8Y6Cy2jIvvQKWfvUU1znKG3SNZTX1VePDQsZoWMR5btbGqvLSltrCqtFhWL6qrLmprrT7d0trb2nD3b29U10N0rGRmTT8pMGqVVr3GYTR67g3b5IA0hnGEfsYRnCKF5TPOY5QnD87Od5nn2vB8WYywkkJDzjuYL+0UCpeQ3Kev8t7XfECzdbld9fb1KoxPkCDDheYIw5/UalXbliFfVT01306oen7qPVve7ld0uRbd7uter7veo+ihNL6MTej+t7/fphxzaEY9VDqETE5rwAg0KCe4IHkPaYfKqxxll71TricMfPBPx3H1/ueeGrzbelv72+ty/rCv4fHNW+K7Y8H3pe8Oq928v/uCFk888H7z24eduW7Dz4TVlf15d/NzKkpAPkveFRXwfGB97oCI7+fi+UHF7NcROmsyCJeEuBEsMKbNKknxgZ17Kwdb6ctW0zKzXaVVKrUZpMKt0ZoVaN+G2qbzqCU42hqekSDHBDvd6R0eNo9LRnrHqqtbSsrrGxtOA8xDs5vEvgOWPYzv3oDU3n5cgSACHWRZxHMGYx3jGlYswQhwmHuKz+nRTbs0kUMlPbvky9J77Dzz07Je3rwi+bXnaHddnb1jTvC82ZW9cRnxKTdS+0rdeSV25IvPZl95dcu/X8+enr1uUef/NxR89UZ18aF9E+P59u4pz4o/HhtbmJlF2A+HhLFjOvsRCVIJlGc5rp/RKl27SaJPL9FKlUmGenLJKxrXSQd1Uv2WyzyTuNoq79GOduslzuqkew1S/bXLAJRlwjfXYJs5ax89YxC3mkdPm4QbTYI2xv8rcV2nsKdd1Fqnb8tStx1SnsxX1KVM18VLR4fGS/eMle8cKwgeP+kkztklSvhlO+6E3a1d3cbpNrcCQIMjzCPEI/L8Bln9tT/xrH/vlLZW/EIYFDJ7N+xZQmeM4lmUZhnE6ndPT052dZ4uKCxIT4yMiwv38/LZt275je0BMTKxEIhFsTZqmKYpiGGY2U/OCHD4ys0h/ks15UZv4rz3zPzZiF/3W//D9/zlt9tn+mvPgot9C+NisLAhAmIGQhRBgDDBmIaIAdDJAa3bKFJq+vqHTjc11NXU1VRV1lUUdDYXSzhLLYIlPUurry3TWhxhPfDQV//TUgQ2TESuku1fKj31mE9fUV5W3tndxHAsATQHQWN9xpqmxq76kvfpYU3VedU1hnai0obSotrioprikuqS8ukxUVSqqE5XVisqrKkR11fX1dc31De1NjR1nWrp6zg0MDopHxZOT8mmFWqcz6sw2s83ttHs8Topyc8DHAW5OkqWwZgRVKUENCmLEQcByLIAshCwALMYQIQCA8L3xbALxLxijv36+fkOw9Hg8jY2np+RKQRsJE8IThDnKa9ZYlRKXasij6vOo+z3qAY9mwKPp92oHfbpBn3bIq+mnNL2MtovRdNOacz51N60fdOtHPFYZBnaCvZgwmAhgiTHBPIasw+JTjQPVsLZTdPj1p4888+Rrdy545pYr9j64OP3+JSdf33TqYExCdHzagQNlIT8cfe7hwkefivnz868vX/zN6jvL7l+Zd98d5SEf56dGHwgMzk6Jqz+WmbFz20iTCAAnSyDGvACWgAf4R7DEGFK0U1uVl3g8cW+T6MTUxJBBKzWpJB6FmJWPuAbaXP3NhpYSff2ptujwzkNh4sideZserfzuM3Vl5URbV2N1c1l1U92ZMz7C0MQDeeYXvOuY8EIp95/EZ2YDGGhGgmwmkD3zUUx4hDECiNDE5/Bq5R71JJiWFb/z4d6Fy1Lue3j3/EWxN96WPu+KrHUrmiOj0yJjCrJyBlKSWzZvzlt0T/GTL4Xe/+eYlRvyVi7PvndhxQcvNSbH7drhf2Tfrsbc5GMR29uPZ3NOGzlvWc5ZkOfTVjBHey3DHQ29Z6omNaMTZqVUNT01PKYdHZFJelSywemR3om+s2ODHeOS7glpv0o9btDJ7TqtQ6N3abU27ZRNK7VrZU69zKWXunQTTs2YSzPmVIttyiGTtNs02WWc6NCPtRrEp20TbfbxZudEs2WkVttVqKpNHC+M7D4a0XYs8nRRhtWkYxHhMI8wIuTfGyz/xvbL2+js1nAB5+pC21Fw7Qp46XA4VCpVX19feXl5cnLywYMH9+3bt3fvnuDgQH//Hf7+/v7+AQEBO3fsCNi9e09XV9csxJ47d25kZETY12Y3OChoBAgB9znZkLMAcNH96x9GtYt+/tff9l/V/tps/nzfv9ANABFCQro+5fPY7RadTj042N/W2ny6rrpRVNIqOtVbWyBpKdH2VtuHSjwDec72GEPZ99MZr0we2jC5Z+l02O3GsJttIde6gi/3Bl/mCbpUE7ORGS9tqC4XVTf5PC4IKQfL1Le0ug0T5r6T7q4kqieF6stxiUvs0mrLRLV2VCQfrBB3l/SdOdV19kRH+/Hm5rz6puOVdcdFdSfqqk62lOS1lJ5oLDlRX3KqtqywurSgpuxETcXJ2sqimuqyuvrq020tZ7rO9vT0DAwMiMVihUKhVqsNBoPVbrM6HU6vx0NTPpahOY4BLAdoAGkABRl/BkAaAG5Wx2B2cMic88RvuCp+wx3A6/W2tLZJxicAxAKRihBEAM157R6zxqWXunVit07s1Iw4NcNO9ZBTPeRUDzpUgw7VoFvdT2n6KE0vre2ltP2UfsitG/GYpQTYMfYhTGMCMY8wjzFBPAbQ43DJR5F6zD3SFv3CE3EbH/t8zbqXb7s18O6FacuWFLzwYllMatSBuIy45IaDkaUvPlm4dmPuc699tXZ1xIaVpcuXnFx9Z8WOD07F7Yvcuu1oclxlWmLqju9GGkQEeiBBGPM84AkikIeYR0I9ZkgwQTRwaDorcxMivs+O3TM2cMZmnjBOnmmIi1DmJlZ/9tYfTKZgAAAgAElEQVRgxNb2kM/PHfih4MvXyr95s/LdxxPW3pi16QFTTbGuu6u+rEpU09B8rpvioQ9TiIe/AJYXZTL8tJ9XIrgQTjFGEPIA+zxundKlGocameitdyNvvCVp0e3RV/8p7crLs+ZdlnP/yrZDh9IOHMg4fKh1357ml18rWrQ8b/WD0Q8+lb7uiRNrHkhffU/TN59Wx8RF7gguTk5qyYjPC9w2Ul6OvV5CwIx+5IVgiTFBmHPaVAXZ8SkJexq6agd1k1MG7ZRYohodlEq65BN9ugnJlHhQKh2WKkeHJH3i8WGNRmUwWAx6u9Fo1xkMap1GrdXoDTqjQWvQa/Q6lV6nMuhVBoNKr1do1JMqhUQ5NaqWj+qVEotm0qadsKkkTtWoR9rmFDdoust6anNrS3OtTpsbIZrnOYIID/6tY5Z/Y/vl1x7PEbGbu8Oi84pxFEWZTKbR0dH6+vpjx44dOHAgLCzMz8/Pz88vOTm5oaGhv79/aGiwp7eruLgwJCRk69Zt27f7bd/uHxAQWFNT4/V6IYQURbW0tMhkMsFdNiuhByEAEAgCsxyCs3/O7ulz29ztH5MZ/sfMBUxmWUt/y1Bc/La/SN/9N2wXTiQhWEh7/GmbNbwAACzLut1uvU43Lh7o62o7XS+qqyqpqShqrCnvbxWpugvdE5W0+JT7bJxBFCDNem86+iHtvlWq8Ls0IQss4bfYw29w7brJF7mAO3ALHXYFFfR7387f+YL/qN6zhOnLPF1bWSpqcFiMEPmMlKuhudQpr+mO2yTZs1K9a6lu98qpfRsmoh6Rxz+rSH1Znf2WpfALZ+U2S2OwvW2PqzvGN5xOSfJ8E6fc40V2calpqFjdUyTvKhk/WzrcWtRdf6qtMrepIrdRdLKusrBSVCiqKBaJRKKKioqKiqqqqsrKysqqKlFNlai2pqaxvqH5dHN725lznef6uodH+sckw5PSsWnVlN6gstmNHo8gVjVjmM7VAJpdUXMX2E8Wyd81Tb/hDuCjmDMdnSOjYwDOPgzmMeARy0OGBx6ec2LWASkr9Jo5t4Fz6ViHmrIqvSaZ1yj1GCa9eolPJ/ZoxV7dmEMrcRplkLYTzBACBHYt5jEmkBAO0S6bXMyox5FWkvHGq9GLV0dsfOrTu5bvvmtxyu0Lc+7bWHkwLj4qKSv9aFtyUt2m5/PuWJ63/s8H1z+YtGFD4eKlR+9ZXP7F+01JcSl+O8uOZTVkZ2Ts2DZaK0K0AxJMZsCShzyGPDqf34kJ9CGvvuF4wu6v386JDpN0N5t1Q8qeypzPN9d//lb1K09OBn11+vs3m8M+adz9paelQFsYderrp5qivqUl7bLOpqaKsjpRdX/3AM8RngE8+iXa1t8ElvyFftyZS0KoDmHK59SrbepJTjvV8MnHqUuXpNxxc8b8q3KvvzTl5sviV9/ddmD/yfjYzPjost0hJ55/Pm/ZvZn3box+5KlD659KXP947P0P1voFlBxOjdq5py4r50x6YvbWb2VN7YRmLgqWWCgGA2narW8qORobubOuTdSjGFYbNS61xqeSsVapSythNdNercJrnbbqJl2GKce0lDYanUar1erRWVw6q1Nvd+ntLp3NqbM59XaX1ubQWR06m1PvcJrcDoPTZrBbTTab0WqdVunKyyozUrOz0o5mp2YUHk05mR5TnBNXfjKzrqbcyTAeQnw8z/AI8+Dfmg37NzYyR4dlblxTOEELiEjTtJADK6Cj2+22Wq0mk6m5ufnIkSOhoaH+/v5bt27dunWrv7//zp1+O/y2VYhKR0cHpVKJeGx4UioZFQ/KpiYGBvrz84/Hxsbu3Bm0Y8eO/Px8m80GAGAYpr6+XqlUAoBoDrMcRLSPMF7IsRzDMpBisBcChuGgF0En8Hkh4wEMDTgEIAKAAQwDWAwAYVmIAEMAIJgAjAEBiAcIE0gIwBDz4GLvxk8ML6GYM4RQ8CQLu+TcUqtzXHMIzki4C4N2XrzhPKz+8ybxgrf3POTPCNPP8EgJwAQgjCgMfQgyCDIIAI5mPC6X2WySyaT9fb1tLadrqiqqRKWt9afOnT4x1V1kGCh0DOa7ejJtdbssR99WxjwxsWuFas9i3a4FhtDrfYGXgZ2XsMF/ZCOuwFE3k9iFJGkZSVtNklfgI4vZffOokD+xoX8y7LnN1bS7r6mypLJmQjFOA8rs9jY2l7pHsif33u0Iu9wX9Adf4OXewKs9gde4g65zht5gC77RuvMmW9DNpuBbraG3WcIWasIWT0es0kasUUc+KE14XpX5mi73bcOpT2zlWz11wa6OWN9ABj2Sw0hOeEZPmodO6YdKjUP1mr4aWZdosKWwr6Wwp6Wg43Rxa0NhffXJ6soTlZWnKipOlVacqqguKa0qKa4qK6oqL6mqKKsqr6wur60T1TfVNbY2N3eebevp7RocEo9LJiYnNWq1xWRyWq0+p8vtc7spGtAYMQgABmAWYvivAkvC8xTDdXX3DgwOcTMxWkwwxAggBDCEGHEYswSxBDE8ogmieEQR6COcB7MuzLoR44aUA7hNnNPAOXWUVeuz6QHtJoglgm4PIYhHkAcYs4h129UTPo2EtyoKPn43Zv5tUWs2bl+4NPLW29NuuTF75fKGfQfTDh6JiY4pOrC35s2/pC5elb7mkcQHnky87+Gs1fclP/hAwXdf1SQmH9kRnJ+UWJuanL71+5Hqcsy4MMEEzYAlmBGF4CHPI4J56EMOVX9dfsyOD7Mid/Y2VhhUQ8q+xvLQbSUfvtW/83tJTFh3UvhwQcJwSTo9epYeb1eeLdIM1Ll14t6OxlpRaY2oUtI/wjOYpwmPfvn4TC7MPvpZMtKPNOnZfCThKkYEQgKwz+vQq00aKWOYrvzy66h77jm8+PaEO27Kmn9dwoLrEu9d2Ry+O2d/ZGZqYlHC4cwPP0h67ImEp5+Pe+u9w3/5KPbld2Je3Vy6+0B+/LGosKjy1PTauKi0rd9p+8cIA34CloQQjHmECAQY0h7armk8lpq0NyAvL3loYsCkUVJSmU8ywMq7fZIubkrCjPczU/2uwVYg6cHyMW/vOVo+ZVUpzRaT3mzRW616q11nsevMNr3FrrXYNGab1mLXWW16m0lnNapNRpPVYTQ72lt7Hn3o2fk33HnnglV3Llh+z6Klixfcfs/tC/y/+6a0qNgHIEV4mucB//+mZXlR23HWWJxraghCvQJSOhwOq9VqNpt1Op3JZHK5XBRFAQA6Ojq2b9++Y8cOPz8/f3//H374ITAwYIff1uyctDHJkGR8eGJydFIq1mgVao1cq5uenpZLpZPp6elBQUEBAQEJCQnT09MIIQEsNWotB4gXItppcQyddY92M1Y9olzYa0R2JXYZEUtznA8wDg64Wc7FUnZCuTDjYoCdgm4OMRzwsZiiMcUghgUsghhgniUEQ0JYwmGe+UWVWmEcIIRKpdJgMJjNZrvd7vF45oZj51i9ECEo1JYSBk8Ay7m26P/exF3s4hzlHIIIQQKBD2EMIUQA8hBjACEEFEObrGalVtU/OtjYerq6try2urC5rqCnuXCys0TXX+oUi9z9mba2A5rirxTpL01GPyDes3widJE+bIE28HrTzqudIVd6g/9IB/0O7Pw9CPxvFHEJjrqWxN8GE+9mk1cwqau4tDUwZTU6shjsuZEJusy0e57h1OfynoaK2urW/rM0Yg1mV2t7nbc3SbNrPhXyH0zwf3qDLvGFXcnuux5E3cwdns9E3eLde70j5EpfwKXczt/TO39vD73aGHqTbed1rsAbHDtvte+82R40zxY83xx4qznoDm34oumw21W77tBHLtMevFcd/aDyyDOy1HeVRz/RFXxvrQ621IU7WvZ7zqV5BnJdQyecIwXO0RLbSJl+sHSyr2y8r0oy2NDTUdHZXNxWnddSdfR01dE60dHqyuOiypMVNcVl1SVl1WWlVWWlVWUV1SJRTaWopqqqqar+dO3Z012dzWflSikgDEC/qm7fr1ohPM9wqG9gqLunl2EYlmURBAhyCM64hYQKL2hmS8cIAQxYAlkesTziMBICHohgwGOWRwwPKAJogjieIB5jgsksWCLCQuB2GqZc6jFsVbbu/DZzwU3RCxbtv3VR1PXXpN94edrCm1pDgotijqQlxZ2IO3Dis/eiHn7k8Man0557M+n5v0Q9/1L4qy/Fbt+WHZcSfzA+NyGxOTMza9vWoYoSnvUQQgjieW4WLMlcsOQp48SZiqjv38uPDmsvP2nVyRWDPedyc2Un8vU1JfLT5RN9DZKR9umxAeek1KacNhu0JqNOb9R19nRW1VeXicrHxyVY0FrB/wNY/ihIctEuFCwTHo1HQtAS8zziCSKAEBr7XA69Sq+TMxZ9f0Jq3hvvxT3+2KHVK2PvXBRz+4LYZWtKv/KL+PTb77dvPxS1Py444PCWLdEffXTg++8ivtr+/Stvffn8iwEffxXgt3dvRExRSlpZ7IFE/x0WuRFx+GJgSSDEgEWEpSitomhfRNz2rzJi9ignhz1KhbGlrdj/e1lpesH2LWOJh7qjwwcTd7dFfNsX/p3y8O7Krz7qiDsgb60yK8Q2i95iMVgsRqvFZLWaLBaTyWw0mk0mi9lsNZltWrVGPjY2Mi6WiAfHyk5WLLzh7luuWLj81vUbVz294u4H1i3buPy2e3b5hZ2uaWU4zCAeEJ4QzGOW/zsFRv71YHlRxxGeE/8TLCqPx+N0Os1ms0ajMZlMZrPZ5/MxDDObjSBghlwu9/Pz++GHH4RQpJ+f3759e6MPHxCPDU6rZBqtQqWeErpyWqpSy5VKucGgb2lpCQgI8Pf3j46OHhwc5DjO4/HU1dWZTRaOwz7o1PVVlL73aNk7fx4X5WC7dCIvringi+bEvW7N2FRLpaQw0z014Jb2qturHAOnvZMdtKYP+PQe6HBgC8cZiUNNPHoG2zFkWMRSBEBMMCCQ8Nz5M8HP3WuzFymKOnz4sJ+fX0hIyK5du/bt2xcbG5uWlnbs2LGKiorGxsaurs6RkRGZTGYw6E1mvdNpp2mKZVmOmwl1Cff8bSdu7rFmLljOmUOhxhkWaAeQEJYQBhEKQh/D2u02rVY1Kh5p7eypbjgtqqqorC5obDzV012hGK2ySsq8I3nuzsOWim/0WS9NRd2n2L1Iu3uBIfwGc9hV1tA/OSKutu+9wR1zmzd6PnN4vnfvtc7wS50hf/AEXUaF/QkduokkLCQpi2HSEi5lJchaD7LW46z7SMpKEnMHFXaFMeQaZfJLjsnWyuqKxo4WL0tr9Kauc42us9GaiHm+nf/BhF1C7b6ei7sTZ66E2SvR0VVc5jIubSkVdwfYcxUd+p+esN/ZIq81R99m3Hs9c+AmvP8mvP8GtP9asO96b/i1jqCr6J2XgMDfwYDfAb/fM/6Xe/2vse28wRg+3xgxXx9xqyH8Vm3IfF347fKwu2URK+R718j2rZMf3Kg58qQ25UVF9tvqk58Zyv1sDXtcbYd8Z2Oo3mR6ONs7musYOW4aOqEfLlD1F4wPVPZ1lnS0FbS1Fp5uKaxtKqirzTxdnV0nKq0WVU9OjGHEEPSvsSyF4xIH0ODQyLlzPTRNcxw3K6FAiFAGT3Bm8miGqIPPV81DPEZ4RimHCP56HgEecTxGs5VfBIfJjPApAYjzOE0Kx/QYZ1OOxkXmLbnzyLxbUm5blHTtVdk3XJ58y9VN33xZvHtXWtT+3MSo3F07D3y0Zf87H6R+vjX5q23+b7796WuvfvTWu2+99fHmNz8K+PKr4sOHs/0DJPW1POuFM8HWGYwW5DAwIRgjAmnitej72+O2flqWcKCjqlCrlJlUGt3wqK6nTz8yoJ4Sa6zTMoPCarM5tFaX2aszOPUmp8HiaO44W15bU1JZMSGXcgicF/AUcG6mz8DeRdjR5/UrfvwPyM/pc4caY4IxR4gX0Ta7QaHTyRiHGeqMvtEJfVOLoqhkNCG59uuvCz/6vD0u43h8RkxKWkpuTmZK4u5vvvZ/b8v3H3y89bNt7770ztsv/OWNl956/4Pv/vLKu/v9AnIP7MmK3O+xeCAgwluOZxV8BCFgiAAHCOPh1JPVh/fnBP9QlhGrHOoGSsXksbzMza9W/rAl+40nJg4Et+34pOWH95u+2nzmqzcrNj9z+IGV+Z++aznbyGikTovOatJZjTq72WC3Gm1mo8WkN5v1FrPBYjFaLLppxYRkdEA6Pjo5Ii7MKVhw9R03//HWJdcu/8vjbz/zyOuvP/v2pkc3RYdHd9R1AgpDjseY8AjxgPm3BsufewIJIT8P9QlXfD7frPloMpksFovb7aZpWqgFI8AkwzBCTS7BP8kwjMPhiIiISE5O3rdvX0ZGxqFDh3Jzj7W0Nk6rZHLFhMGo1umnNVqFVqdUa+RSmUShnJqakvX39wcFBX333Xd79uxpb29nWdbhcNTV1TnsTpaFLKseyw/uenlR13N3TR/bZe8+0fzhU+2vPVQV8K5X2lq6/YOC958xdJT0J0fkvfVE4ZZnCj56puqb12VF2dijo6wjClG6PCZCnnXILWvDXqPRpDC5LRxGWNAgEciOLCvsJsKfs9gvfEen07lr1y5/f3/BaN6xQ+Al+QcE+G3b9n1ISFBU1MHk5MSDByNDQ4NDw4L27t196NDB+Pj4jIys48dPdnZ2ORyOfyB29fO5+2s+gJ9cQQgBhGlIGMQziGcx8QFo9/qmjeZh6VRr59mGprrq6uKaypNN9QW9XWUT/SLziMgzfNLTmWiqClHkvDsV98Tk/nvlEXdqQ+dZQ6/xhF3pDb3UG/w7X9B/UcH/ze75E4m5lUtY5MteweWuhXnr4bH1nvjFloO3mSNu8BxYwMQvZlKWcqnLuORlIG0VzLmfzljLpq+Faav4xMXMvuvMQVdJDz7oGSuvqy6sO93kdLuk8qm+3npH815d+Dxv4H8wu69mY+5GGevh0fuprLVc7gb26Do2YzWbvAwdnO8Lv4w9dL03ZYkzcy3I2wBzlnOZd9DpC6j0W5icO+isOx2Jt/sir3MFXUIFXeYLuNwdcLUrbD51cCGMmQeibqD3XsnuupIKusQX+Effzst8wX/yhV7tDb3GFXyNM/haa8h12rAbVRHz5WG3S0PvkIffKQ9ZKI24cypyueLw+sno+xSJj2syX9Ae26wt+sZcFWhr2uU6c9BzLtbVG+8cTLaJT5rVA82tTRq1CrM0Auy/ECwJIUNDQ93d3R6P5yKf+QVdjZ/okPxIX5m5dN5jMbPseAwJYHwWrVs9weqluorinEeeTLjznoSb5mfcNC/z5hvjF9x84tWXUz/6MOC9d/cHBiYdiArdvsP/62++3fKR/8dfbHvn43efefW1P7/y0dvfRO1L2OcfdDw6pigmzqVQ8hzNEUjziONnnLECSvOAEIAg5AhNsUrl0YCA2pS4/jM1KrVMbzQadDqL0Wg26I0GncFoMJlMRoPRajCZtFqH1WLSG8wmc3t7R2VlTaWoZlqpRgASjAiBmFygCSzoIGLCIsJCAgBPZjs8b1FinmB+Jnr7Y0eYR0g4hvAIEQQIcSPksJmmTOoJ1mEQ0joxS0OagjRFnEboMLms1im1tmt4pKWttSAnJ+Lrbdve+GTbG19/vfm7Fx98/en7X33ywVeOppw4kZpTlJKaG3t4oKUFURAALPCSESbnwRLzAgkSMoizu7XDJdGhubt+yIoKUY/1sEppf1JSw7dflH74avOOjwb2bO8M+brphy3a7Gh4trpqx+d7ntpYvzcCiMWsWm03ma1m69xuMppNJrPZbDEZLWq1rr+/b2S0f3iob6h/IDYybuF1Sx5c/OjrD2/e8sKWV5959c2X3nzpiU1JBxIHzwxjBvMczyNBf+lfnWd50S3159srubCskuBLZBjG5XJZLBaTyWQ0Gu12u8/nE8Bj1s0o4IcQsATnm9vt1mg009PTjY2NExMT+fn5qampERERJ0+ePH78eF5ebl191cTkqHJaqlBOyqYkk1KxVDY2JhkakwxLJGKxeFShUCQnJ+/YsSMwMLCiosLr9VoslpqaGrfbw3EMtE90hb8+vGme+MX55oRvO3dv7t28pmfTSknaD7aO4yVvP9bw+VPMUEnz1tdOb95oiPpOGryl7fXH2r//BAy2dh349vRr9w8/vfrMc6sqP3/S1lMnH+2YUo+zBAiFAACCXq93ampKLBYbjUaLxWI2m1mW9Xq9TqfT7Xa73W6LxRIaGhoQELBjxw4hCrt9+3Y/Pz9//x2FhSf7+rrHxkbGxkYk4+Kzne3pGSnbtn3v5+e3deu2gICdO7b7Z2cfValUwhj++pn9iQNgxp92fmpmecgUzdjcPr3ZKpMrOzs7W5oaa6vKaysLGquPd7cUjncU6QZLnaMl9sFcY3PgdOEWRcIz6v3rdSF3WUIWWnfe6Ay5xhN2rTf4T1TwFb7AP/oC/+AMu5I9cKNn11XuPdfCuLvZhBV01gZQ9ixX+pz35JPOvD+DsldcuU/ZE1ZTGeth/mO+7PtdKau8ifcwyctBxn3e5HvZ9HU4/V4+eSmIutkVcqU0fKlv5NjZ5tLq6jqDwTg+OTrQX2uuCTRF3EwF/QFGzWeT7+WyH2NzHvNlbvRl3s9mP4CyNuC0dSRuOb3/FubIIjb/UVD2CjjxJMhex2Uso9Pu8qYu8mUsZrJW0pmrQeICR9jvvSG/94ZcykTO45LuIUfXkbx7ccYykHAniruD2nu9M+gKd+Af6NDL2LDLqZBLqZDLwe6rwb7r2IM30Afn2XZfaw69yhp0uSv4Ml/oHz0hv/eEX2YLvcISdpUx/Fp96HWW0NtMobfpQxbowm7Xht+hCr9Dtn9lV9xL+vGq02catDod5lgIOfwvBUuxWNzZ2el2u3/NWe1i9/8JWCKCWNZhdKomgFFuOne24PNtqc++mvboE9kPP5L50IMxD96f+dGW6vj4Y4nJeZlHK/MLE/dF+3/xwxdvfPrdm19/8/IXz6549qlVz7/y2Lvtdf1T4omJnj7j2CTyUphhAcEzYImFmiOzYIkBBIimicFUGLG7JulIf0eNQjmhNxl1Br3BZDQajSaTSafVWc0Wk8Fo0RsMSmVTVWXZyVOFJwvLSkSVorpKUa1qWkPQTDIaJhDzAssXYaEAGY8QgQhDiDEURKHmyFye70KWJZztgIC5HRKW8F6MXB7LtG16nLNqedbNQ4YggDHEBBPkg9BHY+jDmELIoNdXFxV//97nz69//tElz7750Icb5j++5pZHVi3YeLqsnbK49eMTZoUc+nwQIIAEsBRwWeBp4xnZBMgQzkbpxQWRAbm7tpXkxE5PDZmmxqS1VdNFxxUl6fLqY6qWUnlTobK5yN7fSEm7TYNtqt4Ws3TUa9A69AaryWo126xmm+V8P++BteoNFoVcMzw8NDLaPzzSLxFL9oZGzbvizruuXbPspnV3Xbf85qvvnnfNnYtvXXUwPKazqRszmAeEF5IY/v7c5d8eLP+aWxXP4bvPoqPb7TabzUajUcAJm83m8XhYlp1Njpwl9cxe4TjO5XLNAqTD4RgcHGxpaVGpVAqFQqVS1dXV5ebmHjly5NixY/Hx8UeOHMnITJmSj4+M9kvGh8cnRsRjg7IpiUarUKnlarVSLp/SaDTp6en+/v5+fn65ublms9lgMNTW1npoHwe9lPhsw4ePj29ZMbh5ofTbJ5u2rBrefE/760utrXGKvL3Vrz8wdOgDujOj/r0Het99wJkVIIv6svqNxzoivjFUJJ9+837pC0uUj98i3bTwzGt3nd71DdSJAWdnEAsxgRhyiDObzZ2dneXl5efOnSsqKlIqlSaTqaOjo6ura2pqqr6+fmJi4vDhwxkZGWFhYUeOHAkMDIyJiYmIiGhsqpeMj0xMisVjQ5LxEfHYkFQmkUhGcnOPbt/+w44dfv7+gTu2++fnnzQajULE99fM7CxY/sQNICClYBw7nU61Wj00NHT2THtzraih/GRreV5vVZ68vcjUJ3INn/IOpLs6DumLvlKnvTx18AHZ7hWavbcaw+fZd15HB13vDbjSE3IVs38ejLodxyzEMbeTw7fiAzdSEVf5Dt9Fsu/j4hZTh++EyavdR1bQWQ9zhS+wRZtQxV+A6A1Q+Za74BVr+kO2rIdQ1WtsyQuurA2e5OVs0nKQup5KvJdLXYfT1vLJy1D0rb6gKxSht1vbI0e7KqtENZMT0lFJz9hIrbbkW3P4PC70ChR7ty99Iy7dTMrf4E69SB9/ij72KDz6CMi4HyStZGIWeo4sdGes8+U/CfL/zCbfS5JWk8RlOPEenLKKz3mQz34IJ9zmDv0vKui/wJ4/8cmLQM5Kb85qJncDd2wDk7HGG383l7DEG3U7FbWAJC8BRxZ69t8IDt+G4xbBuEUgbRXJuY9kreMSlrh2XeMKuQSE/jcI+j9M8H8wob+nd/+Ji7wBHroZHliADiwAe+bRoVd7Ay/1BVziCb1uLHKtZfxEbXOF3mhCALD4XwmWGGOpVNre3u5yuX7rkPmFYIkgjzjObbGrxhmDDJgNjr4Jc9eQ4Uy3pqVluqFOXlUx3dGul8ompxQjIxLxmXMnYjP8P9i++aG3X1n71vuPfLnh5qc23PrUhjufPdsgZjmEOIAoFlEA0RwihOOJYFLyGM8FSxYB1uflrY6amNiy2IN97VWyqTG9yag3GgSwNBqNBr3BZDBaTObqsoq9O0OeWP/AMxsf+/CtLTnpuVWihsrKerVaL6QkzjozzyscCug8o6YvZMlc+OMfZSIRgYAHs53jubkd8CzP+whys3atY3qCNal4xs0DhhfAEhNCAMKAxojCmMHQpNfVFpd/+fbXG5Y8tfzWp17f8Nn98559YMEzq295qPZEE/IgQrMEMBBQHGIBxnBWzWzGHPoRLHnGypillYfDS6LDWqrzpw2TKr1cOz6q6WtT9NUNnauekPSoVaNyWb9c1qfVSMxmpXx6XGmYVoPO+/0AACAASURBVFuNZofDarL9CJYWm8ViM5utFovNZLHp9GbZpHJsTDw82j843D86Ov7DN7tuvHzZ9b9fds1/3HXN7+669L+WXvHHpXfeen98VOZwn5gAJCDlj4Hyv6f9KrD8K4Yj+hEbMYRCoRHBfITAR1E2u81kMqnVaqPJZHc43B63j6YZluNYjqEZjmMhYCFgIGQR4iAEHMvOJpmxLCuXy8+cOXP27Nmurq6ysjKPxzM8PHzmzJmpqSlBjqe7uzsyMjIyMjIkJGT79u3btm2Ni4+WjA+rNXLBE6vWyAVPrEar1Ou1CsWUQqEQoGj79u2JiYkKhUKr1dbX11MsxbA2Q1VRxeuPTAe/fHbLyuaX71EEbxp6f1Xd+6vYiVNnwz+se+MhVWGwKj+odvO9Ta+vOvnWqsQP7y8Pet/eX9Z3LKT1teWKZ25WPn2V5KVre1+dX/3dm5ysFzM2FrIAE4AhwJyQBnrmzJnGxsbGxkaZTDY5OdnZ2dnf3+9wOHp7e+VyeVZWVnh4+N69e4uLi2NiYo4dO9bZ2Wkwaqfk40IgdlolU2vkUtnY1NSERCLOyEiPjo4ODAzy8wssKCh0OBwCsP1di+Pnc40xRghDiBCEEECO47xer16vF4+Nnes+19hQX1tdUSMqra8u72mrUfeI7IMiX3+hvTXFKto9lfnleNyz4gOrxiPu0ETMt4Vc4wu6jA74AxdwKfC/DPlfzgZe5d51vTf+TpC3kc19lMnaQCUt4xLvwgm3w9j5KHW178hSOvYumLAEJy3jEpZx6Ru8mY+4Mh6h8p91ZD9hznjMc+IF38nnfEUv4sZ3cc0bzqMPuZNXsEkrUMp6OmENk7AaJ6/mE5bCqFt9fpdoQufLi79SDddXVtT0dPf2D7TLxhqm8z+1ht3EhV6BE5ZTWY/BsjeA6G1f8auo8nVUvonNe9yTtp5NXQqSF/oSF1A5a5jjj7JHHwTpa9iUlVTSEjZjOZW2nMpYA7Lvx2mrPZELHGE3oiP3kGMPuY8/Zsl5gM5Zz+WsQznrmJR7mKTFKHUpzrqXSljqibubS1kGkpdxyUvZtNW45GVS/jp7/Emc9xhMWenad4M75BI69BJf2OXgwI04diGOuxvGL+VS1+Cs9SRtNXVgvivkcm/QpR7/Pyh3L/ZIj9e2lFnsDpZlKcyifx1YIoRUKlVzc7PT6fw1y+9i958DlkKlTMwh2unQTLrUY9Bln6HZemnk82DKDTkaYuAFwIt5CiKXzlB9tMT//cBHF7386B1vPbPi842L3nngrs33L34p4WC+B/IMIRBgAglmsaDzi3giRFchjzAmPCQYYgYDlvLydmf3sdyT+yN6WiomJkd0RsH9qjcajXq93mqx6LU6lXL6o3ffv++uZU+u2vDo8vteffLl/KxTovK6mprTRpMVzwZBCZwpAS1gIk/OgyVGM3LqM5iJkZB3JfyNZySJz3eMwYWd4wnNIx/0mh2qCcog52kHD7w8YhGCCPMQQUAIzfM+jDjE+lyO1urGr9/ffu/STWuWvPPihm+fW7nltQc+evH+N4uzKjgPRJBwCADCcZjmMERzqO8/AUviszDa8caEA1VJkV3tFWLduMyiNVjMVpPG7FDonBqdw6q1WXRWk95imNapTXab1mzS2+0qi1VvsdlMNpvJJkDmDF5a7Rabw2S16Q0mrcZo0Ot1eo1Wr1errV98Gn7NpWuu+d3aa/9r7Z/+z9o//PfDv/vP+xfe+mRywqnhQQnGHCYs5oFQOObvFV77VWA5azICgBE8X0ULAYAAxdKAZr2cy8aaHE6T3WDS63Uai0FrtVk8HoqiIQAsgizH+gDjQsADMUNDwLCQdgHrNDSPAe8EQ2mko0M+pwdAmoOM4OUbHx/v6+trbm5ua2trbGzs6uo6e/bs5OTk+Pi4x+Px+Xw6nc7Pz+/w4cMBAQGpqal79+49derE2NjItGpKNiXR6RVqjUw5PWkya3V6lVQ2YTDo2traDh48GOC/088vIDLyQG9v7+TkxJkzbQj4iFd/9lhM0vtPaE4dqvzulbIvX9HmHzjx8TNte76DfaL8L5498emz9OmTPSGf5L/56GTWPmNLgW6gnjKOEVorrclufOs+2dM3G56+buKFGztev6si9BuokRGPGwnhCB76aI/X63W5XE6n02g02mw2qVTa3d0tl8v7+/udTufk5KRYLE5OTk5LS8vPz6+urj569OixY8ekUqlKrZhWyYwmjUar0GgVU/JxjVapVk+r1dODg/1RUQf9/Xfs2LG9pKTY4/EIhuDftzoubMJrwHHQpDOpp2Ti3nMdjXV1lRXVoor6mtLOlorJ3irDcIVr+KS7P9PYGKE5+c5U/OOyPcvVIXeYgxbYA+Y7gq/07b6c2XcFF3kVs/8a6sANrr3X0+HX0gGXwcDLYPCfuKiFIOs+KvcR6ujD3swNMOd+Knk5SLkHpCwBxx50J650xt3DJq+EKau4xGUg8z4693Eq/xlY8TZVtNl76nVX3iZr2kZ9wjpU9gose9mVtcGXsYpOWYpTV8HklShlNZ9xL0lZSu2/jvb7o33n1dKExx0T5RVVlbX1zZ2tDUZpp+7o+56Qa2HYZSRhKZd2H5f/NFWwiSt5DRW/QgpewDmPorS1KG0pl7iIS7yTTV7GZW5gsh9h0jaAlJVUwj1M6kqQtZbLXouO3YdTV7r2z3dH3g6SVpFjD3EnHkMnHsXZ94H0e7n0e70pK3xpq3zpq2HWOnvM3d7E5UzaaiZ9jSdlBZ25gTuxCZa9xZb+hSp4ARY9x2Q/4Iq63RU5zxe7EKQsAykrQfwynLSay1zLpt8LM9eCpCXO3Vd6Qv9ABV+i2beKlRQ1N5e7PFaEWAahf6FliRDSarVNTU12u/23BUt+psIrEWq9YqEMJPC4TQqbetTnMAGIaRbTCFGI83CUFzEUBhRGXohYjJw205natl3fH1xz87Prbnvr8TXfPrbuq42r3nvxkY/D/aJdCLkJYhAGLD7PleEJIZhHkIeQRwQTHhIEMUUAx9LE6ZKUleftDu1pqZiY+BEsDQaDAJYmg3FsVPz8k08/tmL943evfXLlxvdffjcv40SVqKGuvsVqsWOEMRKyqThMOIRZcl7bEfMAYQ5iDmFOMHEJFsxBgBA4X3UOI4z5uaQfOFMOfMZpixAmLCEUYOxW7YTLIMO0hQAXJiwgCBDCIQIIoQjxQQAhTTntHdWNwV+FP77+nfUrPnhkzUebHv5s8xMfv/vClspTNSwFfSxiMGIxBxAFCfzRsvw5WNJ2SjvemBxVmxrde7ZWopdO2UxqvclsNGqM0yqz1mxzWiwuo9Zs1VsdBrvb6LCqjS6z3W602gxWp9HmMFjtJpvdZLOarFaLzWKxWe0Ok82uN5gsJofd7rDYLEarXT5t++D90AU3PXXdpY9e8Z8PXP2Hx//wu03XXPXa2rVbcnKqxZIpRBjEM5DnACHgnwyWFxA6wAzzkmYZl89rsFnVGqPBaLBYDU6XnfLRHAsYAJ2I80CGBRRk3Zi2Y58VufSQNvug0w1twKXSN506u+urpqB3ezICvRPNBvEA4/RwkIEYQAgZhtFqtRKJRKFQKBQKl8vl9XodDofX61WpVNPT0729vUqlMi0tLScnJywsrLS0NC0trbS0uKWlSatTSWWSaZVMrhiXysRyxeTEpHhsbHRkZPjIkSMBAQHbf/D38wsMD484ffr00NBgZ2cHB2jI0XbFmHGgBSgG1Y0VuvZGU3dVc/reqcYic3/t8V0fV8X5ewdOF/ltSf3idetAI3FPcz49A62QszPK4daQDxtfXtr10t3tm1eL3nlourmUOPWIpiAmgOchDwFkHQ5HT0+P1WpVKBQej8fhcDAMI8Qshehsb29vYGBgREREWFhYQEBAZGRkSkrK1NTUlHxCKhtTa+QK5aRWp9Tpp1XqKY1GZTTqJyfHDx6MDAjwCwz0r6qqFKrv/ko/mDDdPspXX1fVUH58sPG4/MwJ87DILamhejNdTXt0p75SpL06EbVxfN8q6e7F6j23GyNusYZdb9t5pTPoKnfIdd4918GYW/i4W0n8bThhEU5fCdNXg8N3eIOuYAIuYUOvwvF3M5n3ubMepI4+DI8/go4+QKesACnLuOQl4Oj/Ze69o9uq1nVvNiSk0JKwCRB6IL33RgoQCC0EAoSy6Z0NIXFc5F7jEjuusuTee2wn7t2Oe++9yF2SZfW22mzr+0PAPvvee+44+8A9+5tDQ0NDHkNlaXn95nzn8z7PQW3YVkPYNjZiFyPazoZtYcQ7QcoL5NbbIP8CLvwbm/s+uPmeOeaIMeIAm3Ccij1sEG1nxFuY8A1cxBYUvQNF7cBR21DYM3rXe1i75QbHVUO+e6iR7OLCvLyC0vLCXK2kZSbyfcp5NXReToKf40S72NhjKOssk3qGTX4Zp74Mog8B8S4UvpEJepoNXg8idsD4I0ziKTr6KCfaTYXtYMS7Qcx+OmoPjD9IInfpvZ80+DwDwnfjhKNM0vNc8vMwZj8TsYuJ3G2O2GmI2GGK3k1H7VYHbWSi9hhF26nIXVTELpj4vDb6JV3SG3TuBSb3XZz3Lp10Sh20lRbvRYnHmJj9TMReEL4bhe9B8Ye56AMo+gCO3MX5P0G53mNyunfO76B5MPd2daGZ0kHEsAj9kYvCHxwY48XFxcrKSrlc/ueWYXliSXj9j7BkeUzR+nnlbL9BOQs4jsOYwoDhEcUDhoeAh4hAjCHELI1NjU0tQv/40/s/OX3o+/27Pnv1zOUzL3718Ztfelq7aSkjhQBDMMQ8QTxvuREe8RDw4B+wRJjiEQsYpNNNlJaKbS+3Vef19XVYyrAK5aJcLrdsW6oWlQV5+WdefOnc8ZffO3Lm/VNv/vzZTzlpeXk3i6sqarUaHeY4wnEYMBDSCDMMbUCQRoCCnIknNOQMGJoJMhNIYUARzCLEIMQiDACCLAQcwpY6rSXpFKH/IPRBPEI8RIQjAPMMhHr14oR6YQSwCxBqOWxmCaIIZjFmMWF4niMIQxoYtD1llYFWXi9vf/OlXR+dO/3dFxd++er851+ee680OxcwHE14muchgQRRGP8TLMk/wukQj1geGM3y8aIwv/KYkI7GstH58ckFxcKcWj2rUMikCwvyxQWVfEaumVfqZpTTXSNN+RVd5XWS9u6F4TGjdMEoUxnkaoNCY1LpNQsqrVKjUCiVSrVao1tUqJUK7aJSJV9UKDSGoXHlBx86bdr4wUOr3rh/2ekVS07fc+/H6x7/8rU3neITy4bGJhFhIE9BngU8/pe7LP8gLH8Xd1Bmo2pRJpXNyxQL0sXFRZ120aDTQcixGJshw7ImzAEGQQoxyIxYHWZUSDfNjrerWgvHc8O6E3zmuouAeXgs81rFhweb39rYcX5L6dubm5w/B2M9mKYZwNIcY5GQWPo6NBqNWq2WSCQSiWRqaqq7u7uxsVEikVRVVQ0PD2dmZkZGRoaEhCQnJ8fFxQmFQm/vqxkZab19XaNjg7197cMjvaNjA2PjQxLJeHFxUXp6ukAgsLNztLps7eDgmJWVVVtb09HRxiFOz0EAIWJMmDJhhkU04ExyTC8QWoMoGWeaYPUSZJSbZwe0kl5ILUJOy2HGTFgzR0Ojhp7o6E/yK3f7ru6aQF1bjHVzmNFwgOIIBjwPeQQRNJlM9fX1Q0NDHR0d3d3dFRUVnZ2dZWVl4+Pj9fX1Y2NjFRUV/v7+lu4RV1dXgUCQnp4+ODg4PjEyONQzMNjdP9BlUS2NjA6MjY2MjY2Mjg6HhYVYWV1ycBCUlpawLGuZ1vyLp8c/DfKrfRKrlI0aJ6p1DaGamxfno88P+j0/6fK0zPnhRee1SqdVWpcHjG736wR3s04rzYK7zY7Lac/VbOBTMHInjt9P4vZC8TYg2spF7MSJx2DyCRK7l/J+1OR4D7y6lkTvhClHudRTIPUFmHzCJNrFincC8VZOuBHE7zVFbteGPMdFbWdEm6F4Myfebo7YY4g+ZE55ict5Cxa8gwvexjH76eCNBv9nqKBnudBnsXA9Dn+WEz8HIzYh0SYQ+ITZ7T7KYQm0W0I53TfhvdXYFtFcXVxUWFJ8K8s42TB+/RXa8T7osAT4PIpCN4HwXTjuOBN1hIk5ysUdocW7GOEWEvws5f2wwfsRc9CzTPR+JvkFNuE4Hb6LEu5kRLtR7CEQe5AkHsGi7TqvdQbvp5B4L044Zo49bIo9yETsZCJ30pE7TeLt5sgdVNQuJmaPQbyNidltDN9qFm2jxdtx0nEq6Q3u5ke6jPPyhFfU8S+i7LOG+BfMyWdI3nk66ZRRvJ8K24VEe9mog3TEfhh9EEfuxcJNjPsqvfPqmaCT2sG8utslDGuCkKIR/FeFNX8iLAkhGo2msrJSKpX+P4YlxITjCcWZF9SyIY1sDJh0BHMQsYCwHOEQDzGBBHM85DCmTFjX3duREpny6oG3D2x85fiB8198fPnLdz//7swbHp99blTMAMaACGAhhBD/ykvMY/JPsIQYm3lEAxoZDXMtLVH21nVFmb297ZaV5e+wVKlUGpW6ubHpw3ffe+Xg8df3nXhl/8lvPvrqRlpO3s2iuupag0pNKRTMglwnXzCZzBqN1qA3GHVa1mxAtBHTeszqiVnNc0bCmghHEcbEA5YzGTHLYQ5aDMwBxBTEDCEsT2hCKIwZQihMKIQpTGiMISGYAIyMBs2USjZA6acgVANsZglkeIQJRMQSJIsJYg2zkpwAf/HPts7nvnZ+52enzy5f+eCT718+9fNrJ4piQqFJDwhhLTEyiCH/N1hyiDMapeOFQv+qOGFXfcn4zOi8fFEzqzbOKLXzC4uKBblCMT8vm5mYiQwW/+2tC+dOnvng1bPfffix1bffelyxCXa+Krp6PVkYXXojr6G8ZmZ0UjYzr1FqFhXKRblKqzIqF7WyBYVMbewZXjj3rt3efd899tiFVaveWrv2wo49Di+/5mctSL5Z0DoqmUWERTwFeQbwEPAE/4shd3/CniWEcGxksLG+ykwZTSxLAQARgIg1YJpmAKYATWtoqAR6DdGbDJJeaU0xPdkxlBVW9O07WZ+fSvhif/oHBwt+ucB05rX/8PrwWxsGX1sz+8raiXPPlr23X16RAxkzgwDA0OLdwzDMxMREfX19R0dHX19fY2NjWVlZe3t7VVWVVCpta2vr6+srKSkJDAwMDAx0cXGxsrISCBxsbW3t7e0TE+Oqqsskk6ODQz3jE0MTkpGMzLRr1/ySk5MvXbpka2NvY2NnY2MXFxdXWFjQ398LEEdjCDBECGCEMCQQEoRpCM0IAQjNEGkgNECO5lmK52gCWAzhr5UUSACACBgxs4iMUqxXEZMJcTqETYBwHEHA0rWFkcFg6O7u7u3tHRgYaG9vr6ioaGpqKigokMlkxcXFnZ2dhYWFCQkJAQEB/v7+aWlpIpGouLh4fHxcKpudl07NzE5IJkckkyMTkuHhkX6JZHxsbGRoaMDNzcXW1trFxamxscGimfpTYIkRx2mnZ0qCO12Pzjk8pXN4UG9/v8H5XqPrvZzPX0ngY+T6Y/j6Y8j3YehyP+Ww3OS2igl5FiQeZrNOg7QXUcIxWryHidjDRO2HyaeYxJMwbj8XusHkthr4Poojt9NxB8yJx2DyKZj4PC3ew4l3wvAtKHwTE72Njt5qDt9A4nYA0QYY/hwQbmBEW03inXrRHkPUfp14Fxu7z+j5sFqwQuu40uB8D3f1QeT/CA5ch4KegNef4Pweo11XMbZLofUd2PZOxmHZrPvT8kLHoYaSwvz8ipJbppGyCb/jtGA5tLuDdrsPXnsMh2xAodtA+E4uci+I3M2Jt8LwDdjvEZPzvTqXe2j/x1HsPpz+Ako6Tgt3sOE72fCdMHIPityLovaC6+s1TquNnuuwcAeJ3k9H76Nj9rGRO0DUTjZiBxexgxVvB1E72aidlHgbjN3DRmw3CzfT4VtBzAGc9TYu+Jgr+JjKfc+Q+hqV9LI+8VV48yO+7DM263WD+AAt3E0i9jFRB+mIgyj6EI7YQ0I3Me6r1S4PTQpfUw0U1ddVcRwFIUVj+K+KUP/claXBYKisrJyZmfmTO33/GZaIQEI4nqcRp9IrxxUz/bR6nkc0gQyBHLbkRFqaNSGLkRnyOvnUUH5krMvHP373yvuCz36w+/Szn06fsD28y/f0samaYt6swpCCGHAWc0rE84gnBCIeIB7xmPCQAIyNPDJzFNJpFb298c6C0htx3d0tczKpbEG+qFJaBD4qlUqpWJyfnQsLDLL+/ifrr390+MXGz9P3xo3cwoLi5tu1mulpSWPDWFVlVU5RpCijKL+u4GZVc3Vbb2PnSHPnREv7RHOzrLtLPThgGB2hZ6ZpiYSZnUdKDVCogVKPtBQ2cJzWiGgK0mZEmyFjhixl8SeBkIOAhSxDIE8g4lkTp57RzvQyynHCqXlIWSLPCWIIYgECLOAIS+nGBpPtr4R/9EHAmTdCXjuf8OVXHi8dsd3zuPfpLQUev3DyGYIwh3mMeR5xBKP/CywJNBnmJm4G+VXGhPU0lk/OjcsUCs282jCnUssWpAvzcpViUaVOSkx9/tDxo3uOPr/n2Okjp9555fVPzr978bOvr1k5ef1k+81bH54/+eqFV8/Z/vBLelyyflGjUahVCxqN0qhQaKQLi1K1oa1v/oXXf9p98PsNW786dtLpb1/EnnzV68Rp++9/DsnMuT0jXUSEwzyDeQbxHOLRvwGWCKG5mcnK8iKT2cwhDCEARg0xK6FxCtFqaFTrxhqGCsLr4gPp4c5aX5v0D87Olyb2hdndPndY5v2ZNs+p9YczBR+9ai5KbHjvxMgrTw+ef2ju1YdGX36k/NyugYwIhjFQHGVp4LEsLg0GQ0dHx+Dg4OjoaGNjY0tLS319fXt7+8TEhEVP29vbe+XKFQcHBzc3t8jIyKCgkPj4xOjo6ISEeCdnh8ysVG8f9+AQ/+ycjIgIUXi4MCQkxM7Ozuqyja2twNbWTigU5ufnDQ0NQMRgwmHMEcQRBAhCBCGCGYIAQQQjgLAJY+bXvQaAyT9cn37VcXMYsoRhCcthyAIIMY0Ii3gACIQ8hjzmIGAYRqlULiwsdHV1TU1NTUxMdHZ2WvS9/f39/f39OTk5iYmJAQEB6enp2dnZCQkJtbW1U1OTU9Pjs3MSqWzaou6Znhmfl07Pzk5PTUm6uzu9vDxsba09PNza29t/lxP/SyfH//5zY4wRAtAg1dWJx113G2zvw3Z/wbZ3mD1XcyHPkOgdOHo3itnPRewF4r0oaKPJ50ml52NU1EGQ+Zox400q5SU65hAl3sOIdzORe5nYI6bowyDxCBTvoLweZr0fwaKtIP4AFXeUiT/OxhymwnfBiN1QuAUJN7LiDXT4s3Twk0D4NAx5nIQ8gUKfgqINQLyFCd/KCbeC0I2032NG+xW04G5WsIQW3MU43s243kO5369zecDgukbvsoZyvp9zWAFt78SCu6DjEoXr2pm4T+S91YW3civL8kz9NyVeBziH5djuDtZ5Oe16D/Jbi4OexsJNKHwrFm9Boc9y/o+wLssYpyWU01K90wrq2mOscCsQ7+DCNsGwzVC4mYi3k/CtOHQz4/lXvf09RqcHkP/TRLgFRu7AcXtQ1A4k3grCNyPhZiLaSkTbmKDnYMhGErkThm9hQjewwk10+HZjxDGQcZYUfogKPuCyz+ljji+EH4XZ50nhB8b44ybxPla4E4t2sVEH6Mj9KOYgjthFQp6l3e5fdH14KubCQl9Jc3MT4BgEzTTm/shF4Q8OAABFUZWVlRKJBP2fctn++y/9v8ESEZYQM8Y62jSnmOvTKySE1RPI8ggTQAjiMbL4FyCIzJCWD1UURP74Y9xX33u8+rr/h+eFn53zOrY5eMe69BM7SwQXOek4ZjSY0JxF+4p4HvI8hvg/wJLD2MAjBnNErzWMjxeFBZZmxXV2NM3Mz/0OS6VSKZNKNSq1UrE4K5mUT87IJ6dnJ6c62jsLi4oL8vM66mt1konpmqrJ4uLUwIRXXvo2LrLi3JnvXK0Ca7IbShMKSqOybsffKAtPqI9OqhWKy68F1gojyoPCayMSaiIS29ML6uKye29WdWXmjeTmjOXlThUXyKrKlXU1uuYGc1cHM9jPjY9wkklGoYc6M9JqoHySnuhhp/uJdp6n9IQFhIWE0RFgxBggjAhgkXK2Mzoo/t1XYl44lHXmVNWFN26c3Ja898H0E49nf/6ycaCNZwEHeYh58qu46D+FJQ8Yw8xE9jXvimhhb3PFpGx8VrWwuKBWLSjlKrlUJZPJpIsyRbBvyOFtRw5tPHRi2/Mndzz/wt4TZ468+PrBk+8deunzF86eP/TSmwdOvnX0pdePvii6Fmxc0GhkSt2CTqeilEqDQqWdVxvqOydffdfmvU+uf/RF1Ok3vNdv+XLNY68/t/3dS7ZhBSXNM3MKjCEmLOYZzLOYZ/9HvWF/N3E2GQ0lxUVKlQYAgigGqmQj5dmdYpeR0mSsk3SEXCr6cE/uV2eorqJW96/LP3xFVhA+FmVX/8YO2dX3x0I/qbxwrM7lonm+87bVpz1v7mh/77Ghtx4beuvZsguHFK1FFNAzkMIYkN8cYiGEvb29FmQuLi4aDAaz2azT6SwNms3NzWNjYyKRKC0tTSwW37hxI/B6aGpKRkJCUmxsbEhIcHZ21o3s9Kve7le93Z2dHW1srri6urq7u9vZOly5YmNtbePh4XHrVu7ExNhv8d+YWFyBMeIxIITBBGLMIwwRMWPCIkQw4jH6VdhtmUJYGnQJBgizALMcD1ge4F+1agBjgAmCPOEw0uv1Wq2WpmmTyWQ2my09GHq93vKAoqioqKiAgICrV696enr6+fkFBQVdv369q6tzcnJsdk4yNT02L52am5+cnBqdmZmYnZ2Wy6XV1ZWurs4WWPb0dFuO258CSxZjilKxg5mjXnv0xnI3RQAAIABJREFUjveygjug811c8JModhdJOADiDsL4Y0z0MRB/0iTcw4TvU/lt0AXtpKOeZxPOsPEn6ch9tHgnLdzCiXegmP0g7hATfwTH7GeurmM8HsYhm0jsATbuGBtzDMQeBZH7UcRuJNyChRuxaAMb/Djj/4jO/T7O768kcB0f8jgWPUPCN+CwDSRwPfZ6CDjey9otZ6zvwoK7sP2d0GEp63yP2X0Vff0JNmQ9F/ocDF2Pg9YB7wew01Jof4fOdfWI/yumkdqywrzq6kJzT8aE207osJwI7uAc7mIc7zI5LzV53k/5rjX7raO8HzF7Pmh0WkEL7oBOd0CnOxjHOxmPB1ifdVzgMyh0PQ5Zj4PX80Hrkf+TZrc1jNNyznEFbb8CuK/BAU8Q4XN81DYi2orDNuPQTSR4Ew58Dvg+Ba8+yXk+jq6txyGbYNgmINrCiLZT4Qd04sOGpNMo/1144w026QUq5jgVe5xJPG6O2k+Ld0PhDiLaxUTuYaL24JgDOGI7CX6Kdlspc107m/71XE9pV2cX5FiEzBRm/i0CH8vgOMAwbGVl5fjEOEL/ZDdjEaL85mKK/vmGeR7/np/xn/iFW/4fIcEAEwAJBwgLiBkRPcvKF2QDKsUER6kIZHmLczviOcwzhDcTwiKGZ1Xarqaciz8mnj8rfOFIynun8/52Ov2FTTd3r83b83jqhTcNA+08o8HABDGwFF15iHlsCbEGPEY8RABDMw8ZxGKDhpHONWcmlWTGtrfVzc5NyeVStXJRKVcsyhY0iyrpzKx0dnZ6cqK9ubGrvaWg4Gburdy8/JtFeXk99fWGsdG5qorpgoIU39jXXvgpKqT8x795Rvlki1xi/S9d8/rGuTryZpS1b3lQbHNEYk1wdJFveK5HaGlQfN61mPa0shS3sKKQ1FL/qCo331o37zo37xoXryoXj0pnj0pHl9sOzq3Oro2evjUxN7ryqgeLa0bLK0ZKCnpvpksqCmXNjer+QVX/kHm8j5JOmNUqk85IqTVIPqOsyi/99kL+m8cKX9jd9/7prjN7i3c8kL393qL3jxtbb/MUC1geQJ5AjCFG/wksCeJ41myYHM0O8KmIF/W0VEzIxmY0CzKVSq5anNXJZWq5RqaY6h378YNvXt9/5q39r7935NwHz5//+IX3v3z9409fOv/R0Vc/PHrm/MGXXtv7/KkdB149fCovJdMgV2lli1qFVqs2LSp10kXVhGyxrKH3s79fff19x027Pn70qTeefPbNbbvf2X/0fVunkLyiesWijmBECEMIQ3iG/FtgSQhBkCsvKZmdmmc4zFJ6arIz4+d3S98/UC34HA9W1/39dMu7G6u/Pk53ZHR4fVr+3mFpvt94nE3z2/tKPtyR8fXheqev9AM1LJQu1ufe/vrNore317yzo/Sd3aNCe7g4aOJULDZDxP0+G4UQWiii0Wi0Wq1MJjOZTIODg9XV1QqFoqWlRaVSRUVF5eXlJScnZ2VlXbvmHxwc6uLiKhKFd3d3DQ33j4wOtrU35RfkBgcHhoQEx8bGRkREXLlic/mylbW1jYODQ3Z29tzcLCb4n7z8MeExskwtMc8jghDhEA9/D4+ziOYs2+oEI4LgryHmGADMAcL9+ndi8RHHiBAWgpaWlpqamqGhoba2ts7OTqPRKJFI2traLHuxc3NzIpHI29tbILB3cHB0dHS0tbWxsrosEgkHh3otpdf+gZ6JidEJyejwyMDc7HxXV3diYqKLi4uNjbWvr09/f//v8RT/0snxvwwLLBmMzcAA5bUS4RmNy/2U4E7aczUTvo2NPUjHHDbHHDFGHKKij8KEk+bIQ5RoLx22iwreCSIOc5HPo4QTVMQeLmI7G7aBE24GEbvZqP107GESf5i++jjt+hC59gwJ245jD+D4Qzj+EIzcB8N3EuF2ErYF+D9qcr2XcllpclhCOS1lXFaw3qvY62vpgEcpv0dMbqsYxxWc7V9Yh6Wsw1JgfxdjewcluINxX42Dn0XijThmD044gBP3gIQdbMxWdP0RTrCUsl8z5nnI0J9dXZ5TX1tCdcXPOW8DdsuQ/V2s3VLaeaneY5ne+z6D3xqT70Mmj9Umx3tohxXAdQly/gu2vwPa3sHZLTHZraBcV0Hvh8DVBznP1dBjFXBaCeyXIcFSYr8UCJZwDkuB13046BEc+hQJ3UBCNpKQTeT6s8DjYcr+ftrufrPd/azLQ8T/aRK2AYs3I/EWNnQbEO01CndREfvYyH2GoM3aa8+YAjewom20aCst2sqJtqHovVTkXiZ6P47dT8RbsP+jZtdlcreH5rJ/Hu8u6xvoApBhEctiGv+B5us/ODDiKYprbGru6u2BBEDCYJ4mhOKxmUdGQljMA2JBGG/EvJHwZkIoTBiIWUgggyAiBENEAOZZi5IR8hD9asmPAMYUwjqE9Sw205gzEoYieiORKrRDi4pxnXqOZbQca2CBieLMDIEGCEwYmSGHKAOvnJFlx+a//0LJ6V01x7dOXXhx7NzBqp0PFOxdm/72m/qGBl4hx0olWlRBpRqqNVCt4tQKTq9gtHJWs8BpFlmNitGpWK2CVc4D1WxTUXp65LWmmgLp1JByemJxdKy/uqGrorb8Rm7ZrVvBgX7RceGunjYCh58CgrwzslLz826W5uV1367Tj4xPlpWO3bqZ5HH9k1e/KE4oqUopq0+rcPrMOvCyT3l8sdhJfOH4R2nim4G+UR4uwu+/8fzoguPly+LPPvdJzWy7bBsaGV/s55voZRMe5hCZfDUpKygr3D3quktoun9MsWdQt71X0ecX093Ev1ywviEqvvKZc7xPbIZXcMFVv7KrV4vdnGp8vBqCA26HhTdn5Jcl5ddkVY1WtPcnZff7+pR99Hbj+690f/rmxFcXqo/urTl1rP+Xi6CtDS8sQKMZm1hihDwNeQ4SDmAOYAAJRDxEBCEMIeRYTKt1iuHMqGvFOfE97bWz0sm5RalMtTgrl8rVSrlSvrAgl89JBb9Ynzl06tX9p84efvns4VfeOf7G+y+988UbH396+v2PXnj7o9PvvPfS2TdOvnzxm+/62ts0SrlaLVMszssVs5OzkuGpidG5uayikk++/cHverCzo6OLrdWlrz/3d3G/5nEtKTGrsKRaodIQzPGY4jHFY478sTSe/36fJYRMZ0tjb2sPDSCDNNx0bdm3J9pee6bug2P0jZDqD3Y2vvdk5Q+Hqe7kDp9Pi9/eN5/rNRFjU/n6vmGvbw3dhUA9yrEyBigxJTf21ktSwoejfBeqbiDFEKQXOKAHiPuPwVQAgNnZ2YaGhq6uroaGhtbWVrPZ3NHRUV5ePjs729/fL5fLMzIyfH19/fz8fH19PT09bWxsnJwcS0qKRscGh0f6JyTDY+ND89Lp7u7O6OgoNze3mJg4K6srVlZW1tbWjo6Oubm5arX6T+ni/z/Wnchv+cYQwoqKipaWluLi4oKCAgssOzo6ysrKVCpVU1OTXq8Xi8VZWdnh4RHZ2bn+/gFpaakhIUEREeEJidGDQ71Dw/2Dg/1DQ0MDAwPj4xOtLZ3eV6/Z2trb2NhZWVmFhoaOjY39ibBkEcdiM1T3TMd/orRfBRyWMt5PGsWHQcYbXMZZJv0sl/4GTD3DxZ9kIw/Q4TtZ4XY6ZCsj3M1GHkLJJ5nYAzhmLxBtBWFbUMReHH+Miz1Iovaa3B+h7Fchl4eI12MkeD0UrkeiLSBsCwrdSgI3Qt+nGI/VlMNy5HA3FNzJ2t9FOy7TOy3XetyvvfpX3dWHKe9HWK8HGZeVatflOvfVwOdhs/PdtPsyFPAEDtmKI3eQ+OdR/FFz4gFN8mFN+iuG+COU11P0lYdnXLepm/2abic31xWZWkIU9psYuxUmhxWM/Rrov46NfBrGbACiZ2DYU/j6k+jqOuz1CPR9kHFZwTksZ62XAMFK1ukBxm016/Eg47XG7Hqf2WE5Y7sE2t4FBHcD+7uhw13A8U7K8S7a417q6hradx3l8xjl9SjluoYSLEeCJdB+GXBYwTisZFzvRwHrUPATKGw9DtlIgjfggGeA72Mmlwd0DvfoHFcaXe7jrj2KQtezwg2UaBMbtRNEHYRxB0j0LnL9aehyH+26fN51jaLYvr21cEzSzRHKRAjE9B+x9fqDAyOeoUFzc2tHdyfAHCQMtkztCcMThsOQxoQhiOU5lmcYTLGYZhHHYcRhwmLCEcIAiMmvy1Ee8jziMcCQwxBYTmmIMUsgQxjAGThoRpACkOM4vYqdG6VnBpBmhjfJkV4KjTJkVAC9wqiYpQ16nVKvlkwp6ys7feyz33qx6uzp/r+9O/PDp7dfO9j59blebxdjVYm2+bayq1Xe3abo6VT19ygHehQjXYrxXq1kSD85apiaME1PUbMzzPwMMzcFpJOSlspM8bWq8uyR8W7p3ETejQxHqyuiwKBoUXhkhNDG4ZJ3oFtiqrCkNKOxqfx2TVlRQV7JzbyBplbT5Mx8fb2kvLQ581Z6cGx7fk1DZmHLjaJMf1FeeFJLbk1maKrD1w51Bc3NVd0eDsGuAuFXf3Oxvhj21aee6Sn1P/3gkRCf/8svvn//IeTSN8FBzun+Tsk/fnPtk8/cnK2CBO/8VHHZ57aV39Uv3d8+8VVGbPObL1268l1QnG9arIswwtorx1dUIUzO9gxPcRdXpzdc+d7PyS667FZfpFd8b2ZFtXdQf3Bwi5fTWIDXsINgwcfXkJSkrSiRt9XN93YsDgyYhyfpyRl6bo6Vy5BSSbQaotcRo56YDYQyErOBmBZ00v6CdHHprZTu9vp56bRcKZcqFTNyqVylVGrVsgWpUqG4mXHDw9bJ5tuL33/w5fsvnTt7/NUXD5x66+TZs8fPvvPS2y8fPX3y0ImzZ94ICQ6SymckM2NTsvEpqWRiemJWLls0GCRydXp+2ckzb16xsfvwvfNnjh84sXPDy3u2ndyz20ngUFZ5W2swYszymOIxzWNA/nX3zz8HlghxI4P9DZX1DAc5qOZmbld+f3LwrWdbL+wZtr9Q99GOns+3l391gGqJ7/b95tY7h6dv+I4le2W9dWIs2hvrZ1hGR0PGjCADGMIasVEFKRXLamhoZBALAMYMIfAfbSoQwu7u7tu3b5eVlVVWVtbW1nZ1ddXU1HR2do6Ojur1erPZXFlZaWNj4+bm5uXlFR4eHhkZGREhHhoamJufHh7pn5waHR0bGJ8Yli/M1dXd9vX1DQwMvHz58pUrV6ysrNzc3PLy8vR6/R+pW/4XYcmy7Pz8/Pz8fFtb29jYWFtbW0NDQ1tbW01NjUaj6ejoMJvNYWFh2dk5MTEJ2dm5gYFBWVmZsbHRCYmxTs6CzKzUwqK8xsZ6hWKhtbW1vLwyN6fAx9vfxtrO1lZg8ViYmpr6PcPrv/11+N/7LBFHIzPQjmiKHeYFf6XtlwG/p41Rh1Heu6TwApX9Nrh5Hue+jdLPgOgDrGgXCt/OBG5kg7dC8T6SdAImHcNxB4B4JwrfiYR7kGg/J95OhJsY19WM3QogWAkdHyDea0nAIyTkaRz8DLr+FOfzMOW+yuB0L+WwAjksR4KlnP0yk8NKg9sqs/8TIGQjCN2GQreRkK0kcKMpbBOKO8IK96g8HjVfW4dCtzIh+4wxJ8zRLxoijmjjD88mndSWfW8o+56KO6Ozf2Le5WlpwY/jXek9zYW6mqtyu/WUYKXRdRXy24widtMJe1DSQUa4EYU+x4ds4EO346Dt3LXHjR5/VTs+oHJYRXk9CgOeRmEbQdR2LnIbI9xABzxhdFtjtL9X73y3wXkJ5bzU7LjM5HQv5fYIdfUJnddjWo91aqfVeoeVrMMSbH8HsrsD2t/JOiwxOS2nPFZR3n+l/dZxfk9y3uvMrg8YHZZRgqW03Z2U3RJKsIxxvR/6PIyDn4Ghz0HhJhy6CYdvRsHPAJdVrO0yxnm51PUhdZVHc1PB1MwQh+l/OywJ4gGL2ts62tpaAWAQ5hDmEOIQ/nWjCxIeYB5iAhFC+NecHAwJBgSwEAFLhA5kOQZjiBHgIeA5wLOAN5uJQUcMRt5I8VojL1WRcSnXPQkmNOoRra5Ppq+8PZl1YyojYzonazI9eTQuajg+tisyYjgltSk9L1x0q7Cg+bqrX3VsQm2wcCwyeSQ4ZjEuXZ2UtpgYp86IV9xKmSpMk9aXzDaUyRqrF1vr1R3N6t5mzVCHcXSQGhtlJZNwehbPSsm8lJdJ8dwUmJsYrC6srS7sH+/tGewODA348eIPV2ytLl76u7OLbUCQ+61bSXVV2b2tpb2tVdVleYW3cgpzb472DCCtgZXJ6KlJw+SUanx6cWB4prVdUt8wXFndnldUnZpde6OoKa+yPqOo60Z5mTizOrYgP/jG7djyTJ+k1rTq9KsRbRnFGYFJnlZh3r8EZwXdFDpG+ztHf3bB1vNSoOO7F5tcw6usr8U5ij985cfk6IYTx35yd82++F2g9XfXvv1QEOSRkCwudv9Z+OMH7jczBj77MuiSY4afsPrTb/xTU+q/+uhKUXp5bGBYdnCwprJ6OjFlLiVpviBzuurW9O0i2e0KXW2turlJ0dmq6e8yjg6YJ0eomTF6foKRT3GLM5xyllVINBPdJRkxxdnJna11MumsQrU4K5Mp9dr5xQWFalGlWtSqVCqpXC9Xzo9Mzg5JJL2j/S29zTXNNzPyIoVx13yCnJ08gkPCi8pLR6bG6jsbRUmiG6VZLf1tw2OSnr7RrsHJ3hGpd2D06r8+c/LEq++fPX/uxRc/PvPS92+/aP/dJ9HhwWUV5Vq9DhOOxwyPWR4jgvl/DywhBtL5+crCSqPRzAElN1tf9uNL45/tGfj2+ZIP9/ZdPtN76fStL44YGxIbA63i/nZ6pDh6oiK1RXRN3lbBcDoaARYTGhIGE5ogE+EMBOoJ0GNgIoiDhHCEoH+C5eDgoEX4Ojo6+qs4W6Mxm81TU1Pz8/MdHR09PT3Jycnx8fHx8fGJiYkxMTHR0dE9PV1z89MTkpHevvaGxprBoZ7RsYGu7nYnJwcbG2sbGxs7O7tLly55enoWFRUZjUYI4e9U+1fnIf9FWHIcJ5fL5XK5RqOxfAWDwUBR1MzMjOUZhULh4+Nz9ap3SLAwJSXN3z/A19dHKAxNTIwLCr6Wkhrv6ubo7u5aWlri7+8fExMXE51ga+Ngb+8kEDgIBIKoqCi5XP4nwhJgaOZMnHGW7Y6bdlmvE6yA/k9qRbvprDPcrbdN2W+x+efZ3Ldg1hkuch8I305CNzG+TzDeT6CgzSTuIEk5huMOcuE7UdguErobBm0jwo3Q9xFasBTY/AXbLYF2S6HD3azTMtbtfpPHarPXGr37fQaXFWbn5dBxGREsITZ3AtsltNO9KPRZkrgbx+3mIraxwq1MyFYo3MHE7IFpZ2QhxycDn58Of1Ea+fZM1IfKnO9B4c9U5keG3HeZhl/Y/mBzbxgou0gH7FI4r52JelnVmzjYmqMssl0UPGMUrKCuPY5C9+OkUzDjFBd/mBHuQKHbQchOHHmMFR8z+T+j9XxY5bbW6PckE7KRE+8g6SfwzZe5zBMo83kudjcT/KzB4yHK5W7G6S6z4520+33A/0k2eCsQ74dRR4B4Hx240eTxV5PgLii4AwvuQI53Ms5LDC4rDB6rjF5rKe91tMdaynWV2ekexuFu6LgECu5Adnciu6Ws3TKz/QrGfQ3weRT4Pwl91rK+fzU6r6StlyKb5bTd3TK3dbrG6/UNhfOySYBYEyEAM3/EA/MPDoJ5BHFPR1dbUyNHUwRDjH71LYWQJxATAAjLEJoilJlQZt5MEaOJ6IxYbSBqPZqTAum8cWrCODupm5nQTowu9HTN1tZNl1fN5t0aS09qjU+sjIwrCQiudnFuFFh3unnUBcWnBuemBOTWBGUUOocVOgbm2/mUu/jf9gpuuCauD4hsCIzLuZ7+5tsON0tGXTwj62u6rjkGXLvkUxSWE/itW1t80eSNUk1yvCotZjEvTVWVr6gq1tZUmOpvU82NdEcr3d9pGuwzDw8x4+NwchpPS/HMPJ6dg1MSLJ+lpkaHOppFYUHnz5995/xZgb11cLBfWnJ0TXFOR1WBtL9F2lenGGmcH2zpqC0vLbiVn5s7NSYhDOAZjqdpnjLzLEWMOkIZiFGDDBpOqaDVKpNcrpuZ1U5M6QbHtL0jsqae6Zr2seLGgVtVnZkF9fGp1dExtQkpFVHptdFpjdFpDXGZ9Wn5RXE5FfG5FYHRwyHRt36wuukdluQbG+Of6WQtqquYCPJOdb4c+MOn9r5uMW4OkR7WkV+865AcXfvl51d9Am5eF5V88JVHdGrdK2//VNEgCY/L/fSDb5pSb0rSc2UZ6YrcVGVJlrYyn64uQ7drjU0Nyo5GbU+rYbDLONZrnOw3zgyZ50do+TitmOAWJMbJ4fKMxOzE6O7WprmZKdnCQv/QUGdfT31L0/jE6GBvz0B390BnZ115ZXdTa1N17eyYxKjWK+VKtUqnVOrkC6oZqWxuQS7XKEZnR4XxQoGXbdKt+NrW6u6Orua6lpqqptGhGUeB12MPPf3h2ffigkJ8rKwEn37g9Plrzt+9ExvmXV9XaTBpCeF4zPKYJRjj/3lYWu5ZyJmMpsriKrlCSXEaVt5186e36r8+MR/6c/LHB4eCfmlw+ezGlfdN/WWSupzpxgJqcRiaZcioYFmtCRoZQCMIMEQQQ4YAinAc5DjEcRgwmOUwiwiH+V8XeRaHWLVardVq9Xq9RqOZnp6emJgYHR3t6upqb2+31GN7enqio6NzcnIiIyOTk5PDw8O9vDwrKsokk6PDI/3ePm62dr/cyE4dHOoZGu4LF4VaW1tduXLl0qVLV65c8fX1LSsro2n699LlfwOW/8VDx3Hc6Ohof39/S0tLc3Nzd3e3paDa09NjsSWSSCS+vr5Xr3rbWAtcXd2dnJwEAjtPT/fi4oKh4d6x8aGS0sKrVz19fLyDgoJ8fPyEYRECO6fLl61tbGzt7Ozi4+Mttpx/vMvNAkuIIAVoyrwIJUUSn31a51WszyPm8K3muENU6ovcjTeojFcNSS9wKadY8W4o3EKCnjG7rtbZ3UM5PwiuP4vCt2PRbhS2E4fs4IO3Yf/nGO+HKaeVnN2dxPYOYnsHEdzJCe6kBEtotwfYa0+yQc9B8VYu7DkU8DB2vxfb3kVslnD2Kxivh0DUNjp5L5u4BybsYiK20KItTMR2JvGILvmsLPN7RbWveSAVTlcxE1VAksd2JSiKnZQlv5haXJnBCHpQzFT+ovbbqHZ6cO76QWXt9dm+W/Kcn9QOT5mcVlKBT0PhISrqmDnxGB17TB9xXC16QRX1qjrhnC75bVq0X+fzhM5jDQp7lhHtMMWd4vI+oEs+0dx4U5dxmkk/hZMP04HrGcf7afsVtPO9OPgpRrTZFLMP3XgVZp3DGWdh/EkSsYfxWss6LQOOd9NOy4we93EhTyHxZhy+lYRvJ8HP4oAnWK81lOs9lNMy1nkZK1gKbJeyDitYl/sZz79SVx8xeq01uKzUuizXO9wN7JZh2xWcwz1Sz6fo7qjbtUVKpRxCzkwIwOy/E5aEJwgPdHW11dUDkxGaaVpP69SMRgU0akgrNGB+mpKM6of6NN0diy2N0rqa6bLS0Vs3+zMyhmNTB4Kie8PiGkIiW6ITcjx9qoOEJe5+RTZuFVfc6uzcqxy8broEZvtF5fsIK50ccz473+RqY//+x44u4r87Jr75lm1aaoujdVhU8A0/J2FDcbvrFT8Xa/+L37nn3+x565xLWlbX+fcvp2RWXLH2c7ILaygZ9rYK9b0YMHijVhedRCUmm3Oztfk3jWWlVEU1W1PPNbZw7Z1sX69xuF8/NmCSjNHTU9zcPJDK6JlpuDAHZNNQMaMbH+uurCq7kdV2u6qzsWa0q2m+v1073MWN9eHhLjDaap5oVfQ3tpbnl+fnFublzU3PIQ7yAPEc4CGHAQUZIwEUz5kxayaMmedonqUJYCCmGWQ2sXoAKY4zQdYIWT3m9IDVMNQCrZ6jZ6dMY0OKzpb51oaJhobBuqbOosqB/OKBxMT+6Mg6kbAlLbM0PsvX1rM8o6gwIbMkIS0rPKow+UZmVHq6KCNdmFZ5oyL+esyN6Iy0qNSw61EZqUU//exSXtlTe3vI1z6oPiZ7Ou2WPuuGMSfdmJdlKrzFFJeSqgamoUnf0mzqaGf6epihfnZsiJscBTPjcE4CpJNINgVkM+PNDSVZGV2NDfK5uf7+Pk8vT3cPt6CQgKT4aFFQgK+bi+i6v4vNFS8nR/+rnu3NDZrFBa1KqVIsqBYVaqVSpZQvKubkC9OyhYnyqpyMnOjRyfYpSYdirE8/M6GSjOqmJX52Nq/t3/Ptm69cv/St/4+fBP34YejFNyKcP7uZFNTeUk3RBkI4HnOWDct/GyxpjmU5UF/VNCqZM2KWVk3ecPjhpv03+tabrSn+2p4qONPPyYawaQ6xasBoATAASDGIoREHEAchiyBLMMAEYgIxBgSwBLIEcwizkLCA/wcsMcYcx7EsOz4+XldX19XV1dXVVVtbW1NT09DQUFZWNjU11dXV1dLSEhMT4+7u7uXl5enp6eDgYGtrk5ycODDYOzzSHxTse8Xm74HBPsMjPQOD3Xn5OZetfra1tbEke/j7+1dXVzMM83tv4v87WFrcbufm5jo7O7u7u1tbW8vLy6urq3t7ezs6OhobG1tbW1NSUlKSUyMjYuLiEiIiIsRicWVl+eTU+PBI3+BQ7/jEcEdHm4+Pj5ubm4O9o5url62Nw5UrttbWtgKBIDk52WAw/NmwBEbaiBZaZkWvL7o8ZHJ7gAl4ghNuhdH7cfIpNu55KuowF32QCtuChZuw/zracSUjWMkKVjLOqxiPh1mfp4D/c5zf0+zVx1ivtQaX+2nne5DgLmJ7By/4C3a4k3NaxnqswSEbcfRBnPwSynidSzmNEg+h0M2sx2MG+4fUbk/owvf+bim0AAAgAElEQVQo444qkk4aUk+a4w8yMXuoiF0m8R5p8uvGRh8ir8XMJAILkNUBSos5GaHmgLxlpi5gvtKebr5qLL2ECz7Wej+hdVoz47F7IsNmcSRfmvalxv5x2nUlF/Y0Fh2kIw+Zk07IY06bKgRgMMk8mGboidK3+Bpz/jbru9l0bR0SPquPPL6Q9cNQ+qWRnEuKSjt1+U9c5bf61DNM0ou64INKv5364D0G8X5t1CFt0ikm/wJV+o0571N9ylkq+hQbvNPotk5vv9rg/jAM3wri9qG053HiUVa0iwl6GgufQ8Ln2OCnuZD1bPB6neNKs8MKznMNvv4kEW5Aos0gfCMKfdLk/7De437GYSWyW8E6rJi/ut7cn1RRXazTaTAEZsL//wCWaHxgoLm8QjY0PN090FPbnhKVnZZYGi2+lRgQ0ZNf2Jxxoz4prS4+uSYyvik+9XZkfGNsUnlIZEVAXKFnXI5nTEVMXklCgdvfndvyG8UOQaXBGfG/XJvM6Qj45pq/TcJPX1z3+Cko+AurAivbGi/vT15696tfQn70Ld7/un14WvfL79i6eqede+diUkrVDz95W9kLX333cnJqy2fn7PJT6u1+9sxKKwryj3aw9m8oG6zMaMgISu9MLVcl5hoz8zV5RYslZZrbdfqGZn1zu76zRzswpB0fMU6PmGZHzNJJpJIzizKgWWTUC1CvoFVznHYeqxbM01OmWYlBKtHMjxoXxkyzA2BmAE/0kqF2ONJkGqpXDjQ2l+SW5eXk5d5UqTQQ/mqobTHThr/1qMFfQzsRQZBgiDEHCYcIgxFNgIlwRgJMBJgxMGPWgDgKcizHmBCkEUdDAFkO0wyCNARGCuq1UDkPlAuUVKYYm9BIJLrxfnVfs6S2cLy+dKypZrC5aaChvq+6fLCqZLi8sKcwr6uosLvydltlY3FWaW5cXndR6+jNqvnsQu2tW8aifE1xvrqyQlVTp2vooJq7uJZO2NGDegbwwBAeHsUjo3hyikxNkelpIp2DCzJ6frazpqa15nZ2Wlp4WMjPf//e6tJPbi72vu6OwV6u4X5eOUmxhTdS68oLultqJke6F+bG1PIp1fz44tSIUjKsGO+Tj3UvjHUuSjpko40zAzVzQzXzfaWLHXnypmxFc+5cbUZPdmjvjeDuFN/OePeuWOe+eKem6F9uJzhWZQu7WipZ1kQIJBgQDDDBiPybYMkhACHq7xqsa+1RQY5l9KqOJoNkGFELiFnAnAGxNE0bOWjmIGAhQBARhCEmkMME8gARBv8aXG3xFIQYot9ckvFvmW2WN7UIfCCEJpOpvb29r69vZmamra2tp6enrq6us7NTIpFoNBq9Xp+enm5tbW1jYyMQ2FlbW1tbXwkJCRoeGRgc6k1Ni/fydgoK8e7pbR0e6a2rq/QP8Ll+PSA4OMjb2zsoKKi+vt6SAvY/AMu5uTmj0djd3d3Z2Tk4OGiRLA0MDFjM4hsaGtLT01OSU+NiE4VCUXJySkxM9Pj46Ozc1OBQz8ysZGi4b2Zmqru7KyYmJjQ0LCvzpr3A+coVWxsbW3t7++zsbLPZ/CfCEiFIQ2iGHFT2qDK/kjmvNbnex3k9SAKfxiGbQegOJngnCN3NhW5nwjZz158yuz5A2y9D9suxYDmwvZsT3GN2WK11XK11XmPyeJD2XM1cfYhxuY+1vRPZ/YXY34kdl3Bu94KAJ+mQbSj5FVLwKSz8ypj9N0XyK8qoE5rQo/M++8f9j6pyP9GU/KC8+ZX2xofamJdM4sOm8EM68fGFWjds7AJIbUS0CTMcBIADFGJoyEGoYxR1o/lXZFmfm5Jep8L36Nwf1NqvmXXfNxjzd83Qrdn4jzSCdaz7ShzxDBHvY8V7dMmnJCkfmSX5HLdAYR1AM5jronvCh64fMQZuoEK3qlI/hhNlrKKPnm9k5ivo0RRdg5sy76vFrA/lRRfVFXbqop/UWR8rk99Wxr+1kPb+XMG309lfTMS9sxhz1iB6YdFzq8JpPRW8n0s4pYk9oks8RiWdoKMPssINdPgmJnI7Tj3GpRxVhm1Xej5ivroWBa/Hok0wahuK240S9pL4nUzkJjrwCdrlASBYzjiumPPeYBjOKC0vNJvMCEAzJty/FZYIEx7hqaHB+vy8oZravvLbXSUNn775xcWvnO0uXv/o1c9Lk/JFriHRXhFJ1xIS/eLjvaMjXIWNOdWOX1qHOkZe/MTL9u/BHu7JkbFVJ1/57lbxwAcfOro7xb935mJLkeSLsw4BXgUfnffwuiTyef/n0suuTc7Xrn946fJHLvY2iW5O6T2tKvcroaHO4nDHkLL4QpGbMCUkM8BZXJJcm3Q1sTa9MjcmrTynoDy3pDij9FZ8Qa74xkBZy2RFi6a6TVXbquro0g4N6iVj9NwUWJTRizLaoOYYPWeQEmqRZ1S8cZFoFVCrQPpFZFRCo4LTzvMGJVTO0woJ0M2YVKM6eZ9xoc8022WWtLGTHcxYk3GoXjnQ1Fx6sywvJ//WLY1WDzFBBGNCAMEsISzPszxv6W9gEM8hghAmGCECOcxCwhJM84jigZlnjTxH8wjwGFMUQ0PIIJYGJgaYAII0CyCyZHdxGFA8YAiEiEOAAZileFZHjFJ2tp+ZG8TaOcIZMKMnRiUxLGLFLFRKObmMkS6a5tSS7vGB+m5l/4RpeJwbGUWD/WCwV9vTphroXRgZkY2Na0bGzMMj1OgYMyFhp6aYqSlmZpqZn+Wk84x0jpmfYWVz7IJMNTVZW1L809df/fL9t062l0L9PYX+HiI/t6yokMKU6JayWz0NpaNdteO9DbLxTs10v3qyd3G4baG3fqG7VtZZOd9RJm0rnmu+NdeYO1OfKalJmayMmim6Pp3nO5PnM5XrOZbuNJnpIkm2G437ZTTqx+Ho7zuivq+Lsbl9I3SwvRZwNP4tscWSK/5HzDr+ACwBhxCanpqprKoxsyzLMoimIMtCwADAQMhBCAEECMPfPPLRr1MpiLGlIxFjRMiv8a6/xc5YCPW/xMP+dslGHMcNDQ2p1eqBgQG1Wm1pUuR+GxDC5uZma2trKysrOztrW1urK9aXPD1du3vah4b7+vo7+gbaevtbBgbaR0a6Roe7h/o7Rkf6h4b7CgryRKLw5uZmy8ryv71n+V88dJaoMoSQ5fNb9iz1er0l0VOj0dTX1wcEBPj6+gnDxJGR0WKx2MvLa2JibG5uelIyJpkYlUyMzc/NzM5MFRcVuLu5RUXG/fzzJTs7e1tbWwcHQWFRHs38mbDECAEMKUwj86S67Oqs8ybOYSXneBdwW0l8Hyb+T+Hrz5Dg9TjoKeT/uNlttcHxHrNgGXRYDu3uQvZLoGAFZXsv5/ckFb6ZidjGCjdyoo0gdBPj+xjltpJy+gvrdDf2fpi7vsEYetgU8xqVeUF167PxnC+GMr+YL7yoqnZXtUYqB28iTQvWtyJ1IyPJlWV8aRLtNwr3arM/peW1HCvnoNFSxocYcBhAjBFmWGw00zOmkSxp7DkqfDf2+/+YO8/wqKq236OiYhcVCwqogHQBEaQqWLF3UR/Fgl2EJDOTRm8hEEgIKaT3hPTeExLSe5+Z9D69z+y+2j4fBjm+73muc45Hz+t7X+uaa77MnrVmZs9v32vf9/8/D3neTnnOHjz2TF/cfrs8eyr0TUb6EDh8Gx/6KIpYiyI2ORLfGEn7EVi6GMTRBAFCEWJw9GcM+LwAfVfqg7bZO8Mwr0KCHfE2jGzY2qEuP6zN+cFefQDrrwCun2flRJNrLN6viv9EU+DGqQrp6Up6uJjuSqQaLxgqjmiyXRwlXuZ8l6nkD22przGx21DkJnBhBX1xkzl6p71o11jKi70XVg+cflobsMkWvJUO3cyHb4CR62D0Gi7+GX3Y0zBuI/B5VPCYZfOeNXDmGZsis7Ikw8HyPCTwmhnFPwNLIooAY4KxamCgMS+nv6xioLhyqKJ5z87d3779c3pkRfT5tJzo4q/f+TnkeHxmRNm+3Yd9vcISQ/KuFrR9/s4PgUcTv3hNesI1et/XZ3NTuna941FRMOK+N8T3YIr33tDK9LaLh8KizyWHHY/ID0hs8IvoOHou45M91ZIT3YEpsR4BoUfCmrNrK6PTq8LjrgRdqrkU3pKY2p1T2ldSq6hoGW/oG2/p0fUPaAf6rSq1aVyn6h0da1Ww0xrRYhXtHOEAQjzENMEU5i2Et0LWiKED82ZiV4nqATShtMg7JhpqenLSy8OC5UU52KQSDRNYN0q0g9g0hPVyXt3BazugpoOeaKInW6jxFttAnU1Zr+2pqyvOLsnLzs/LtdkpJF7zG8EihqIIRFEgIo9FDoqcgHlOADQNHA5gs/EWi2A2IoMG61RYpxJU00BrYLUWh8pO6ewOnZEyqIBdgxxaZNOLDodIMcRuIQ41YfWQYQFPABQhFImACGMTWSPQj5lHFVbNBAA0JjwWKJGnRYEVOZ6wAuEwFgjiMWFZxNixQBHIEsYmCpQoUCJiIHTwwCbwZsiarg3ODBgD4s2ANULOJNB6zqRGZj1v1No0U8bJMWV7S39Hc3fDFXljxXB79XRXnUHRZOpv0SuaVL21GkW9Vl5r7K8zK2qN3VcM7SXmtiJTa76xOcfUmGGsT9HXxBmqYvSVYerSIHXROW3+MW3uYXWGpypVqkl1m078TRX/qyrmh4nIb0fDvukN+64xzLUhLWi4pwUIAOFrWEGEwP96uTvx9/4HhJDZbC4pKTGZTNc9DuHvcb114d/Gfyp++b95XycvOY5zdu47XaAhhE5dN6cw3tjYmEwmk0gkMplEJpNIJK4ymaS29mpvb3dvX4dc2d6naBsY6Boa7B5UdgzI2wf6e/rkXTW1VfHxsa2tLTzP/80CXf/uo3NO2/l4XflWEASnXBEAoLS0VCqVyqTuEjf3337bL5VK/fz8enq6hkcG8nKzz/j6lBQX9ivlY6PDhQV5hw4ePON7bv9+N6lU5urq6n3As7yiGAAe//mmon8752sFVgRxhMOcim2PGT/+LO95B/CawXndxB+4nT98H3tsDnN8juP4A7bDsy2HZtuPPsCfmIOO38t738wfuIX3vgP7zAMXVwhJW0HKCzB5h5D8Eoh/GUVv44KXms4+qvV5whiwwRD6sjHiLX3YTkfqZ3TDUXb8Mq+vIY52keoh7CgGOgQMWNBgoCJgjGsLNIVv14U+z7T4YXYYIjOEFEICIhARKBCACSaE4QnNIAs2NRrTvraeW8x434ndbrJL71QcXS1PljL9+eP+Ozjpg6z3THvAA0LwChi2yZrwrq78KKaGOYI4ghHhCLbb5Kl9J7fa/Z4xpX+B7U0I2TECAuAgpqGhQVUkHU76XF9zDNF9NNIxWIWNZZMZ343HfmSqPkW4AQz0iDeJ9ARhBzEYwmwfoeTY1MYNJujzvzGFbSKXnuFDnjJfen4sftdoyf7pmkOG2jO22tPmygOqjB+0Kf9iMneZY7ebYzYa47ZPJ75qT3+DDXqaOjDbeuC+4YDtVmVObUUWDaCAnP6I6M9eQ/+NsIRExBhrBgcas7OGS0omy6omSuv3vvH1t6/uac7rqU6+UhaZ9cub35RG5FfGl8edjgs+HNJY0DTQ3J8QGHMltrDkXGpbXGVrTLk8vaH4XGr1pfzSi5nZfkm551MKQ5LT/YJLIqIrwiOa4hOaQiNGEtMnkrM0RZXm6hp5cdnV4irt2JRpZMg2Ijf11NvkzYJ2VNCrgd3GWylo5xDDIcZOeApzLBEItAuYFTBLYcGBCOEJ5AgLkAMDM7FOE90YVA2zI322ttqxtLhan8PZLr9EfPFZ8K5d0d98G7jr0+T9v3XFRE7lZVqvljD1JWzbFdBegbuvkKF6PFgHx5rhRKsw2kINNdqGWia6a6sLM4vzswsL8imawYQQDAkWROfOKyEYEQgJFAhiAbRT0GQEOjWYngJj48LAENfXw3W2OZqbrE0t09VNo1UdDalVMSfDcy8lthUU9ZUW9pfmDxTk6SqvmqrqbA31THcD3d/KTY5xWj2rM7M6MzSasUWPLBps1dnGRwwjwzbNJKItIkuJNCXSNOEAERARIIKI53kkUBA4BIGCGCAAMMuKDCVydswaMK8lvE7kDSKrF1m9yOgwrcW0FlNabJ3G5ilCG5HDgBwmwWa0aSft2klWP0WphqjJPmaylx3rYobbmdEO+3CLdajBNlRvG6ixyq9Yu8ps7SW2tnxLa4a55bK5MclcF2eqiTRVhZgqAo1l53WFvtr8U7r849rsw6o0z6kkV1XiflXcXnXMz6qoHybD9oyFfqsI2dMa5tacFjzZ140EfE1fnhB4zersn4Cl87+eZdmSkpLJyUkAAPpf4o9Q/OuwvH4QJy+v4/mPpsQURR07dszNzU0qdZPJJFKpRCJxy8/P6+vrlSt6lP1dCmWnQtk5NNgzPNAzpOxWKrqU/b2dXW3Z2ZldXV2CIPz1bOz/+NE5NcD+eD3h3Pu9LlKfn58vk8lcXd3cXGVSqbtUKg0ODlYo+uSKnrCwEImbS4D/OaWib2iwPyU5UeLm5tyAdV4lHD16uLKyAiH498ISEQQIJIIBjBaM+m1nvGYLshsEr5mM120Wjzvpow/CMwug3+Pg7Dzu7Hzgv1A4Px+cmcMeudl2YCZ/cg6+uIIOew4WfswXfkpnfmRI/wIU/ORI+sCW8Ko64TVN1h5rrS/dFszVHp2Oesd0+QswmAS5IQ7TArRjQUe4SZGdIpwe8hYWUjwwYnWJPuWL4ehdgqpUhFqE7ECgf4clEAjABBHCcoSlMAOpPlORZPL4Yw6PW7D0JtrzbsWxNco0D36ocPzsFkZ2P+N9k+3sPThoFQjZqI55n+qKwZyKQwAQgpBAoJ3qS2o9/cLQxW2c/CIWRgAQICA8EiAy82O56ryfprK/sfZdgnCSJXYIp4TR1OHYTyaTPuf74girBsAh8JQIjFiY5pFawBoKWh2YF+A0rYxQR74KwtZZwlepUj4wtwZAUzXhBjCjwsww4XqgsYZRJhmrDxsKvjNm7bLn/0Q1etnqfmMz39EfXaD1mDsW9JZFkV9flc9j8jss/1Lz9V/6wfwOS8PYaEte7nBxyURxxWBOed652Mzzl5uzW7rTiwfSs7sSUntTcppj0loSMvoLK/sKSxoup9anpXQUZHTmp7bkJHfnZ3QXZY/XVo41Vms7GyyjPfS0kldP8Fo9NuqJUU3sZpHhEYs4FnM84hHHQ55hAQaQ8KxIGTntCDs9QKlHsUBjIAgQ8QhzEADEEcxDgUM8RABDALDIQkRhBBDPYoGiVMMjVUXDhdnKiwG1ri7pn32a/fWXLYe88nd/fmHrtu8efOiDW+98/67ZX857fN+qte5r1vls235u+/OF3+3O/Oy97M/erf7lqybZ3sZD7j1B5/pjLlkqC4SBVttY+3DH1bK89ML87OKiIoZlCCFO7UsRAREBESERYJHHIiuINCvabKJBRzRTcHqcmRyiR+R2eZuts97QVK1tqJGXll9NL/7+ox9dv/buuzpemVrdVtRUHZ/TGJPbGJxRfyGlLiix+EJIhs/JnJOH83xPpfmczg0IbE5M7M9MaY4Klmen9hQVyatqRq5emayr0rY3WweV1qEBenyU02lovZqx68yGSZt2mnC0wFCQB5gGwGC3disNdbXGmlJteYa6KH0yJ23ocoI8Orw75GLXBf82X58uf7+WE8faT54w11SJdj226wSrhjFO8eYpVjfCawahuh9MdoPRTmGkjRlqpIbqHYM1VmWVTV7p6C2nO4vZtgKqLcvWmmJtSbA2xlrrIy21odbqi7Yr/pbys8aSU/qCE9rck5rMo5r0w+oUT1WCRB3vqor5bSryp/FL34+G7FEE7emO8GhLuzSt6BWviaw5YYngf702rPj7P74zE6qrq1Mqlc5d0H9LxOsv/N+0Vfzfv7sTM86DX3+8ThoAQGhoqPT3kMlkLi4u/v7+OTk5OblZWdmpWdmXc3PTsrNSsjOSs9OTs7Mup6Unp6Wn5OXlKBQKJ3r/1JT+1OTFP3ic/RH/f3wuCEJycrJMJpNIpBKJu1TqLpO5R0ZGKhR9vb1dQRcvuMskAf7nBvoVA/2K5KQETw+Zm5urc7FSqfT48eP19fXXD/vX50wIwRgiDBDCBDqgqWk06mOzxxzkdTPjcYPV41b65FwYsISEPo0uLMEXHkcXF6GwlSB0Gef3MHVsluXwrcL5+WzQGn3UK9PZX43m/KQu9lBVn2Ub/O15+yx5e8wNh4m1WmBGEDcMx9NGot5VJ33GD+fyiKIBRpDjdT221nhV0RlNw2XBMkUhzGAG21qm0n/sif0KmjsIthLCYiwgp/c4EQQiIAwJojnMOTAHuRFd+cHB4/NtB+/kpTfbvO5RnFqnyPAQBvOmfTeyHvcxB2+0HLuNO76A9V83mfglnK7A0MQCDkIBAwYDG9WTVO3/tiJ9D6bqBWQRBAwA4RCP+Qlbs78x83NN/k+8rpQCBg7TmBlyNJ0fDntrIvU7pLlCBBviKExpHMpiR2e8ozee09ayvM6CEYVpwVA9dXm3KexFdfwnwmACZOUAazhss2HAYEFAFIZmwk1AVZW2ykdfLOVqfOFgGKXw4au+0/uu1HgunIr4Qi8vam0sFzCBmDhvdPxTsBSJSBAmAFpV6rqiopHmVl2fQtOjUPcMqnpHpntHTMpBq1JODw85hoaZsQlqfIJTaxmNRjAbkc0CKCNiDSJvJoINAwYInAAEgaMJZxY5HebtACGIEM/zgAPQ+S0IhEeEBYiDkOd5xPGYoSHtgDYLpZ40Dyk53TSwGRBLCQwHaBYxNLLbsM2CLCZer3FMjdH6SVo/CYxqND4KR0bKQ0L9vv8+/pffIl//0Gfh6vR3Pxn095+IjWz3OX1s84sv3Xr/6pkPzr/xkUdufGTpzY88N/OeI+tfbDh5bjIxqe3kobNbN3w/97EvH1725YIt3y55ec/izRm/SmFvs3moaaSzuiw/vSA/t/zKVYZ3arU7M0sgYiQiJAIk8lBkBUJzxOpAepOg1rLTY45JBTXUQ3e1MU0NjpoqR131RFn51cTMXS994vmrT0J05YXzqXnZTXu+lB3Yf9brl1Mx59MuHosM84svTa2I8QlOD02POZ9WldoQKjlTefZi4ZETmcfPHvn5YHFWQ3ZoYmFIbGFAWJFfSEVA6NVLkbXRcdUJCe3F+SVJiU055eoWhaaxwy7vpxSDmoauwJ/d436R5f26L+71l3N2vnTl849H/f2avA4mvvfxkdXP/LBogetzqwLfeDXjrfd7vI9acnOY+ipB0ciPtiKDnNd2I30/nJbDMTmv7IQjvcJAEzNQTQ1U2JUVDnkl1VtBdZXQHXl0e5a9OdXWlGRvTLDVx1pqwy3VoabKC6ZyP0PpaV3BSUP2MV3GYV3aIf1lb22iuyZeMh29dyry5/HwH4ZDvlWEfN0R6dqUHqwdGcSQQCyia87ZCBP4V86LPw3L/3lSEOJM5rq7uxsaGpyJ5h9Txv83HP4/xB+TV0EQcnNz3dzcpFInbGQymYdEInNzk0qlEol0n0S6TyrZ7yFz9ZDs95S4SNx+k8pc3CT709Iuj4wM/3Ux1b+yCvH3UqaYmBh3d3eJRCaVeMhkHlKpLDk5eWhooH9A3tRYl5OdmZuTJe/rGRxQXgoNlknd3D2krq4uzp7RU6dOt7V1/F2wdAYmECKeAIKgAGm5Km+/1vNR3uNmxnum/dhsELJcuLSGxG4GwauE4MVM2NPWiA10zDYu4lm73+PG43eDiwstwc+pkj7TNfqZFJd5VTUwtePJ0unU31Rp31o7LiJ+xI4YHpqAunAw5p2pxI/44Vwe0gLHiZxJ3RA7cOnjzhNbqnw/pcc7GIgYYMWm6qnU3Yq4L6ChgUAbdpq/I+yEJU8EgCGBlIA4CrGYHzHVnJgK2UCdXyQcfcDgfb/y7KbBXG9+IFt1ci3rdS91aAZ1bBbr+bDx2JLRtO+RpRUhEwdogbciwYoEs7EvqzB4t1Eeh7kxiCAESAAcK9hEW+d0+nfTIS8MJ30rmLvswMEjilh7DNkuY5feHM+TEHsXAhTmLUTfNZXlpbzwZs+ZFxRZHsiuECDNAitvrB1N/3E6epejLgpSww5kYwjNYcpCWIpAQAhEkAh24hjhhvJH8w/TNb6cPMjedkAo/NRwcqnOe/FUzLcT3YUdbTXg95PP+eRPfcV/IyxFiEQA7Hp9fUWldnyCMCxhOZHjRY4XeV4UOBFwosBd647gWSJwBAgECgTyEHEQsxgzGHOQIAqKDBYdHCIQiLwd8TYGsTRgeMhAyAkcTSAPGAqwFM8xgGUwSxObCZuNSK/np6aZkRF9X+9ke9tEV8dYc8N0U910TaW2/upIUd5AQa6yIK81KzMrLPxqQXFHVY2ysGw8p2w4szwzINzlmx9jj51N+U6y9475R+atOLt+q2zFmr0Lln7/4JIfHt+4fubCx254fO5Ni9bd+dTH9y/Z98Ai9xXbDm/deXHnm7JlK7bPuH3tjEcWznhqwYzFC2Y8dH7PPkbRah6uH+msKs1Py8/PvlJTywhIwBgTTDAQCSSEEEwIRKIARQ4QmkNWWjBaWY2JUU9R0/30sILt7mZbWtjaq9bqismy4vasQp99R88dCjlxKPi3n49eTix/e+dXUaHZmUlXPnv/5+NegRfPxF+OKnb/5fQRr7iP3z+andD1w859Vf5JWV6+ZUEpX7yz7/0PvdNTrtYWd0SdiQmQnikNzygJT032C28traspuXrE+1RqdGFpUmVNSuHV+PT2nNLq+Pwz33kl7T2a9dVev+WrApYslEv3Kc77D54PL/jc5at7F26aee/iW+5ce/fDnz66TrJsa+Cr78R+9q8yL9fJ1DB1QQzVnIuGrgoj9VjVyQ224+E+ONDM9l9hBsocilJKXk71Vji6ih0duVR7pqM5w96YYm9MstXHW2ojzVcvGSsvGlqbUHwAACAASURBVCrO60rPaAtP6XOO6TMO69MOGVIO6BLctbGu09G/TkX+NBH+3Ujo14qQr9oiXZsyQg0ToxBdgyXBRMRIJODPlsP+nbBECKlUqtLSUoZh/nFYEkIEQWhvb5dKpTKZh1TqLpN5yGQenp7ep0+fOXXqpO+Zk75nTp7xPXnm9MlzvqfO+Z46e+bkWT8fP7/T2dmZKtX0X9eH+yurEEURY8zzfFBQkLu7u0zq7oSlRCLJyspSKPr65N19vV0D/Yp+pby3p2tkeDAnO/O0z0mZu6tE4uLq6iKRSM6c8evuliNE/kZYIgIA5ESOCABywrCt2Vd9YCHtcQt1ZBYXOB8nPgfjN6O4rbaQdfqojZPRL06nfjaV8qU5/Rt1+OuaU4+CoMX6oG3myoMi1YqhGgCrAHVE12TK9dQk7tZUnSWsmgIIQAtUFw3GvjUR9ybfn4R5PRB4Am3TTZE9/ju6TqyVp0h54wCELAAafih+KHTbYPhr9FAq4U0ICBBACDHCCBKeFwWBQAIpCBkBc8TRZyhzt2V8QDLfAv7LjMcX9J3bPF5ylOpKmDi0lPG+mzo8w3FwJi99SHdokf7KAcIrADLw0DI13sXR0xAYdUNVjYXnkL0HUSa70YEALSAbJ+i5kfzBgB2Tp1Zp0l0QpaIQhMCOJqqHQz4cDXlDV39e4IY5RPOCiZlsaA3b03pqe7fvi8NlZzA7iiFFgIEZyx9I+lqb+iNRtdHYoSWQQQALFI9pgbCQ8AKGAPFY0BNKPlh+bjr7V9tVd3vZHj5+h/XQY3rvBbq0Xwfb8+W9LddhKfy1frK/FEQkCIoY2c2m6ooK1cQ45nkiCAQIIgAiBBAIAAoA8QgLCPMI8xjxBPMYswgxEHEIsQRRBDoI4hDCFItYgditjMNgYTUqQTvBaye50X5K0c32y63trbb21tGykt7crPaU1NaE1KsJCQPlpd1Jlxv8LzVdiq+IT28urc+Py8u9mFB5MaT47NkrF4KqgsNrIxPbs8urMiqOeZ4rK+8OuJCaFpodeTi8Kqk2yC/ZPzhV+suhFC9/l/nPej22au8DC35+bPmeOUu+u2/lL/O3bblh0fIbFi264ckds5ftfWqD64NP7J2zSvbktm/vfVyyeP3n855dddNTD8xYNnvWyjtunXfqyAndULtuoEbeUlKYk1hQmFXb2MAhJDgrNDEkBDtrGzHGBCIRQMIBQnPQRgOLQzDpOe04OznGDg3R8j5HV6um4cpEbaW8sro6o6QwKrc4PL0qLr85rSL1dPjV2LwrEVkZvpEFAQnDxS3VMQXee7x9PS99v+twflSNx/v72i9drjzpXx+WXBBd5PKL395fzoZcyD3sduGrt38JOhKZFpL7/Sf7S3KbGxpHXn7z26j46jO+Ke4up2U/H06PLbrkmxhzKiHk5+MVHmeOLXtm35wHDix/6pcFi6RPrt93/7rv79+w/uaFD9+8YM6dSx+7Zdnymx75eMGyuO9+nYyNHQj0C397R8T7O7L3f94SeGgyL8pcX0x3NKDBZlpRzg2WM/1llLyM6i1zdBU4OrKp9gx7c7qtMcXWkGStizPXRJirQ40VgYay87qSM5qCU5qck+qMo5q0Q7oUb328RBe7TxP1kzriu8lLX4+G7u4L2dMSKWvOiTRNT0Is/jeCJcbY4XA4a3z+rR3Pf3FmCQBQq9Wenp5SqYdM6unu7i2TekolHhXlVf39A3JFt1zRrZB3KRVdQ8reIWWvUtHdJ+9q72guLMzT67Xoz5cR/o2rEEURY8yyrJ+fn0wm+yMsCwsLBwf7+wfkSmWPQtEt7+uS93Ur5D0D/Yq+vq7m5vrU1BSnIFFAQODg4IizsupvhCWEHOGxABEnTHGDCVMnnrEdusd+7C4YtgTGr+diN7IxW8xRz6syPzc2HKH6E+BkAdEVORrOTJxZyl54XBOy3d4aSvhRSGgWYw5TxN7jKPS2JvzL0RiA6SkAEURWqC0fi3l9KuoltjdaFDQ8ALxAGQbKVOVH7A2+QNfAsjqIbMTWY8h3GTi+aODMakO5N6FGEe+AAg8hRBhCwvKEowkWEAchBYEBqMqnM7/hCz+nkl6FEesdF9f0XHxNVXve2npxyvsx1usu5sBN9IHbhKNPWPw3gcE4gqcFaKVpVXNNCkcNC5zBYRwyTbUhx4RlfHi0uwcBGwMsAjdlqfWTH1k6emoN3RAGWDtNMAYGqj2+x+eFvvOvUAOZHDQyiGewg7YOqRqTdZVBlpYI1tLDQIsAHcQ+bKu7MBj9IXXVm1CjDsLoRcQjRHiOQA6JDCSMQASOAA5YMBg1D6SPpnyqidtpCd9sP/U4feA+nddj1qJDfS35Q0M9AkKYEESw8A9uw4oiQkAkmHLYr1ZfGR0ZggKPIMAIYAQxhgJGHME8QUBEkACAWYRZhCgE7IC3QY6CtANadUA3xk6PmsfHFd2DdbVdKUklZUVNV5Pz+pOze6KS+6PTeoLj+kMTB0KTOvzCm04HKy8ldQQmtUXlF0ZdDvY62hgUWyY5nfLr8Z8/+fnsmfjS3L6CyDp/yQW//WeuxFWcdz139MeTfTUTRRmdH3zgnlk0uPvn8/tkFz/9yCMlss7fJ8/3VGbg0eR4r8j3Zq/4dt6qXQ8++f7Dq96cveLNu59+6Y7VS25Y8uiNK+bcuHTlfU8//8Di1+985P27lr1767LXb33su8Xb3py3ecGNy+6+cfXtt6+55fYnLoREaCfkxtHmvtbSgpyEwqLMxrZGASMBY4QxRoiITh+Wa7wUERadxg08IKwgsozI2kWKIlY7NhuRWSXoRxn1sG5AoVOOa1qUxistk3mVY5mlw6mF8rjMmvNhLSHx9f6RDQFRV84GF/oFFgVGZ/lFVYemFB050+l3pkSyr8nfT5FdWJtamuqfHnYgwv/XMwc/douRBdVHlXl85JJ0NulqVvOHr+5Jjqt13XfBZa/f118ciI0p9/NNPXMk/qyLX4L72Z9WrHdfsdrliUU/zn3y50eWu8xdf3D128/ftfTxmfPm3PTw4lsWvjJn6YcPzzu4bXv2/t8UF88X/LJn36L5Pzz6kOvSZUc3br346eeZJw87uqu5wSvcUJlDUUzLS+neUqqrgO7IpNvT7c1ploZkW0OiE5aW6lBjeaCx7Jy+2FdT4DOd4zOVcVyVdkib7KmLd9XH7NVH/6iJ+GYq9Iux0N3doT81RXm35MdbtConLDF2+kfBfxKWzkeO45wmzP/UBuYfp+SsLPX19ZVK3d3dPd3dPWUyDzc3aVJSSl9fr7K/V67oVsg7lYrOAUXHgKJdIe9SKHu7ezqKivLNFgNCAsbwn12Fw+E4ceKERCKRuEllUk+ZzEMmkx09eiQ2NrqioqS7u7m/v0Op7FLIOxXybnlfV7+yT6lUVldXu7u7y2Sy4ODg8fHx69VVf8uUCEEYCxADgUDIGclURZ/fS6qDD9qPP4CDl+CItVToWib2eW30Tq4vjAhtmJ8AwMziCW4qb+jCRuv5x3SxO6mRQgwNGDpYhDnEIU5uL5byiR+brh4RwThENINtyNSoinhRc2mroy8RYz2CEAkM4g2AnkS8CkGDAE2QGbDVB477bGECnqPCdmgTP2HHiqBjjAArwgIkAGCGI6yVYAoDhMzE0mq4cnA6bifIeMOcuMMRt8EatqE75puJ1khb/QH94XsZz7sFj7vgybmWixt0KV8RYwOBNgJ4m6artSKAMHLE2rBAYc4GHRplXZ5GWY8FGw05RA/Ysr+d9lncdW6HMFEnAIFCAmYGp3Jd24+u7LrwOjK3AcBBgBzEymIToU3ErueQmkEOGjkQOwg7o3ShH46FvknLQwkwQcwJCANn5R4BkDhzL8ARwiCOIA09lT8Y+xLnvxgcf9TufTd3YJbK83FzZWBbY+HoqFxAAIgEiBiK4K9YEf31XwvCkKLtV2uq+geUAuSxs1NMRFjEwrWGQsJDwAuswDoAbeVseso4ZVOPmMfGLP1D1q4OS2OV/mr5eGVlVUreL7vd/E7FVZcPtNUMd16RJ164nHA2Me18auyxqPRzl31+OlEVX+n72+nDe056/+x/KaFk57tflkRk5rgHdMaX/7z/xMrX9+zeFx4Z2u72a9zuD09cPJZdFN/6/dtuKf45JfFV3763Nyu6RLbvtPfJcA+v0KjAUh9Z4ldvH/zx3YPJJzK2z1n34n1Lt9zx2IZbn1xz0xMrb1q47NZV82/ddOfMLTfetGnWrA333Lby0dufWjhr6ep71z5939Mr73163i0r7p2x/P6b1t95w/J7bnwiNz5vSt6t6m+St1eWFKUWFmW0dDQIGACCIMIQYadp5nWXst8v/J2WRlgEQBR4UYCigAgUMHRgbBWJTYSMyEPCCoS2It6OeDuxGSFtIbSV0UxS0+OOiVGzskfdUDVcUdqdnd2eltEaGVbrf6zh7IGac0cK/E7lnPfPOXKm0udi07lLV4+fbz4TVHMqoCMkticuoyEiJfNUcFVscaJvUqJ/5pmDUamJDb/84v/pZ95e0oCAE2EbF6x5a86aXfes/vj+Va/MmvfSHfO33vXEqlvmrrj5kdUz7nvnjidk81cdemSBy733Sx6dt3f+E58/PH/jLXetuvH+pTPnPTHjiYU3PPDF5g2axiJm8Ao9VOroL3EoSuneUrorj+lIp9rTrM2p5sZkixOWVyPMVSHG8gvG0nP6Yl91gc9EzumJjBOq1MO6ZA99nIs++ldDzE/qiG8mQr8YDfumNXR/XfTxlqJUm0H/B1giEQORoH8YlhDClpYWuVzuzCz/7HH+xiCEsCzL83x8fPx1WDqf+PtfGBwc6B/oUyh7nJnlgKJzQNHRr+xVKuVdXR35+bkOhw1CAULwDy5BFEWTyXTw4EGJRCKVyq7DUiJxc3Xd7+L624EDkpAQv/z89Kamq329HUpFj7yvS6lUlpSUSCQSmUwWERExPT19fUv8b5mSM2l3whIIZlHXMBr1uerAw/SxB8iFxTh0NR++0RG1w5z8GafIwHAccZQAIIUsyNw9Hr1L47dUE/8h1DUiZELQymAEMYuZDs3lb42Bzw9n/iCygxjRPHJAbd3g2fWjZ9Za2qIx0EGMAEYCohDUY3aEWLvQRKm29GDP+Rd0gev46K0g/X1b1rcTV3x4dZXIjmBoFTDPYsgRxCEOIAOhO22t/uMx7xovbeHitluTXrbFbraEb+1L+HW6M8FwRaY+NMfhdS84OBucX2RLesdQ5YPpYQishDMa+vLb848TWs4BGgg0YbWO8ebOwnBgGkCQ4hGH9A3q2Petl7ZMXf4OWfp5AQLAYl2DIvzt0cC1uuzviL0XcgzmKR5pIFKJrE7k9AiriW0Sa1upltPjgeumji3qPb7F0ZFIoAlilseYJyIUCSIAYQFjHmHAEkIhHkM1O54zdnEDffg+VnYH5X477z1r+sBCS114/dVstWoEIAhEp+/iPwlLLCJEIMU46hpqu3u7OIGFGDhvHiGCoNNKBGHIA0BTgs0qWAyCXs2qxqjxQWpwlO4d4trauJpKurJUU1ySHxD5/ub3/I9ERwUWnD+XnlHQ8tIbew4cDj/nd/ntN38645vs6REcE1uxd//Z/d+e/vm9QwkJ1Z+8/01zZFbbwWC5f1JTUW1ccqH0lzPhB5IPf+8b4BYU6RnaEluSefhCbWBcT2Lm1aDw7svp9Qkp+fHZRcllTfkdly/mJwYUZoRduXQiadXdK5+Z+fj2mxd8dsfi3bOXfXbfmncf2Lz8hmfm3LDxthu23DXz+dk3b3rg5lX337Li7puX3jFz8f23r7ln5to7Z6y9/4ZnH5yx4rGbFjVl1Q41t4/KW3tarublJJWUZHf3tiEsQAwxIRCRfw9L554cxiKCIgQiwAiKPEYsZnhig8RGMCPyAAPAE5bFNItpXmQ5RPGY5jENCMsjCkIaszRmOURxmAHE5sAWAzaogE5lmZy0qbXG3i5DR6Ou/oqmPG805/JQVvJQflpfXnpXXkZnfnZzWlZHdml3cUNjfmNTWa//8eiEsMILPvHHPAKXz92w4a5NG2eu3nLrytUz56+5Z8mSe5bPv23Z/BsXPzXjyS23LnvjviffuX/OF3MX7Hlo4fdzlnqvfG33I1vX37B8/oyn75/xzKMzn/D8/FNmsJUernEMVVgUxQ5FOd1X5ujMZ7qzbK2Xra1ppqZka1OSuTb2GizLLhhLz+mLfNX5PhM5PhMZx1Vph3TJMn3cfn3sXl3sz5MRe0bDvhkI+7Er9mhranBzcbbDYuEBgZhggkQMRAwI+dOE+pthiRAaHR2tqakRBOGfhaXzhh/LsuXl5TKZhxOWEonM3d3zwIFDWVlZBYV5+fnZ+XlZebkZBbnpBTlp2VnpeXm52dnZ5eVlDMNACAAQ/sEliKKo0Whk18L9OiyjoqLOnTvr6Sn97bfvpdJfPD1dDh10P+d3OiE+urGhtq+vLzc3d//+/e7u7nFxcVqt9u+HpXMPjSCIHKKl01DoqTo0nzp0P/F7ggQuR1Hb6OjXLMlfsYpcHmgFiDgeU5jGvNpY5iM/tX4s6VtMKRG2AmiiCYCIwnSrNuEztc/qwZQvREZBEM1DB9I1DJx8pv/oMlNjBGa1AmAAYiCv54wd5s44VbbbaOCro8cXGQOXmsOWgayXUMmXjuzvptO/Gs/dy8hjiamZUGNYMGLOSBxjSF+jbzgxHP+mKWwzG7CavfQclfiqKWKzIezF3vj96q4UdeG+iQMP2w/OwT5zYegKQ8a/bPJUhEwCsGHHsLouvDPzAKKUNsQzkCbs+ER9/HB1HKImWChwvJ2SZ42EvauOfN3eEoJYrQMQyLPCUN5QxM6JqG1M+1lCjQk8INDOGNv1ikxbdyrVc9nYFqwtOdYfsWssaL05YJ713BNToa86umIJ1EDi4AjiiQgJIRgQJBDMYyywBDOIJfy4oydu8OCTjPttvPRm3ut24Hnr5JHljo7E6opUk2EKYvTfBJZYRAxHNzY3dHS1/ydYEkxEJGIBIZZDdge2WonZTPRaND0pjI0wylG2c0BoboPVlWx5qaGopC4q1etfriFHIn3cAn/70rMqp/G3L6VJF9Or0+sO/HA4zi9xpHmiKLH8qMvphKOxl2URVfHFUR7H246fa92zX+7m3eh/tiEmss4/tONcZMulmNrA0LZLEVU+Pj1hlxRREUMpyaPZ2ROlxdNXq9XtndNt3foO5URZS9HZuCO73d9c9+YTtzy+Ysb8j29bFb1yU8aGzQkv7AzY/t7XS15edtPKBTPWPzxj3Yq7tm+d98YLSz9cNf+Nh+99/qH7X35k9msPzdp+34w1j96wctk9qxuyaxtKa32PnchMuVxUkFtckq/s78FEQBgQUURIJP/R//o/2l0TkTjNrglEIoswQwROpIHoQJghEGKIIBLA7wP+PhAUEBQgBBwWWSyyWOSQKDgNKCHmIGGQyCKCWBthjSJrINZpQd3PTikEw6hI6wlrhJQOOaYJpUZWPafVs+O6sfLmpIP+AT8c/XDNe0tnrV5+w5K37lz39dyNX8xd8/Kc5SvuWD73pjWzZzwz58ZNc2ZteuS2FU/dsWj9Xcs2znzypVuW7H7sldfv3rxkxvK5M9beO2P9o7Oeijh2zD7YaRmqs41U02M1FkW5qauE7ilydGZSXZnm1jRDY5K5KdFYE+2Epbnsgqn0nKHQV5N/aiLn5GTGEVXaAX2yTJfgoon9bSzy58lEV3nErz3REktTrqqpovNqpdlk4aCzegqKWPjvAkuj0VhSUsKy7H9qF/mvD2dTv1wul0rdnUWwzuRSKnV3c5NIJG4Siaury28yqYuHdL+HZL9U4ubi4nr2rF9FReV1RYV/ZObXLyfHx8edfSAyqbtM6uni4ubu7t7Z2alQ9HV2tZWX50dEXDh2zMtdtt/VZa/EbZ+b675jx46dPn3azc3Nzc0tLS3NarX+vdWwTmlsjLBAMCM4kGPA0RE2fnghdfABcOJhEvAUidjER79iit9F9ybTWEsjgBHPiCYeaJjBovpz76vLfCA3KQArx6oZxEJEY3vjxKW3Jg8vGkz8VGQUCFACoqG6YdBng+rcc6amaJHXI2AmQGMbqxguOKiK36U587TOczZ39G4QPM8U+jiT/jyd/o496SN7zPPm2BfU8W+rM3+wVJ+01AQarwbrK33HM38cj3/NGPEsc3EZOr8Uhqzlk16xxb5ojnm7J0Fq6L48cXm32vsh+8EHsf8TTPgqXfZncCwbc1NE0GBD/WCGR3+qjFjaGWTkoY6erOxIP2jsyxNYDYc4xGl11RcGIz4cjP+MnSjkoNUGEGYtTE/CRNx7/XHvCKoCAdgYhAkw6toTxjJ+Vcd+MOK7evjoI0qfOeqQZZaQZ0D0Znj5RXP2u/o6L1HoxVANMcdhDLFIIBCRICIeY57HPIAWTPVoy45rT6yiPG7nvG4DnrcJ7reMHV1FyzOqyi5bTCqAkXBNpuQf3YYVMcaQ59m2tpb29laOZxAGmEAiIkIQQUiEmPACYRhst2ObjVgsWK8H01PsyCgzMMb1DnFtnXRNlaWiVF1W3pdXfiUhP+VCQlZoan18/nBmZV1gXFdERktwcntISnvo5fbwtKpzkVX+0c0RaY3hl6tiEpoSYgajL00G++tig6dyo8eK4m11RfaqQltzla3piq3xiqOjie3rhuNjQGMARgdwsIDhEUdh1irqNFNxqZdeet9j9fO/bnn9s01vrrprwbt3L41d9lT+c0saf/gk87svvHa+ve7uxQtvWLz0ltXP3bNx073r18xa//QdO55+6P1nl+xZu+ibJXPee/jGdXNvXLp23obaovqirMoXt719MSCiuLA0Pz93cEhBfoclxOLvEma/j/8ISyJCQgDGxNlaImAECQ9FFhEB42sSQAT8xyFg4rQGBRgRDAhETq0BAgBBwKmUSiAkEEKIIBChQHga2k12zaRNM8lZDYijoEBx2MQTA8FWwlkcXW3Fnu6Hnt3sunTz7nnbNt28ctsND3jMWxK3flP8xg0n1m74dfXLz9z27CMz1t99w7YbZ2257ZaND9/07KM3rV186/pVdz+36t4NC2Yue2jGogdnLL9vxrIl962sz823jvZZJ9pNo3Xm4RqjssrSd8XWU2Jpz7R3Zppa/icsTddhWXLOVOCrzzuhyj6qSj+gSfXQJ0s0CfsnY13GEz16Y6TdSYcNDclEPzhcX9l85QpDcyxEkGBCgEh4kQDy1/qP/x5YMgxTWFhosVjI782Cf/Zof0uQ3zv9jUbjkSPHnIz08PByNpB4eHh6eXl5e3t7e3kc9PY47O1+2Nv94IED3t4HQ0IuNTQ0QYggxAj9Y5N3hlKplEgkbm5uMpm7VOohkcgOHjzY1dWlVMqV/X39/V39/R3d3c3l5QVJibG+p094ecr27dvn7u7ubB0pKChwXrX8zbCEBEPME2IXKM4xwo5lT/istnjdRx+8B/nOxUEr2dDnTFFv0d0xDqymsYAFK0+0LNJzxr7qyP36tgQEjSbzpM0wwAoOSDhMtagi39UcWzqS8i/CDEDEcZBGupbJwO2GkB2W1jjCGzhCY6Sy9iaMxu2yR2yDAUv4o7OF4/fgoCetQU9xiVu5xFfYuFdx/GY2Yg0VvcEY9pwh/Hl10LYRv43T4S+ZYrbTsZuY0FUgcBn2X4aDVtAxW6jEVw0x7/SleFj7Usai37V4zaaPzAEXF9kiV2hSXrFUeNhbo+3t0Vyjz3Tc59qE70h/AjBWYH0523rOXOENxvMxPYzpYayrUWfsnYx8YzJjN7FcQWgSCBpil1uvHJuK2DmV9RO2tbPIxiIKO5TqoiOG2He5yI28/2PM4Rsc/jfzUU86Qtfj7I+F4l32/A80eV+yY5dFXoGhmUcQIhEDSAAggEeIhsSB+UlhJGc87ivq0qv8uSdNh+5gPGcB6S2Tp9bR/dnVFamUQy8g+N8BlqKIMYZA4Lo621tbmjiOIRj+XsWCrmXMkCc8gykHtNugxQKMRk6toSamrCPjVuWwvbfH2t5oaqnXtrQON7QNt/b017cONjSPVF2drqo2NjSa6hv1tQ3WlnZre5etvZPqH6Dkcnps1K6ftpqmHeZJ3jiGGR1iNAhqoKCBUI+BgQAz4cyYNtvGhhxTE7zRzNk5nhdZJDqwaBcRy9tE1WjtPpeUZzbXfvZ1zcEjoXul+1789NP7V0etWRWycm7Uh9vzT0iDDni+8dyrj8966pUnd7698LU3Ht76yuztG257aeEtryy4673H7nh73i0vLrxlw9oHNrz+zKsNxXXx4TlbN34UEphckFNeXFg6Nj5MiICxQEQROOuW/9fhPO9EgkQIRYCIiJ162YgQgogIsIggIQIReZHwIhFEIogEiASKBBKCnDkURiLmRUyL2C5iu4hpUeREEYhEEDEjYkbERMSiiEQRQpFjsMPCalX26QneaBA5hic8TRgMaWJRy8P9w1/bFPfixqLd38R//tuPa95+Z+Y9oU89mbPq8fZ3txR8/Gr4R5+9+eCmpTPWzL3xudvv2Pjko++uf+JfSx997947NsyatfLWWUtn3bhw9ozFj8xYNm/GsteXvdHf0D7R12Ge6DKMNymbc8Y7S6wDdfrOInNPvq0729SWbmxOtjQnGWtjrsPSXHLOXOBryD2uyzqgTXfXpUr0KW7qBJfxBGl/gndX0glbXwmxD/GqIWX1ldaaeprlWYiQiAgRRML9d4GlIAh1dXUjIyPXxXT+keSSEOJUFRAE4cKFi25uUonEqYDjLpN5hIVFNDe3tLe3d7S3dba3dre3dLe3tLW0yeX91VW1TY2tGBHn5uV//czFP8Cyra3td8U+Dw93b6nU/fDhI0qlcmBA2dPb2d/fpVS2KxQdSmXXQH+vUtHT3dVeVFR0/Phxd3d3Ly+v/Pz860ZjfyMsMRSdsKQQDwUN0lZqQ3YYDs6xed7GHpwF3K/hYgAAIABJREFUz8xlApaZQncw7dEOZGAgBg6T2TrEY4cgmJR18dTYFYCsgwMd2pE2gbOxWMBstynlX1Tgc1M5PxJ2WMA8BSlkatfHvG0If9nUHg+BSYcAAzS0Il4d+w6I3krC1tI+j1E+jwqBy+iLa9jwjULEZvriWhS3lY3ewMWsc4QsEUKXcOfnm07cz4UthpErSeQzwsWVMOhpeHEFDFrCx21yJLyoCn+9L9WDGUgZufQi73UHc/g+PnSJNWaFNXmzKW6nIfqj6UuvWWJ2OEK2OC6+aIh6uz/2rfHkj9jM92HBblP1yenGaHtTKFfhZYraaQ3fYM38AI5EIGM5VJei4SRD4iemoG1CxSFiboXCFOSH0VSpIeNnPuF1ELOBubDAcfhm5H8vClrIhm2g01+35b5LpX9ojPtkskQGNaVEmAaAA5BgAWIBQp5DwIqRgde3TBUesqfuRhlfgZgNRt+HqAN3CNJbVWc22gdyrlam85xVgIJA8D8PS4IJgggI8p7ulsZ6nqGvwdJpmEAEQgSMeQRZyNOQoyBDIZpGDkqw2QWbHVgt2GLAFg22aIHVBBiGt9kFmwVTZsRakUAjjsaMA3M0YWnIUEhgGIeF5yjIMZgTRB4THiMOYYB4FiOIBYRpjGkMGcRxkAbAwdt1tH6C0o4yugnBpsPAASFv5iEt8KJV33TYK2Xrcx2/7Kn02t8dHxf/vbvLg89FrNkufeSxL554Ys9LL6dcSvz2w/2L7tjw6mPvvjXn9ffnvPzR/A+33P/2vBtfnHPz64/c+vqCmdufm71918p3pO/skRc3+B0Mf37TF6GBWXnZVaVFlVOTE/9nWF7LKwkSoSDySMQEiyJ03t7EIoFYJEAUBVGEIka/D/z7IM7hVEV1FoJiiAkWCOFFIjjbVBAUMOQxAITHhBGJnSAzZDQOw5BdP8RapjlOAIAQDhCLZTQmKOHVZ9p+/URxyqvpQqD/jwc+vX95+NMvxK1YnfjCs5WHXSNlnh+seu/pmRuX3bz5qfteWDVnx9oHtj/z0Pblc7Ytm/vCU/N2PDj7uTtmPXPjjWtvvWXjV5969TR2dTXUq0e6teNt2Un+l8NPKa7marvKjV2Flp48U0emoTXV0ppqqkuw1ESZr4SYywLMJX6mAl9D7nF9lqc+XWJIddUnu04nuo0keY/lB1DyMkKNIv1Aa2ZScVxsc20DwwsCIYhAQjhCOBED8teqxP8eWAIAurq62tvbrwuc/lOwvK7mk5ycIpXKfs/PZO7u7n5+Z5WKPoWiRy7vUiq6lIpOhbxDIe9TKJRVVdWtre0I/mOYF0XRmRNjjKuqqiTXQiqTekkkMi+vA3FxcWVlpW1tLYODfQP9PQP9PQpFl0LeJe/r7OvtVCiUQUHBbm4SLy/v8vIKjuOv97v+LXMjRIRIBFgUCGYhh6CZN/VoLv80efhxxvNW4DGDPXCr9diDU75rLI1RAmfiIRbslqGeOiDYBGIzmwd5epIIU4rWdM1oDQ8dNgiwo8uQ+qUuZNtEzq+I6acRbUcUsPeOpOxWRb5sa/KHwhSN7VAYE0Yu6y7/i497GYSt4wKespx6RAhcKgStQuHrUeRzfMhaPmGHLXoLF7+ZDl+JQpeAs3NtB29nT88G5x4lwU8JF5fywSv50NXAf5EQtIi6uHLC7+XOFBkzmjDiv0lwv405cKcQ/CQVuZSNW8uEr4NRW+hLz3IR67iQNXzQGj5olen8E5O+c9mYZ5jLL5szdxmyv3Jkf87Ev8iGPs0EL7eHrddE7tAkvjcY8pIh6U1L1PPW4C22+F3WYk9L/Vm69TxX6W1P+pRP2MlFPmcPWGw4di9/Yb5waTkV+SyX/oopaTud9oYx4pXp8Pd0ue7CcD6hR7BghJwJALsg6DGjQJqi6QrvoYSP6bwvTAmvM/HPcwGLOM9bbB53jQS8ZOrPr6rK5QU7RBwiEBPyD8rdidfucCME4UB/f+3Vq7Td4WyLIBiLhBARERGS3435MAJOcyoROWV9IYGCCHkRsgSyBAkYQ4wAQYIIGIw4iAEkEBOEMMQY8gLrFGIEBAkQiJCIPBGBKMJrlTEYiQCKPBI5LPIi4TFARECQQpyFNU9SugFaNyBYRzGlxzwCnCA6rH1xUeGvvpL52a6fVy/vSEmKdzmw76mtgdve+vGJpe/MX/bes6/EBWS+uv7rebdu3bFw96ZHPt740HtPz35j4Z075856/f5bX3/0zp3zZm3ZMPd5l/d/ivA6qyxtOup6duvmzyMu5eblVJQWl2m10xjxhEBnBc//HpZYREiEWCQEi9eyQEzEa75MIrq2VfvvdnDFa+f/9eNjUQSiCJx6hE4SE4JEjESERV4UGUJsGFk4VmMxjxq0g6xJD2iHyDtEu3EsKSbh7Vezvv7ca8f2q2GxSV4Bvy7edH7t8+7zF//rwQe933kvLyTO9SO3p29f99aT772//ONXHn553c1rl9349LrZL2947L31C3etWPDBg3c+f8fN6+6ete64t3/b1WYfrwtJ4dmDfX3y7urKovSOqiZ5TYNWXmMYLR3ty28uiRmqTDfU5VqqkywVoebyc7rSs9PFZ6cLfPQ5Xsb0/ebUvVMJv/YnewwXB9GjNaJtEI01jib6Jf30WU1MUG9bPSvwglObnABABIyR+OdtR/6/wHJycrK6upphGKfu3T9429LJy8bGRheXa6I2zmqZI0cOdXe19St7Bvp7lcpOhaJdLm/r6+vu7++vqKjo6Oi4rtT6j0z7OiwLCwvd3Nyccnce7gckbu5ubm4ymVQicfP29gwOulBUmNve1qRU9PQre/t6OwcHFHK58swZP6nU/eDB/0HdeYdFdW39394bSkeULr3Zu0YRhmJNjPFqenJLcqOUYYZexU6doRd7b2isoFhB6eDQO1KkCEw7Zbfz+2PUm/e+9+a9ScyNv/Xsh+cZypnNObPP56y11/qu4IcPHwMA3+3pJ4QATFjCsQRDxGIoZYaaX+XsbQq1ZAImYMEwxm9Uf4BabYhp94NYzHQCzLDK7pK8M7SskUU9NBhEcIjIJc/z4nqa79Do1RCCZLC859yX7ckfvMj+nihKAXzJMJ1Q+rTu+MedSYup+77g5V1F84/yioyB2/zeLDd4ZAUrtkIis/7gaTDaEMTNgSIbnDIPpixQZiylj69kjiyiEq1QggkbpSETjmWDJoFwNXxQH8eZwjgLNt4KHzJhDuoM7ZndGLaq4py/ojGjca8DIxxP+Y9j9mqy8QYg2QIkW+M0R0ZsyybZMyJblGAFow0UEdP7IybRyWb4wlr5iTVDx1azp9dKE20ZsTmTaMkk2SsTHaQi+/Y9Rn3xc5hUB1rsKI1b0C9a8TLd+dWpzQNHPAbTnaQpS5ViB0W0SV/YDBhnAsVWdNJcOnN5f/Ii9oSTPGMZlbG2Pd6pOX1H960I+fNTsCOH7X6gbLnW+2hfy+ntrRlreo+vkZ5Z13d0leLIShJnDv3HDgSoV8e7dldfv3f/OgOkCNNEldDwyx+T3iksX+sJNzY23rt3b3Bw8D8vucb/y8g7MlWHJkS4NwrmDGaHWFmnoq9J+rJW3lWPXvUz0n7CDLbfu5P00fZzX333yRybhyfPxuwO3G65IvNrz+thh75d8+HX7n+ODTo+Z4aT4WSn5RbfLLT4ymzmh3N0Ns8z/WKe8bdmGp/MnswzmLz0m80/3Dl+7f6p7OLs3D9v/7uz86fp6RcuX7pxJyenp+cFQgzHIUI4grlfevt+l/aPkK/Kb2UJRyEsU9K9Q4Pt8s56eW89ULQSWUfHjetHt30Wu+3zL1by7qRfjPsi8Ls5i5I3bP3efslaLRN361VH9x370vVv9jMWLdZY8YHWWo+ZvE/mfLxWx8Nw+FLtkcs1RqzUG7tab9QCs/H28zXmX804c+109hYnb6cl3/F3hz8ruv/o4YOk6EtRfik/njlVUXQ1L+fc0cToBxfOdj970P3gfFeuqPfuvv7c/V3XDry4GN59kd95zqv1rKDhyv6Op2fpl2W4pxxUXG+O+ipni92Nz1zKjhyWFOUqgRIiTDCBBNMcAoTjIPcLAy6/DywHBwdv374tlUpVmuB/FHK4N+utqanJ19dXKBSqCiq8vb19fLzv5+XWVD+vriqvriqrqSmvrHyWl3f38uXL165dq62tfa0Y/gdVi77V2j1z5owKlnw+n88XeHl5h4aGBgUFCAQ+PvzdfB9Pby/PAH/hvr1RJ44fy7uXW1JcXFVVEx4eqYLl06eFEKJ3DUsMCGYJYQlGGHBYjpSd8pLM6nAHWcBk7DeM8h/dH6Lx4rDjQGkiwi9oMgSoprJ7qX3NtyDohIhC9CDsK8m/HNzX/COA3UpMkcHingvftCWu7rr4FffyJpEWod57oCFz4JSbLNG6N3NV7cmdTVkbOzNdpEfWUGnzcaodEpmhwzMHhaNBlAaONUZx5ijRAaXMY9Pmg6yFKMMBis3QIT0meDIQjsHCMaxwLO03QRmoRofryMP1lCHaA8FTuwK0q4JW1mVHKKqT6kMt5MKRrHAUIxyHwtTxwdlYNAeKLWC8BUywxAnWJMYMRGhSgRPlwWMUUeooyZpOcqCS56L0+YoESybRik20YkWWUGShOGjYG6apiNHDiSYoxhDGmLEJ1sokO2XmInnGMmnyfCrJgYm3kEXpysLVuWhjHG2BRXNB8hJl0hJ0ZA2dtojKtJUn2SrFi7tjltTHrmw/vbXt/GcvTm7vSF3bmzjvVbwFlW7HHJ0vPbaKylyGo01QwPi+QK361A87am48fHwbQPn7A0sVL1tbW+/evfvq1av/PO/vF8Hyn376f/zym9pFVWiSw4DDDAEypOhT9LUOdtbLOusHextYxQt5demZH3Zf/EHo47z5ydlbe/4S6jp7ZfD6r04Hx11OOHcs9uJft4WYTFtpPnXNwllblppus9d3t5+1Yd2879faey0w+vMc9U36E5f89WPv2yev5Z29WHTtxsGwmM++5Cenns6+duvO3dz+gR6IaULgP3ci/CPtNSw5jiacEmEpw/ZT/e2DPQ0DL2tgT1Pvgwcn//xD2t+8/uq+9e6J63yPP39ptfK8Z+gp4YEdSzfu+sTngH+a0fTFxlOXrjDcvEzHY7Gm04qZPAf1tbPHrpw5brXO6OUG45fbqC13MV7z1aJNtfcKM8Unljl+vsTxiz2R4mclTx4/Ltzk6r3Ubuc3O3fFRe65c+pKeU5Bc1F5W+mTlqfn2x+LO++EDdwIp7IPyC9GdV/yb7i0p+5mZq+kgB1sJwP1ysennodue7LJpOwjqztfuJUdja6reEhBGiJVHBbTHASE/JGwVJmq9QdN0zk5OR0dHarGHX84LF+9ehUeHi4UCj09PVWw3L1r1/FjR0qKn9VUV9bXSaokpbU1FfX1tQ8fPrxy5Upzc/N7AsuMjAwvLy+VT+zjw/fx8UlPTy0rK75958fjJzL37d3D9/Hx5fv4+vh4e3n6+viEhYaKxUm+vkKBwC80NLysrEK1X/kO50YIAgSyBLMcxgQQrCRUL2i+LjnwwasANVYwTOY3ejBKvz9l9VBFFgSdFJIheWPlzdj2/FTEtANIY1pKdRY8Pus72HoVwxYMu0hf3qsLX3Qnr+w5tknxIKwnN6Tu1OcNKevkKY4o0VghtuhNXSJNdqBS7WDGXJRmj9PscLo9u1+HFY5gA8ehKE182ADFmYMESyC2ouNMociUOaRLh02lfEch/gjiPZwIxkDf8ZRwssJfjQrVhlGz2cOz5dE2rTGbmm4cYJ6LW0LMlYGjsf9o7DMa8iegCC0QbchGG6JoYxRtjA6bwAhtyncs4zOC9R2uEI6mImbAaGMcb47j50DRHDbJAojNcLwJiTNEe7XYiOnSqOlYZIjjDHGcMYwzoRNMQKo1SLVHqXZIbA5jDKXBU+lQNXJwNo41x4mOdNICWeJC9shKOnOh/OgcJskYxxix+wz6981+lWYrPbaUOrpCkehAiy2V8SYgwxYcX6DIXEKnLiTRxjhoYlegVtOJz1qfXy94do8FsvcNlh0dHbm5ub29vf85LH/eO/zfsPxlbug/2EQ4AjkMOAQ4yGBKDuR9ilf1fb2Vgz1VioaKS6Fhp/lhOeLTOUfv/HW958qZTgvUbVYYL/ls418+/9jHzsRllc3H9lprlxq4L5rlYqa20FhrxVzL7bYmnxnr7DDW26anvtbX8+DVi9dvXrlQVpB3Nzfv2Nkfj5/JvpB97fbd3AHpAEQMQu8VLFXdYljCMRxHEU6JiRwBKUX19vc1U93NA8XFMZ9/ezVafD3rzI0T1z79YJu72XL+hj8fj8rKOng6Pe7ax5v9p09YZKzpusLyy6UGO2w0eBaaa2z03I01XHUmrNIdu0xvpMMqg7WeTp9G7/h7U16RP/+AtemWtav+fuzkjYdP869ef2g0e+M8q795OPPdVn/5qftuwTcR+T8+aSrJry842/pE1Hl3T9+NyKFLe3vPH2j+Mb7r2Q3Fi2ZOKsUv6rrPHS74y7KnG/Wf83SL1xnc+3ZT2fG45tpnCkQhVUoZwcx7AkuVnDrLsvn5+bW1taqXv3ixvjtTLRulUikWiwUCgaen5+sOJD4+3p5eAf5+UXsijh/LzM25UV5WWFZWWl5efuvWrc7Ozp+sqT/AVOcNYxwXF6fyhvl8Pp/v4+W1+8SJo7V1kqrqcklV2fPnZUWFBdlXLooSYoIC/YQCb76Pl6+vQCDw8/T03rt3v0RSreoN/g7nRggChGE5wHIIE0gQTah+7uXTmpSt3UFalHA4HTaFjrfqT3MeLDqK2X6IAB5sbPrxUNOlQNJbSJhuTtZC1V7suBtE1WaAzhym/rLy4Z7eDJch8fyBxMXdKc5daS6tMfPa9xgh0Rwu0QQnmjCJZiB5DpM0h022RqmOONURJNrIQ6dj3+HQbxTtNwaET4P7dNDhWSjOhD00m9mvOxg4Se43FgjHQv5I5DsKCcfRwgnKgGlgz0wSa06i50DRHGnigrbUTxvvxtIVCR0hcyjhSFYwguWPoX0nDAVM6Q+ZIY1UVzXmlAZOVfpNgL6jifdw7DuCFYyk/ceDiBnogB6JNSAiYyI2wrH6YK8GHTQe+I+GfmPk4WqKKB0UY0QSLbDYAiRaQLEFijPhEsxIjAETOpXyH88EjIP7NInYFCRZU6mOVOZCfGY1PrdSedSaERmQQ7pM6FRFlBpMNUInHGCGHUi0BCJLOtGGylxAHVtCpc2DKfPIQQMUOKEzWLflwt9qSi6XVxYwQIoww3G/8lHvncOSEPLy5cucnJyXL1/+kxDmrzjUv4Plz7z8OViSN/o4EBOACIsIZCHoVSja5QMt8ta6m4nJm+0Wf+38ccDXgWts1n+45NPNyzZ+uuHTnVv/8ulOLzfnLzc6fbvSdtMOl+++2uy9au5mE90l5rN5hpqb1Ma4ak7y0Ndw3Rdx5NL5azeyL1SWPrh7L+fuw4LTF6+cv3L17qP7UqWcRSyAgCM/qaz8g41wHCYcSziW41jC0ZijEaERYWSyPml3W3dpyecfOO10cgv3Cvjq468WWyydO9PRVsPGbdFmwff7dm7ztzDzMNLj6c9wstP/cJHhn2y0Nyw02/6B41/nm39horFh5oRVNpprAnaEXD2Y+UCcVX7j4faPveY7frp9e+jl648fPH0WFpWso73BePZf5jt4u/KCFy76i9PKr5/eLukqLeksyG7LS3mRl9CSE99+L/3l02xpYwXq7yL9XfSTG22x3gU7bErXazVu0KtznlXOs8z727bSk6L2pnL5P8MS//GwxBir9ttqa2vz8/PfE1iyLHv58mVV6aEKlr58Xx8vH89du328PYUCH6HAO8CfHxMTfenSpUuXLvX29v6xsFQ56CzLRkVFqZpt8fk+AgHfy3vXufOnqmsqnktKJFUltbUV9XXPa2rKJZLSpwX3b9/OPnYsIywswtub7+npHRMT19DQhFUKT+/OCIcgxwIOAg5jAglmOWaIk0raL+xq9tdW+I+CezXYJIeBI26DT9Mw3YWAnOur7L8VVZ/+KazOwp03mYpj8ts+zM3Pei/v7L0h6L34N8W57crUJazIEoltaNFcmLJIesCoP2g6u0+fxJtjkRmMNwSJpozYjBFbgAQLHGsConRo/wlEOBr5jgTCkUrBcGXAKCp4rCxsujRMQxGpoQibrgyYxPiOY3zGKHxHw7BpbKQmjjZGsXNAnBWOtWBTLKVZK5uPfFOTlzD4dH9HoAngj6H4o6R+4wdD1QYitaX79KkDutQ+DUXEdEXwVFo4FvuOwJ7DsGAUFIymBKNkfmOkQROlYWqyiKnyiAmykLEy4XBaMBz6DsO+w+mAcXL/iVTYdHBwFow1AfFzUOwccsAQ79EDIdMpwRggHA0Ew5mQseigFogzpMXmTKotk24P0m1hsjmOm81ETpYHjFSEjlHumwITZ8NkUyQyw2JrWmzHHltGn16F0uehRHu0R4fxG/sieGbnTUHpk7M1daUskL0/sFRxq6+v7/bt252dnW+jNb80Q/v/gN8vNQ6TN44lp8qXgYQATAAhiCDCIKgkrBIODTQXlx2PFp2My/zxaPbdi/ef3i6pfVreIqnt6Ojp7Bmqa+gqflp/7uidhP3HBZ4HNnp8s8jSebn5xsXG202mbZo10WOOhpvwr/vOpJ6qeHS/p7Gysbr8WVHhlavZl69dvfvogYKhAcZQpUfwvjiX5E36EFSlAREO0JhmOQAQhWgZM9B/JjUtShgYIQzx/d73u6927/7S59P1X37s+tlG50/tLZ0cbdwX2n1oZ+i22u4zS3Vno0mrFxvt5M3z/MBu11yjz+eoezjMcksKyXp45ubT89nnUk6sWb3Dxnqjn3/KvYdldx7m7/xKqK2z0c5GYDHH29Tyb9pGH331zf7a0tbWwqftT6413j0muZ3eUHB+qLMUSNs55RBuqZJeTK7f5Vq2xbjKQ6uGp161Rr3Z2eC5s/n9v28vOpXY2V6txAAhjkAOE8JyCBCiSoj6RfaOYUnetB95+fJlbm7uW2mCX3rA325v4Y0xZlmmoKDA29uLz/fx8fHx9vby8fbx8eIL+L6eu3f78r3374s8fizz/v28kpLS69dvDg4OqZII8X9RSP2n51Alp0BRVFBQkCpu7OXlxed78329rl67JKkqq64pq64tq6kpqa4urK4uqq4uqq0tqa8vra+vyMnJFQiEnp5eIlFia2vru/csOYQ4FnIIcgSrSuWAgihbeu/trQ/QVwSPh/s1abGd7LiHtOAwflXC9kuY2ssDl39ojlv98tSWtpNb6xPWdsfPg8cWMqc+kJ/9UHliPXv0A3msOYg1IvGmOM6cxJqi/bowbDreo4cOmIJDRjh2NoybjUUmMNYIHNSHETOg3yjkO5wIRmHBKCgYzvgOo/2Ho7Cx6IAeiTVBcSY4xpAc0Cfh6qz/pKGACXC/Dow2IIlWMNmWSbYHCZZUsqXstEvrud21j5J7HoR2BRgg73FKv4myfTpMmi06ugBnLMDJ5lhsAGNnov1abPBEwB+OvIfBgAm0cBwdOIENn8bs1WAO6jIHNZWRE6RBo5QBI6DfCOw7jPCHYZ9hLH+kUjhOFjhFHqYhj9BWhGnTAVqM/3TgNxnxx2LfUch3OM0fxgaOhXs1wWEDEGvMxhjCWAO8X48Nm0IFjqT8hzHBIxRBI8GhGSTRgMQZ4TgzkGAF0ufRmfOByILab0AHTaUEo9pCZvXcj8y/d6qxSQKAHCH6vYLlwMDAnTt3Ojo63sZIf+Mex/9Nw5/96zd+HMcRjuA3A3GqlFBACGIJBwhhECunlK+GqL5Bqrtf1t070PNS2t2meNUhlfUOygdkFAVoCBSYkoLeHqq1rbf8SdX1o3f281N3uvovNt8238ztSPyJlgqJoqOZ6mpQ9rfVS0pv/XjlSvalh/lPFCyDXiepqubxi1M0fwd7+/jw+iECc5jhMMshjAAGNAsppVIu7e3raX7xoqGtpaWjp623p6l7qGPwZUtf2dOqDNHJT9Z/67r0479sFWxe/qXNjDWWE9dZTVtvrrbReKqH/qQ1qx13nk69cSHrTMHt2xXPyvfvT/9sBz8l+fz9h0XXbuSuc905U9/VyWnPsuWRJmbfaOvwRAlXairra4sfNRbf7HqeS3dVIlkboV/il3XyR1eqQ74s+ci6jqfV6KJR66ZfwZtVtU6vfa16q/PMB7t3FJ5O6e5qpAlGiOMgRwgBHIY/uf7/ub0bWP7jNL9JfpNKpaocnz+wzvIn/GZbWhqFQh9vn90+fE8+35Pv4+W92zsqfM+502eePHxQI6moq5HU1dVVlEuuX7stH1ISxGFC8K+93fzGCWOMAQBSqfRtUpKPjw/f19PT64fjJzIrKouqa8prasslkmcSydPy8sdVVc+qqwslkqcSSVFOTg6fz/fy8kpOTm5ra/sdSnfepqerXmCMIaXopmouVYXaDQZPhgdnMPEWVKaT9PzO/qs/tF38oenYjp60dUyiI51sqUyaM7RPbyBCGyRZwzOrFKdWsRnz8dElCrEtLbZGCeY4xggf0Mbhk3HQJBIwhQRMYwOmsCFT2PDJMGo62KOuCJkq9RtLCUezwhGs7zDsOxL7jmaFY0DkFBKvixJNYZIlSLJiRBYg3gTHG6KDuorQGfIwDfaQIUm0Qil2SpENFWcOk+wUxzdWnfFtyT/a96N3b5A26z9hMHQGlbWQverOXPYAp9fSR+YxR6wVicZswmx4UFMWOFoZOAbs12f3z6IP6ON4YyQ2AWJjVmwMxSYwwYDep6HwHwuFowh/BPAereRPlAdqKqOM2AOmYN8sJlKbCtGU+U0BPhPI9yO53SOAcCTwHc76jqL8JigCpjCRGlTYNCp0iiJwDC0cDgXDsHAY8BuhDBwpC5zAhKnjg7O5GBMcYwJjTMBhYxClwQRNQX6jGP8R9cEGg/dFBbcvv3iGAOBEAAAgAElEQVTRjhDE+Jc/Ob+xdw5LjPHQ0FBubm57e7sKk+8RLP9JNIdwiHAsea3yTiAHMEEEcxBwSgUr6x8c6lS8apf3t/b3t/T1tQ696kCKAY6hiZLCDAMpBaBljExBS1Fft7LkWW3OrftD/S+BsgvRHYTtwqCvpawgN/vc9exLRYVFDAA/gSX8Ferev78RzHEMxyHutaAvQyBFWMjQcEiu7Bvo7nk50Nc30Nml6O0HUhlmISNjepq671y8s8d3/063LxfOWrPGdOsC3Q26o5fqjFmuO3nZtztCHuWU3752Pf9RztMnj69cunnh7I9PHhY+uPcw53ZeZublrVsFFpbbbez+Mltno72RR9Wz5rqKiub6AsWABMvqyVAT19egeHqzRhz89NtVxetnN/G0XrrpNq7Tq3AzL3Yzl7jod66d2OE89ZH3p8UXjrx82UYTghDHgfcPlqooYl5eXnt7+x8Vhv3psoGQHRx8FRkZzud7+/h48fneQl9ff2/+6SPHGiRVDZLnNRWl9VWVNdWShw8e3byRw1DgNSzJHwNLlZZCT0+PSotHpXjn5eXt68v34XsfOLg3735ObZ2krq5cInmak3Pl5MnU27cvlZQ8rK4uyc7O3r17N5/Pz8rKertF9LtOG2PEMgOwLbchZnV/iBoTNQ3EmNIpSxVH1vSlrxo46vwyabEidT5MsgQiUxhnqAyfLvOfJA2ZrjhsSIktmXgTkGihjDeDYguSYEoO61Fhk6iAUch/DPIdzXqPVvqOoYImSYMnUnvUmf268NBsuF8XRWnA0ImM33AgGAH9xqKwaSRWHyeb4HQ7kjEPZ8yHaY441RaJjHGMAT5oCA8YwmgzkmSPU+bRYns63gIm2g0dWV92wqer+HT3hb/2BM5gAibQB/XZo0vYS64geyN9fDWVOY/JsJPHmzDxxjBmNr1HnYqYId9rgETWJMkaJFow4jlM4hxKbM4kWsEkS5xkzu7VpIXjWJ/RTMA0NnIWG2MLkxeBpPl0nCWIMYWHDKk9OnL+eOw5BnuPov1GKAXDGf9xaI8G2DeT3avPROooQ9Vk/mNowUgkHE6EI6DfKGXAWHnABHngZGXINGX4DFmYujRCayB0hlQ4juKPw/zhbMCohlAT2ZP0J7evvnz5UrXh/auv6Tvfs0QIKRSKvLy8t1olqhvFu3qXXz6tnwY8XztS5M2AHGE5jgCOozmEOCVHFBxAiOUASxAFOCViZJgaYql+Vv4S9rfgjirUUk5ePOf667j+Kk5Wy9GtHNXFKbuhvB3JGzhpJfeqGPUWK5sLhmoLnt+59Ojy6ZyL56vKKlSVXYTjOE4lLfDrH3F+s/1bemCOYziCMOYAJhBTHFZwCCHAMSzH0AxSSGX9Q/0vlYMvh3ralP0drLSfY2kCICulOxs7s0/8GLpr70drv3QwXmcwY+Fs9fk/fBuYkZh159rl5trCypJHzx4/eJh78+Gd6/l37xQ/efro3tPSooYLF/O/+DpqgcNHX23xbC2ray3L55RNXG8FrnsgvZbZuPfveTuW5HkYVnpoNbtrtzpptazWaVxnIOEZlbvNlrhpNfEmV7urPxJ+XXHtTG9fJ0UIghwHOIJVsMTvBSxVpIQQlpWVSSQShmH+kFXxU/awLMMwdFJSoo+PN5/v4+Pj7bl7l6+XZ3z0oZrn5TWS8mpJabWktLqqvKjwWW5uHstC/Lqn3B8DSwghwzCtra0+/zC+UODv4y3w9ub7+PgIhYK0tOQnT+7W1ZXV1JQUFNxNSYkRCn84fHjPoUOHvL29BQLByZMn+/r6VDJGv+u0MUYYKdiux81ZWzuCNJSBE/DB2TDJAWTNg5n2INkCpVowSXOUSeZQZEYO6rP+k4DvaNpnJOU/no2Yjg5q42h9HG/EHtKn9kxXhk6SBY6RB45i/EZgwUjAH6kUjpUHT6YOz2ITzFmxFZNgBRIscII5OqTHRkyigyfI/ccxe7VQohk84giyFoEjS9gjy+j0BShjHptgSkRmJMaUippFHzIjYgeSNI9OcGDiLYDYZuDIhrLTgoGqyx2nv3gVOI0JmoTjTfDx5cpTaxQn1rLHVyuTHEGyAxVvycRbogQLLLIc2qMrPTQHpczD6fNRmiNIsaOTrKgkW5S1BGctIlnz2cOGQ/5TKP+pyqjZOHMpd94DnHGHZ1zB8VVUkgMTbw5Ec2ThGqxwAisYI/UbQYVPxAd1cIwRjDXHCTYkwZZEm6E9miBwEuCPwsKxwH+CMnCSPHgyHa4G9mrCAzrUAZ2BiBl9IdOU/pOgYBLhj2L9xjRFWstLTj28dXVgYOA3hhN+D1hSFHX//v2qqirVB/I/8/9+N/ufsHytjcABwgHMAcgBhoMEQo7BCGEFh2UcQhByNCAsy3IAI0QA5CDFMYPcYGvj1SN54d+VH/ZqSPNrOxHacTqq/7Ko71JizzlRz/nYrhMRnVn+zfG7qsL/UuD95TXhd9fi9zw6cyT33NnmqlrEojcKAiqdAPjewZJwmHAMhzFCHIMIQBSHZByACHA0xVFyQBQQUwwjU8h7B/taqaEuVt4D6EHIyGhKSVMso6C7X7x8cr/owJ7EzW6fr1jgmhKbUfo4v6+tZrCjoqOxsEHyrPzpnYr8O+1V5a/aOxorax7n5ZeV1t5/KBGLz10+d6exuKSr4DZT9GNX1v7GgL+U/mlN8RabEg/tCg+1GlfNmnV6Lc7GXc4mHU567WvVml0m17qrlXloPdxkdj/o++e3LvS/6lb+A5YYcBhy+FdsD797WJI325atra2PHz9WVY/83mvj5wMyDMMghLKzs9+GNH19+T4Cz+Aw/6LS/MrqEkltyfOaotrq0sLCJ3kP79MQAcwRRF5rG/+ec/uXpsoorqqq+iksfbyFAt8Ab29flRqRr69PaKjf2bNHKyufVVeXSiTFOTnXIsIDVXWZAoHg/PnzMplMlW/1Ls7xv/3vMEYIUFj6vC37+5bgmYxwEg7XwPFzmGRLkmpOko1JsjGTZC5LtmWjTXC4OhSMJT7Dic8wLBjBCkcqAsbIgifKw6cPhkyThk6Rh0waCBr/KnAs5T8KCEZA/7HywEnsoVn4yEJ4dCk4sQocXQWzllFiB5hsR8cYDkWq9wVPU0YbUsl29LGl0vSlA2lLhjKWy9KWgMxFbKIVE2tE4kzZg4byvbOxyI4kzWPj7eg4M2W8RXcar+yMX1/VpZbMj4aCJtPBE2GsETqyRJa5XHFkFTj+AZU4DybNZxPsmXhbkGBL0hbS0RYgdT7JWkKyFoPUuZTYhhJb00mOIHM5yFyK0hdAkdVQqKY8WB0kzUWnXFD2x8zlbQNnPIZOrUPnXaj0hbIUByrBQhGiLvebqIiYwkTrgXgznOaIMxbDlIUgcR6KtyPRxniPDuM3EQZOQRFaTKQOPjyLxMwk8bNxvCESmYAEY0W0PhU6jRZMhF4jKMGYxihHacWl3JtX5XL5b6zX+j1gyTDMkydPSktL/zs3hP9rWv8ES/yGl5BwEHEQcCzBkEMQY8RwmOEIRoQDiECECEGYEEA4FnCMjJO3NZyJubRt8aMP7Z5sNsvbZPR4g2nhRuuCjdb5m2zyN1s+8jAu3GRa6G5S4WFVyLO5uHn57QP+hdknblw811jbiBhEkEqWlZA/OAz7b10twnGQw1iVMIwwy2GKAwgDDkIOAkwARhACwGIIkJLtbXuZf3Og5Aasf8wNNHGDXUTWS6AMIyWG7MuOzsqyisG+Plo+wCh7ZYNtlLJHOvhSPtileNUJpf0cpYBDA31NdS8k5eUPH5bcvf2i7F7zjfTC/X979M2ap+ttq3iWDc4m9c66tS7TmjfMaORp1jrPrFk3u9FJv81Jo9NpUrvzxHq36aUes+9tnpsXKai6nS0ffMVgAhBHMCGqXqpvNY5+ib1jWKrsbXVjbm6uUqn8KQZ+45H/nf1v3vy04oplIQCoslLypmRRyOd7CwW7fH3//uzpvZqa4rq64traorrqwvt5tx7kP1BgyBLutUbxHwRLCGFhYeHrliN8vkAg8PT09vPzF4lEKalJaenJGZkpx46mHTuWeuvWlZqaMomkpLa2vKKiKD4+3tvb29fXNzs7+60w7Ls4x//2v8MYIwAQ1dRXsLcp1IT1noT44+BeTRxrQBIMSZwBijNiY02UcWb0Hh3afwLrOxILRxDhCCQcwQhGKPzHM5Ez4GEDFGOKYk1InAkUmSgO6UmDJlCC0Qq/ccooLZw1j1zdwJzlyU/x5Kfc0OXNzIm1+AwPHF9DpS1oD9ORxllJk+aTyxvx1a30uQ34ykfwvDuVuUSeYAVEc0iCsXK/3kCkFoq34JIdkMiWiTNRJph3Z7hXXgzuq7pYL3aVBo1Thk1EsUYofdFQ0kIqczU8tppKnk+JHRRxtnS8PRA5osT5Q1GmMH0BylgAUhxBsj0tsmLEVmyyI5u2jEpdxKbOZ0XWQxG6ykg9Nm2J/MjarnSnoUufyLI/YX/cxlzaSJ3kMed5iszF0gPGr4KmszGz6UQrNn0hOLICHvsAHF0JM5ai1AU43oocMmbDtJhQTbBXH8VZIJEZTDACIhOQaAZTrVC6DcqwQQmzqVA12me0zHdc4/5Fg5Ifc+/cUCqV7xssCSEMwxQWFhYWFr5tGPeHkfJf20+U4VTj9RdCOJXQz+uBCIGE4NdspTiqo+1i9L1tc2tdDZt5ulU89QY3nSZXvTpX3RpXHYmrdrW7bq2Hbp2rbr2LTo2z3v0P5z08JHhy5ejF7IsNjW0c4AjgkCo3E/8jRfd9s7dSeW8oQ8hPxfUAYVkix4QmgGmqLNyz6+63HxQKN9TF7uo7GSt7cEVW/ZhuK4dd1aS/mUg7iLybUL2E6iPKXqzsI9QrIu/Fg53oZSPTUql4/qjv7oWWC6ld2ZnKe0e7zwbf/2H1/U8sKzYZNbjotK/T6lin2bZOu4Gn08DTbnVRb+Rp1bnq1bnqNbpotbiot/BmNPK0q10N8zc5PjwYVn37BhySI0wYzCEOE5Wo7vsGS6VSeffu3f7+/j/Es3yrKqDSrWNZ1NvT5+cX6OMj4POFfl7eEZ4/hHz/l6zDe0+JDp8WHz4pPpgp3n/ubNbTsqcKjFjCEcRx4B18dv9DQP5PurMIoby8PP7bEksf792eP0TtjZRIyquqy6uqy2tqK2trKqskZbU1lZUVxbU1qpflKSkpPj4+fn5+d+7cUR3nvwBLCBBNtYC24817bJDPFOI9igkcywaMQRFqcK82HalNhU2ngibK/cYq/cfSfiNpv2Gs/0g2YAwVMA5EauBDRjjeEiRYw0Q7nGwH0uxwlj08PFPhP14WMImNM8MnV4IrG5nsj8CNneDGp+DaduUZd9lJj6EzW/DlLV2HrV7F2yvTV+BLH8GrO2RnN6Or25lz68HJtXKxHZNgBuP0ZfvU+8LVFAdmYrElFlux8SZKkUVHulvllbCBusvVMavlweNkIeNhjCFOX6RMXcpkroZZq9iMRVSKA51kT8XbsvH2OMFRFmVKJ9oxSXYg2R4m27IiCygyB4n2IHUZm7oIZSxASXbSKD32gAHMWD6UuVZ+7sPes1s6jrv1nnRlLn9IX/qk75Qbfc5NLnLsCdahYk3ptEX00bXSjFVDmauk6UuozCXoyGKU5IDjrdAhI0WEjnKfAU50QCm2TJK5MnGOItmCzrCnj8zFpxaDTHP6oC7lN25IOKElesWA5ObdnDuqjY/3DZYsyxYXFxcUFLyvsPw5+x/rVNXLRcU3xHJ018vrSY92LqrnGbS6aNe4TG901Wp21W1w1alz1a521ap116lz121w1Wl00a5z1r2/Ze7T+OAHl7OuXM9uaenkAEfgW1j+mqyTP94I4RBmMZIRxGI5I3lU6LPt4RaL/I/m5G2xurdxQd4nq+9/41boue150Df1+z3rYv1rRCG1qXsaMg81Ho1uOn6g6UhYQ5Kg/vB3FSE7Cna5PfrzB3k7F97b7lj5/Zq2wC3FXy/J32JRvsGoykmz3Vmrc536i3UaLc7a9a66Da46LS7qja5adW56da56jTytFp5GC0+9kadT5Wr4ZNPcx7FRNbl3iJzCmGPJewxLhmHy8/Pb2tpU9+vfWEPyL/nCEfw6hIEIwZi8FpWnMKYQZgBiWQxpDBUIKgGUyxXRUXuDf/CM3OW9//vvYr/7PP6vO+O/3pr89YfpX23J+HJT/GcbrmYcLpM8U0CAWY4ADNG/EFb9F4Qj/2iIAwlRufsMQRQHGA6xBAGCMMYYIYJpghmCWYxYjADBiGCMMcAYIAwQej0ACyHEV6//uMvHc5fA8we/3bsFnkKhcP/+fWVlRZVVJc+rip9XF0mqiiSS4tqaiipJmaSytKaqory0WLVnGRQUlJeX91Zj9jddzv/rimCMAcA01Uf67tUlrBwQjse+IyB/OBYMVwjGvPKfrIzUZiPVScRUED5ZGTZZFjReGjRBHjqF3acNDs8iYjMitsAiayCyA4nzUPpidHwFPrmcTbCi9ur3B6ozCdYoa/nAkTX9x10Hz27uOurWmeksO+PBXNtO3fiSu7VTkbywb78JTFuIT6xhLmySn9tEX/xQccoVnnamUudTCRZs7ExZ1AxppNpAyBRweCZOMCJiA5hk2Z3+oeTSfkXLuerD86iAqUNB49hDM3GqPZu6kM5YAU6sBcdXUGmOTIoDI7LCIkv2kPFgqCZIMINiCySyxGJrmGAFRVYg0ZFNX8qmLyRHFqFEq8GQGSBKh01xgGed8Y0/Ka/tHLq4rfe428BJN+rydubqDnz1EypjVf8+E0ZkAU864asfM+c2Mmc9mFPrwImVIGsxkzwXiuxxrKVy72wQa4FT5+MUB1ZkTSda0yn2+NRSfHYlOLmUTrdFMcaM30Sp/7QWkUtf1a3Hjx6oMgberrhfse5+D1gCAMrLyx89evRehGF/of0cLEHPwN2jjz9fVuMyu52nXe+m3uiq1cjTUcGy1lW71k2nzk2nwVWnkaddy9O7u2Veaeq+exezrt2+3v6i5w0sCeIwUTXJ+v/jlPzUCEEMTZRSTsmSV0zZzepd7pXuuhJX9br1sxvcLGtdzKpcDJ7zDCtcDCvcTMs9LErXWxRvsC7aYPNso/XT9aaFG2YXb9Av8tAt2zCzeqP+czftaletOletOp5mjYtuo7tZndOsxrU6nTyd1rVqL9aptzprNrlo17vqNfB0X8PS9Q0sXTRaeOr1PJ3n7oYPt8wtSDpU++AuxwCEVdlTr2Gp+uj9FmWrdwxLCGFlZWV5eflbh+m3HPNfsRJxGHAYcYhwr1u7MZCjaULRWAkQBRGFoBIABcvIWPkr3Nd+M25P2ldbj32+6exnrhc+W3Vp57Kr2xff2rYgZ+vcu1vnXvhoxZOM/fX1RSyCHMVhgGnC/u/z+a/cQYLf9DjBGBGMCEYIIgAgBBABiCEiABGACFR1WkWYRZjFhCUEEIIwQRhDjCBGiECIgRIiCl04dZ7v6cP39PTx3MX32u35w674+Jjq6orn1aUV1YWVNc+qa4oeP7x55lS6KO7AwaiwvRHBe8ND/PyE3t7e4eHhT548+V3l4H96HiAiEDLkVVnL2U/aQicAv+HEdxwbOEEWPE12wIAVWaKEOVyMIYnWJ7GzmQN6gxEag5Fa9GFDkDAHpVmTdFuSbIdEdlDkiFIW0elLqcyllNiePWzxKlSPibPmji6XZq1hLmxRnP9o8MzmwbMbe4+t6znBk1/ais67K2LMByO0mMMGINESnVwDzvDkWR9QR1ajo6sUCTZQZA4OaMuCJoLwaUzoFDZiqjJ8MrV36uA+3ebYjc/PHWabj9YdtqT4alL/0cqIqTjWCIttUNoilLmSTVugEFmxCeYgxhge1FOGTqXDp4IYfS7RFCfOQWJzVmzJiq1B6lx8ZCnKWoDT7anDswb8J8AwNSAyY44shpc3ghuf0td2stnbpCfd+466gAsfcVc+VqQu7Y6chRIt0Jl15MaflOc2sBc3k4vruXPOVMp8hcgRJTqQOGtZ5CwQawWS5qJER5Rgy4rt2CRHkLlInjZPmblImWxPYsyA36RX/tMbkzd2Sm49K8x/K//0/sCS4ziEUGVl5f3791Ww5H65KMEfaP8Ey9dgQxyHAQf7ZE/O5X+1utp5dpuLdoO7esMbWDa46dS/GQ2uOo2uOrWuM3O2zH9+NPbOhazrd293dfdzgCOAIIIhhwn5/xeWNMMpZZwcoF7m6aWqr1fWu6i38aZ2u2t3Oc164aTzwmVGm8v0Vmf1Jmf1+nUatc4atS5atW66dR769R4zG9x16121atdpNLhot7vrt7nqNq3VbFmr2bZOu/0DrZdrZvU5z+5Yq9XhrNHqpNbqot7sotnkot3ootfk8hqWDa56Da56TTytVheNFp56natOpYfhgw/nPkuPrXt8nwPoLSxfOzVv+q/8IvsdYYkQ6urqUvk3vwcsMUYYsxhDhDEkGBIIOEZGwACBCkQjZhDLunBPHVuT35NzsTr9wMOAL+58vjLvQ6unm42L1s8qXa9f4jGz1F2vzEOvzEOvZL1+9tbFRUcPvGgqhoglNEYQ0xj8J7AkmHAMIAwgrKplECGIYIYgiiCaIAZBAAFkWEQrAaIAolkIIcIAIobFNINoGjE0ZGgEWYQBiwBkaUhTx1JTgzz5Ibt8Qn/wCd3N9/nhu5Sk+Jraiuc1JeU1RWW1hVXVxVXPi2qrSyvLCnJuXclMS4gKD1aJGERGRqp6p/zGKoL/8IpAhFmWAYNVPXe8mkLV2MDRwHuMLFSdTbBCx5aD4yth1iKc6gDjzXC8GU6YA+PnKA4Z9UfNBEk2KGs+yZyHk+xRgg1KsMWJDorEuUzmUpK2AMVZDIRqKQ8YkhQHcMqFXNuGru+A1/6Eb+yQn3cfOukMzrqBtAWD4RqDgRMV4dPgYX0otkEp8+lER5DogMS2WGTO7tUEgWNYwSjsP44VjKaFoxV+Y4ZCJnRHaNbEbqi6FEvVpNTuM1F6T6QEwyj/USBsGorSI4fNcYwNibchcRYk2hhF6bKBk4DfWOg3RhY5lY3VRSJDlGTKJM6hE83ZJCucaouTLFG8kTx8mjJwPAqaiKMNQJLdUPICxWlXkP0RuLpZftoFnHXHp91g+sr+KNP+cB0YZ6RIW0SddmPOeaDLW/A5N3LGSZE0V5lgj0T2OMZSGq7PxtmwiXOh2BEm2LEiByZxLkhfrExdpExfoki0xdGmIHBqT6BGQ9bH9aVXnxY9VV30t01M/3BYvp1GdXX1vXv33gqV/P8LS/wPLxBxaEhRev3Zn52rXIxanLXqXNXq3TQbXHX+5ah2m3l7ywLJyaSbF7Ju5uV0vezjAMcBjAgEHCQYc+h138l/Z79uzu/kgD/3TghCDCjCINBH3T0j+XRZM0+zgze5zXlqh7NOu5NGy7opLS5TWlynN/GmN/JmNLiq17mq17qp17pp1LvpNvBmNrjMbHYzaHI1qFs3s9ZpZiPPsJFnVO9s0Oak37VKs2P1jFan6Q3O05rXazS4qTe6aja7aLeu02tdp9Piot7Iew3LZp5Wq4tGM0+91k2nzMPw3ta5hcdE9c8eYwgBJuB1N7PXsPwVNTq/IywBADKZ7NatWzRN/+r+w/+EpZ8+LyOMacRRhKM4juIISwCENMsMIroLdksGCi7VZ4UW+m/N+3pF7ocOuRusnmyxLt5sVrZ+VrmrpsRdS+KuVe6mXeymU7xx1rNNsx9tNLy484Pi4zG9LeUI0RAigAiLEfnZmbydEUCEAZiBhIEEEA4QTo7REGYUhGGwkoGDAAwgphcNtaNXLaC7lm4tUzY8U1Q/klXeU0hyFZJceXWutPaerOGBovkh/aKIflFyLNo/fNenEbu/CvP8Ntzrb8G7/rovSHDp9JGCJ/cqJSVVDZWS6jLJ89KqqgqJpKKq6nlVddXTwmdBQUFeXl6HDh2SSCRvYfku18b/OiGqXUsWMEDeLiuJqY2YqQiawAomyg6a4LNO8MoGcHkjfdqJPbKUTbSFCVZQZINTHWGy/VC0Gc6Yj44vgxkLodgexVvDWHMstoSp81HmcpI6j8Sby8LU6SgtEmciT1koz1oJLmwAVz7E2ZvZcy7w9BpydBkbYywPnkD5j6T8R1FBE9hITXxwFoo2Zg8agAMzqQg1uf8Yhj+M8RqGfEdC7xGs72gQMIEKmzYUN6cpc2fDNbG8LK4uQp/2GQ8Fw4DvMNp3lMJ3HAzRgmH6MEKfDdOi/KexwgnQdzT2GY59hin8RlGhE+FedRI7C8cZoQQTnGCCRUbgkK4ybLJMOBL4j4R+I1GkJok2YeKtBxLsBzMWKU+tUh5fgY6uRCkLFftM+wOmS4PV4AEdkDoPnFgLTjnTxz7AJ51A5lI22QGKbFGMJTpgIgvVAzFWIHEeFDvCBHs2wYERzwVpS5TJC0HWMlpkhQ8YskEzekL1m09/8bz4yrPSwn9s1L8HsOTeeJAY44aGhnv37slksnd8s/7vmqrM4w0sCYdlysqcZ39zrXE1aVmnqYLlW1eykfd6qBzNKnf9Wx8tqTydevPi0VsP7na97OMA4QBChAUc+P8WlhyBBEJCE4RZqeLGiYqdyxt4Ws2uUxtcpze46DY567S4aDS7aDbxNBt5mo08rQaedp2rdp2bdp2rdp2rTgNvpmrU8/TrePp1vNl1PMNanmEtz6jRWb/NWbPFRb3BVb3GXb3aQ73GXb3BVbPFRbvdSbd9nXbzW1jy9JpdtNpcNVvcNGrcdYs3GN7dNq/odHJz2TMOAoBV/StfwxK/h7BUtR8ZGBh4u235Sw/1M4iCCMlZIoOYgizLyLByAPV1yopuNh0JuOe7MXuH482P5jzealqw2fDZRuMnHib5W6xy11vmfbzwwc4VBd+6FP3dI/87t5rwr2r3fSc58PfqOH6ROKLofEb/i1oGUowqPvqTT9PPzQTjIUykCCsgYgAADA1oJavsYz5XHUQAACAASURBVF81go7nsor7L3MvNJ8UF+33Kw/6qtDr4wff8O59tubu9hU5Hy++t23h/e3z7u+Yf3f7vDvbHHK2O+b+ad69L5YX7PK4+sWqM5+tPPbl2oyvnVO/8RB/sy3+z3+K+e7Tw7u/SQr1vZgel3/jYkPJ0xZJeW1lhaTyeUVldcGz4uDgEC8vr8OHDzc0NKiC4f8FWBLCMggwdB/bfK7moO1g0GTKbxKVYIXPrgPZm+lLG4eOf6DIXMKIHbDYHojsUJI9SnOUxpqBNEc6fQGTPA+I7XGCDU6wRCJzkOSI0pZxafNJgqkyYpoieDzep07FmStE9rKkeYOJc+Wp85n0+SDZAcaYUeHTmcBRyH8Y8hsGhCMVgjHKwMnyELWB4Gmy8Omy0EmK4InKgImUcAIjnAD8JlLCCSBkCt6nJ0u0rcna2XI7TfZkf3O4HiucAP1GAr/RbMBEKnAqCNemw/WoUG1F4HTKfyrtOxbyRxHv4cR7GLN7GOM9EgZMBCFqIFIL7tNn9+vIw6dIA8YohCNpwQhWMBz5j2T9JuAIDRJtBBIsFGKLoURLRbItHWNB7509JJzMBEyWC8bAiGkgzhSmLwDpi9i0hThrCUi2o6JNcKwp3j8LRurKAmbQew2x2AElOkCRPSuyA0lzcdZSmLEUZy1D8XPQnpkKwdSukNldV/5eUXy1srZKFdT56UV/T2DZ0tJy9+5dVUtL1fff4bv8F40QDr+t9uCIgqp5UPzDpmpXk5Z1mvVuanXu/wOWTW9gWe+mI3HXz9m5quxs2o3LJ24/yuvrH+QA4QDAhAUcwP8BLN+5vYvz8bq9Nk0wZmTSK0dLty+rc9Wtd1Or9tCoctNvcpnV7jSz3Um/zUm/dd3r0eysGjObXbRbXdRbXdRbXNRbXDSaeRrNPM0m1XDRauRp1btq1rlpVrtrVnloVnlo1rhrNrhqNbtot6/TaV+n2cx7HYZtVMGSp9noql7lrlu40fDeZ4ufnUtplhQTDAFWVbC+r7BUuTUlJSV1dXW/Oh74j/vx/zSEEASQUSgRLcPSVmX9w8aT0fn8L25tXXT/Q4sHW23zPna4sck295OFD79ck7/7o2f+XzaIwlqPiGqPpjVduliQlv4kM/NUeFhOSkrh+QtXROIT+w8UXDhz79wpaW+3ArEyjtCv+7n/25m8fYQHEFD0EEsPQFk37mmgnj/qunmyLinoifdHtz5bc2vr0tvr59/3WJi/ftFDF8snrlbP1tsXrrcvcrd/5mZbstH2qYdx0Qaz4vVmxe6m5R5mlevNJe6mpc6zS3jGRe5znq23Kthg/WiTXe5H829+tODqtqWXdqw5tdPpyM51KV+tz9i948p+vydnMp7fv11XUvT0wUM/oR+fz4+Li2ttbVXBUiWi9M7Wxv+6NIRggikaIwoqUO/9xqRV/cFqdMBkJs4CHV3OnF6nOO1Mn/xAmbYAJTqQBDsssoUia5RiI402UCaY0ckObJIjTnJECbZQZMWILWHKApi8hCTbo2h9Reg4OnAECBoForTRYWMYa87EmoN4cxhrAg8ZKELV6aCJMHAE9hvGCYcRwShKOFYeOEkZqckcmgXijFD8bDpmlizGnImzYg4Ysfv06SgdeFCPizUbTHaUHP+y4/6xoZyQthAtSjBG6T+RCVWD+/RQjDFMsASJNkhkhaONmUgduf9EpWA0KxgJ+cOQz2goGM/6TWSCp9PhWopInaEwtYGA0UOCEUr+cNZ3BBCMgP4jof94NmAiGzJFGa5GHdCVH541uFd3KFhd6T8ZCscg/nAkHMn6jVaGTWMPzWJjTZHYCiaYszGGOMaA7NOCwVNw8FQQOBXu0SNxFiTJFomtgdgaJduBZAeYOo+kzsOHjEGghpI/rd1/lvRucFn+5YbW5p8GYH7ddf895O7wmy5dfX19b9fRu3qX/67h12mVWLUEKLrpaZnPxxKecbOTZr2bWq27Ru3rjB6dJhedZhedJhedBledOjed5+76D75xLTmTeSP7dE7BfalMwbGYgywmjAqWrwtU/o39q5jWz9l/DZYEERYRJUGIGew/k1T00cIGnk6j67Qad/UaV/1m51ntTjNfOM1sd5rZvu71aFun93o4a7a5qLW7qLW9HtPbXKa3ukxv5am1uqg18WY08DQbXHXqXHXq3HTeZEtpN/K0mly0ml00mnjqDW9h6azV5qLRwJsh8dAt2Gjw4JsVzy6mtdVVEAIB5hD3jzAs5sgvbzryO8OSpummpqaSkhJVht5/WB3/k4ph8rq4SXU8jCHGEGOEIIIAMxTpaX1Vcic/kX/1+7XXN1sVbrZ56mbxeL11/vYVEt/PWxMiB88ff3X1Yq4oQezLzz1y4nxCWnb62cTIhHNpF9Pjz9y+kn/+2K2rZ/PSRWdPZlzJPnXx7tUb8kGZnOAhDtEEEgRVT4/kLRswwQhjhJEKlhBgyGJGTrqfD5Xeqj6+vyD4qzufr7790bzcDeaPPrS4v9k8d73Zo48dHm+bl79z6f2/Oj/4waMscEdF2JfPw//ccHC3ZO+fJQe/KN/zp+LAD/M93R7+de29z5fd32r+YJPhkw1GzzyMy9xNK91Mq90MG3jaVTwdyXqDovUmjzfOebDF6vaOBef/tPDYzuWZ37glff/JkSDPU4f2+O76u78vPyU5ubOzE7+RHvy9YYmQgkaQwgyRlbaf3tYTokn7T0IxpiRzkSJ9yau0xfD4ajrZkSQ54HhrIraB8eYk1Up+eObQAV2QZA3F1jjRFiZYA7ENLbYByfOReD4RWysjp8uDRsLA4dB/GOM/ng2ZBvfosHtn0nu0FCFTZUFTBv0my/3H0H7DkHAYEQwjwtFyv/Hsfl0iNsfJ1kqRGZ1oQqVYs2dcuDMuMH2JMsacjTMB8UYk1mwodWHN2e86n5zu/9G3LVhd4TtaHqTG7JtFkm3JkYXo5ArF0cVUsgMRW+N4MyZKe0A4Ruk3mhKMYPwn4ggNclAfxRrDhDl0gjkTawD2TaeCxlOCUazvSFY4kvEfzfiNhYETYcgkNmyKMmLaULjaQOj/o+49o6LK8rbvbrO2WXISRAEBUcCAobVNVCKYU9vR7rZzT7eKgCBgwEjOUcSsmLOoCJJRybGqiJJjpRN2fD6gTt8z9z0z7zPT99vPXvsDq6ha69TZdc7v7H+4romKfeNYz5Foz3tk13vE433oNVTpNUzlN059cAp71IA7Ycgd1WEPTOB9RvGeQ+HeYWjfaLB/EnfYEEdYgMgZfMQMEGmFom1glDUfaqHZP4XfM57bM7l+t5Hm+dEXmVdaO9rJ276pPxssOzs7Hz161N7e/v8+LCHFmLzZB3Jc86sKr0/Kheb1q3Wk/xWW9UL9BqF+/TtYuhrn/bC26NKpe7cuPinIYliW8ohCHhMWUIAH3Rv+5/EnhSWlmGA1BkrCI66rLTWocK19g0CnSTheLpokFxjKBUZvz4NevVBPLtSTi3TfTh25SFcu1JOL/uZFbblISy7Skot0Gpz1G52NGgRGDQKjeoGRTGgoE+nXinVrJTq1Em2ZWEsq1pWKDOUiwwaBbpNAu044ucLNIG+tafb3KwtuJL2ur8QE8YPydn8qWP7NoiKEent7nzx58v8JlpgQFiMeDxbuAIoAQTwEPAuBGvIsZAHbC9rr2p9dL9/35eP1C7LX2GW5WT7eZJfx/cqcw9/VXU5oenj9QXT43ej4e3GpeWkPzkRdOh1z9fLpRxeSHiaGXLmacO/J9aJr5/NuXnl5+Xz+lUsFadcKzl18eufOkzu37mvUDA8AxJAQSDCPMAsxgIjAwY4QRBCLAAt5gHhOg5UdTG1+4+XwV7tdn22dneVqli+aWiSeVrLONmO9zbOvFmf8ICg58XPLhYjc6GOPI4735xXE79pTfvNG9vlzd+KTn5y5fO5keHpKatH1a7UP75VeuZiyx+PFqdTasynSs3FViSdLju0u2P1x3leinI0OBRKDUnfjUleDKlf9SrGO1N2w0lmvRGRcuMbi6Ua725vnXd286Mqnq+J3uAbt/DgtIaa3s4fnEfhdrccfB0tAeAxZwqsJ09T67ERdgAXnPQqHmpA4WyZ+7kCcE5eyXBW/CCUs4CKtQaQVipiOw6cyx7U0RyaBcCMcZUaizFHEDBxpBSNmwlBLEjYdHtFRew4F3kOQ1xDkNUTj8Z7Ge6jSZ8yA30TVAS3+iD57wkgVYqo+qscETGL2jkKeo7HHSPaQHoy0hYmOXPJ8ZexsdbQ1kzgX3NiI726Fl1x7Q+1VJ61wyAwSaaaME8hTD3e+SGu6+VWjnw7YPRoG6uMIW3J2Jbm9SXVRwqS5sanOXPwyTYQjG2KlOqCt9Byp3jOMP27Mh1ty8Y7o/Ap8YRUTt4CPsCXh00CQgdpvLNg3mt03qm//KMUhHXBiGgmZgYPMUOg0PmwaF2LGHNRl/MayPkP4fe8B7/d476GM72jF/rHqgInqA5NUARMVvmOV+0ZpvIZxXkPgviG853vc3vcZj+Gc31j24ATusA5/RB8G6oGASazvB8p9I8De94HH6BZf24G8uJyMKx29He8uwD8DLPHbAAzGuLu7+9GjRy0tLW+fsDBFlCI6qNMJ6KAOGcGEDr7+rtIfUYrfunK86UUkFBOM3+3wMMUUAwoBBYhCShDBmJBBdylEMUIEw7eNjBgTTBDF+K/1p7+32fhnZZKDt1uMB3vVMCEcaK2uCPjmldhc7qwrF2nVibRqJTpSsa5UpF8v1G0Q6jQItWUinRqJQYmrWf5fthZeOnPvdlpGUQ7DqQnHEgggQhAjAhnCqwlQEagiiMMQQ0jwoHEYwjwhAAECNRBxHMY8IggRADgeaTjMQUQQJBgSBmM1AQwBCEECMEGEEIgxQ7CGIIjRWx4PaisA8taJi2BC3t4m3vokvDkT+M0K/G78HcShErEawmOm/XWif+EaywahVpNwUoNQu1GgLxfqS0W6UpGuVKQjFf/91JOKjKQiY6nISCoenAZSsYFUZCAV6cmFek3OBu+2oY3OBvUCA5lIXyrSrZXo1op1ZCIdqVhbKtKRCwzkAkOZUEcmmFgj1s5dY5b5q0vOzTNtLXJEIHjzvf9LGPZPAcvBMRj9U6vVT548USgU/7qiOsEEA4whpggThDCCGAIGYjUAnLITd1Z1PU7JP/DFzY+dnm6wy9o098nGxa92f5bp+8PA8zsZpyJSjh44dfJERGBQ9qO8mKBTZ+OvhR69FHLsRvDxOz//GLNlvd+yBV9Ym7tZTt8wy3rbIqed9vYf29q6L/lwq5/fsfRHT9VqDUIIY0QpJJgnkMMQYkQATxGgFGDIqnlVD+hpHih7XptwOOMbYbrrrHyxZb6rZaabVfq62c+/ET3/aeP9v3zSeDHmyQmfzISwrsKcyifpR3btzrx462Zsasrx8MgDQfkP8sIOxIYfiCm8n5sSHJMWm/zs0vUbMSlp4acS/KIzzz+6HXX2ysGgV4nJRUFBeQFeDZG+pft35Hy1ImfTrAI3k4o1xrVuRjUSgwqhfqXr1JcuJkVrp2WtmXF3k9Ppz8WPksKUvd0chIAHGL25df5fL+s/WS9KAAUYspRXY7ZdVX2pwt9G7TVaEzgFR1mipLnKGEf+1FL+1DKc7MRHWoPwGThsGjimq/Yby/iNZg6OZQMnguM6KMiYhM3AIRb8ianMYW217xjGayjv9T7wfJ/3GsJ6DlF5DWcPTgYnTHDYdBxmzofPwEn2JMEOh89Q+0xkPEbzez9AodNR4lxwyolLWaCKncNE2jAx9uqzAs1ZEXfGeSBqbt/RaTjUgkSZDcSKZKmBfSXX5Ze3N+zX4veMwsFTUdwccMZZecEd3twGbm5lz7uTaxu5UytRyodM2MzOfROYg7ogZDoXacOfciJXBOiCsyZuAYiajaOs+IgZ7HFDdFiPP6QNI0xRrB2KtEPhtjjcGoRbguiZOH42ibCGJwwHvIcxvkPV3sM4v3H8cUMYakYiLXC4OQozB8FTmaP6fb7j+71HafaNYL2G8t7DOe+R7P6xar/xKv/J6gBtjf8U9b6xaq/RSp+R0PM9fu/oZv85qpenM9Ivdg38B6xY/yBY9vT0ZGRkyOXyN4dHKAWU8pQgiihlKWIp5AfdVyGlPKWQIkI5Svk33MSY4kF2DhakQgoJJhRSgiikWEM5DdVAylIMMMaIUMoSqgEUAo5ghlICKeUpRhgRSAEaVD1DlOJBWEJKIaWY0H9ozIcpZSlFhFDCU8JTgnBXU3Xw7jzXaQ0Sw4bVuvWiKVLJZKlEVyrWrxfqNgunNAsnyoVa1WLDF25Webs+L7xy+c71G8+LC9WgHwMVRoRjKeIxUbSz0kK2OgvKnsOWKqRUA45illA1R5T9gNNAoKJ8Fw8UDEIcRwjAkO3nYBeDVBoGYpYSnqoI7qGMkqgxz1ENhgwCCCAygFAPx7HvQmIEEgwIYQjlKGUp1RBEMAsRQBi/eyr5Kyz/dhv297DU8BzAiKpet8TsKlpnIhNpyYQGMpFRvVCvXqgrEw4WOun9d1P/H0y58L+bv/tvg8BAKpksF09qEOhLBaZVEsNG0aTG1RPz3c0f79389NaVnu4uhCB516pE3okR/f+ds/ybU4gxBgDk5OS0tLT86zlLggkBCEOCMYEYQwQA5HiehQPtvQU3XgV+8XjLrJx1ljnuFjnffpTrsVV2KrIz41ngd79eikk56n2gPL8sNfFaWOil02cyU888v3gxf9WHf7E0325sssXAZKuR2bYZlp/Yzflm0dJdArGfi6vfL7/ERkfey8upz88rfvYsk2FYAADGiFJMMCQAYogBohARDADSqHFvA1OVWRrn92DHyuduVtXiqY1C4xKhdZa7Q+4vG2/u+rwwMfrm8eCbkUmXIk+VPcs/FRJd+Cy38mXZ7bSbMSfiQw6GX065GRN6Li78+pGA87HBd+5dyr+UdP/elaygQ/EJEZeunsu4d/PV6cR7xw7EXkm9cS4m5dH5KxfDou8mpZbduF5xJr45+URd4A/53wufrrcqXGteJjaWOus1CLTqRRNlEq0SwfR7W5bkp5xgVR0M4niOJ/8rsESIx4CBfBdoe1x5zGnAe4LKfxwONcWxtijOgaQswmeW4uT5ONaWhFvgE8bAfyLvPYrzGMrvG8r7jFD7jFb5TRjwm9Lrp9XjN6XPb4LSdwyzbzjrPYz1HsF6j1TtHaHaNw6dMEXhlijKGkZaMBGWbII9TLAncXYgaJrCeyK7bxKKssKpC0HqQj7FSRNrz0VYcxGzuOSP2FPLNQmL2fgFbQf0UaQFijTtiRZWpx5WVd6Qn1nXFqADfMZxYdPwmcXKlJVdp8SaS5s1FzcylzbyaRuVZ8XsBSF/ZkXXSSvFSUsQPpOLmoXPLOXPLlfFO7FxC/hoBzZyljLSlo+2UwdOUwROhYmz+aR5OHkRiHbgI2fz0XYgbg5KdCTxDjB8+oDfuAHf0aqAiSjIDMba4eR5OMmRi7Jmoqy5WDuQ4KgItVEcNVX4TWJ8P2B9x6ADE9ExfRxqRsJmoFALFGTOH9ZX+oxX+o6B3kM5r3GNBx3ZissZ6VcGNH+tNf2/XtD/bBj2ncdIf3//06dP6+rqBo+NkDc5lr9y8M3EFL9r0SCIvmljpghT/M55cvDTeHCzSDCFhACKAAWYIIoJT6hysD+AxwhjDSUMpQRQyg22pGMKKcH0rREFphhTiCkk9J9dKG/8qgihhCWEIwSTnte1Ufty15jLJQaNq/UaRVoyyZTfwVK7WThZLtSqFhu9cLMu8t5ZcOXKrRs3c0qKGaiilMMAI0iQildXF2Ye/Crzu+X53y/P8d7WeO881fRSrputeSJNPiCPOtB5JqzleqJCXoYZVX9NjSInXVX0QFGXhdRtWDGAW7poYwvpeo0G2qmii/b20n4F4Hk1Qf0YMoQoKO5HnBprANbwQMGzAxBoOMCrAWIwBgRh+nZniX8Pk38OS4IRCwDAiPY314d8/2KtkUykJRMayUTG9UL9eqHuIOH+81NoWC8wqpNMlksmNAj0ZELTShejRtHEJueJBe7TM3w/y7hzva+vD/+HWpX+QFiSt7mTsrKy6urqwRqff+WzmGCeIG5Q7QZxgB9AbBdoLCqN97n39bLbrtOyN856tsahft+O7rsp5VfP7P/u5wtJV66dfRh3Ijn+5OlzcXeP+J3/6bu4Vct3G+mLQ44/sDTdZqS3wWbWd4s+8po55xvxGv8d34YdD7p+/2FdRflAcxPX0c52d6lyc/Jyc3N5nh+MGBNCEMIcQgxBGsLzQInVHaC9pu1adOa34nQ3myKJWZXYsEaoWy42LvhSVBbwc8e9yyG//JIWfe500IXU6OvPn5TFR17If14eERJfWVZT8qoyMe5GcuK9s2eeRkXe3ed9dvPGY+tdDguW7vliW9CB/WlLFn/z4dIfVgn2bNt+4McfQ/wDkhMTbp8//zDredndO9n3buckRqXGH4+4FBKZ6udfevFcw7nQyiPf536+otBtVpnYrNrFUO5qKF9t9nTD/PJzwYDpYDEHISRvKpH/qBQRoZQnECKe53kAlbA7Txrr1u2tpfQexfiPRycMYeg0GGXNRdnwUdYg3II7ZqTxm8h5j8GeI/GeIWjPe9BzKOM9SuE7TnXIgA2aDsIsYcg0HGTMH56s2jdKs388e3AKf1gfh1mR6Nk4zpGLmsVHzeRiZrGJc7lER5jsiOPsmEBDxl+Hj7TkEuxVCfZs8nw+YS4fYY0ibLmYeWzsfHW0I0x2avXX5kLNULhZW6Sg4vwhtuaGNE7Q7j+F8xvPR5nzp+arzzpzNz5WXdrWd3pdR4K4//xaeGub5oo7vLFOk/KRIsoRRs/mY+zh6Q+Z1KX90Q5stCMfba+OmqNJWgRTVw6cmK0IsVPGO6qTnPD55WzcXCZyDhNpBxPmcglzUcJ8HGOrCtTt9hmvOT4VxzvwKYtB6lJ4aqE62k4ZPVuT6ITTRPiKC5/oxJ6czh/ShYE6NNgIh00DYRYkbg5JnEfjHEikDX/cROk7jtk7RO09vvHoIrYyLePxNSWn+fdD7n8QLJVKZUZGRlVVFX4jSoAAgYACQiBFiAJEeUwhJhhiCgEFgCL0JlT6e51z8qZkFFIK3hp1DP7BE8oPeodQQKiKUIwpQRQQqqaUoXQw8IgRBYRiTAGhHCU8RZjwFHMU8XTwqv+He463sMSUsITymGDa1yZPOpC3drpMrN+wWrdhEJZiXanYQC7UbRJqNwkny4TalWKjQjfrl/4/5qVduXXjdlFlJQvVhLCA5QkgRKHufHb90ReLS9xNKlwNsjfNakw5RJkGrCmTXfN9tNWmfM3sl2sXPvlxU3dBOumQV546mfGVIPt7l8zju5nal1hWXht6UO7/fe3xXXXhfs0xRzsSTvRfi1WUP+AVcgA0ECAVYVmkgHwXGJCD1lLQWYWULYDtZjCrwhAQgBAY/Olg9JaXb77x33qh/D0sAUIAItrTUBX45Ys1hnKRllxoJBUZy4X6cpHuH0JKkb5caCgXGNVKpsgkExoFujLh1EqJYYNwYpPz5Lw1Fs8P7sx6cHtgYOD3WYl/58f8hxT4DI53qbKmpqbCwsJ/HZaQIDVh1YTjMYOZHtwj7cq9lrV33cPNszK3z03f4pT905bnPrtv+vnKXryoLqt8+qzwxMnEpKhLx/cG30vNiDlyc/Gcr8z1txpNWm882f2QZ9omse/yRT9sWLf/51+iTp1+kplZUf6qtrGiprepU9Ex0NPe09XZ1dnd9jw7o7AwHwD+XZcaj4gC8SrM8rAPDciZ8vRnB75+tHZ2sci8TmxWs9qk2MUiY71DXeD3L+NPhHzzWaz3/mj/kLKsmuTgtIijpx/fK7h05s6j+7nX09LTHxa8KJKFht3esNF73oLtMyzWaWsLp0yWaE9YM/kDN+flfju+TJg4SThF283G7jsTw60mept1xkumGWycPfMz59V7PfYkX0h9nPe8NvNpxZP0kuSEG/6+obFHjkgf3+pOv9p6+mSxx8dPNs3PcrV9IbJ5tH11ZVoC0PTyGL4F5R8LS45AgBDLIxbzUFneevnbtn2GjPdoxnsE4zuaPzSJO2GoCTZVHDNSHNbv95s84D2G9RrF7x0K97wPd70H9g7l94+DJ0yYEAuQMBclzgNRM2H4DBw6DQSZqo8Y9QToM8EWJGE+il+Akxbx0fZ8+Cw+yg4kztXEz2YTZ6NEOxhirvHX4UKmowQHJsmRSZ6HUpyYcGsUZctFz4YJ87no2SjOQXXMGAWZ8EHGr6OFJZcOstVp0tAPu/0nafaPAeEmmhhb7pwzvrUdXP8MXP1UeWFTd6p73zlXcH0dubmWT16iCJvFR83hYh1h6lL29FJ1/Dwu2p6PnK2ImA0uOJOr6+FpsSZ2Cby4mj27lE9doo6x52LsmSg7lDBXE2PPJ87DcbOZ40ZdvhPZMEuQtEBzaik8u5JLmKeOslNFz9EkLeEvSdDtjfD0R8xJS3hsKj5pQsKn8RGWbJQdSpyPkxfhBCcSP49EzuIP62k8hw/4TGoMWqauuJrx5KaKZ/+zT9D//nhn9azRaLKyssrKygYrzhDGHAUc5dBgiyEkFFAKCSYQUJ6hrJpClmL8NtBKECVv6EggIQhSwlGMKMQED4ZrNZRqKGXfqK1CTAdVKAGmGkpYijCGCEOWYA0lkFCOUI4innKEaijRUMRSzBNC/rFLFqGUpxS/gyUlVNHZeOZY3gbLOrFOg0C3QaQlE2tJxfpSsaFcpNco1G4STq4TaVe4GOevsS4+/JfstCt3bt4tlcoAYgjSQJYnPKH9Pc2XIrI32slX6zQL9V6ttWmO9aWMtK/qRuYBlzxXvfbVJtKVluW/bAE1hVx94Yt9GwtF+oUu08oO/QXWvex7ciVjo0Oti/HLtRY56+cUrLF/5TYzf4P5078skl49RBVtdEBJ1Z2w4VXTtfjcgG+z5saPwwAAIABJREFU92zJ8/5ElnRI9eIh0bQhppdnFZ3tLX29PRghjMmbHxEZzPT+E1hSgjChACDaKS/x2frCzaBBqCUXGtWJjaWiPxqWxrWSKTLxhCaBrkw4tUpiIBdMaBBOyVlrlXf8l9zH9wf7ev8xev7F8b8BS4VCkZGRwTDMvwpLDDVYhbCGaHqAtFgaHXB/y5JM95k5a6wfrFuY/uPnT04eL76XnvM4Ozwi7kVxeUl5TW5uyZn4G2fC72xY9f1ME8k0/fU649fbTP/e2uyzLzefTAy5ef9KXn1VZ225tKm2sq+lnG0u6S16Upl+u/xp+kDb6+6uto6etozM9JLSlwiBwQcRjCgPiQrxAKpwX313xvnHO1blr7WpdjWVCXTrV+jWCGbkbF5VnxDVW/Qy/3762dDEF3cLYg/EJQanFuZUhB2Pjg1J9Pc+fv9OfnaO3O/g6RXO3862+2SR03fmZu5G+uK5c77R13K3m7nTavpnP39/+osvwucv2Dlv/reLFv1lnuMvyxZ5rlrstXqRp2iFz0Knnxc6fe9gu37pwk927jgUn3D3QXrpzbv51248KCwqqql80VKeM1Bwr+dafLHvd48+E1/YsanuwR3MsAAR+Lt6q//Isv43C0cpRzHAhAFEQyBkZKrMg21+5qznKNbjfc2e99TeQ/t9R/cETOo7qKM+rK85pK0JmMDuH6P2GsLufQ/seg94jcJHDGCYJUh2ItfF6PwKNs6BjbIDkTZs+EwUN7ct0LwjyIJJcGITF8OkpXzUPBRmB8NmoQRHdayNJtEGJNrAsGlK34ncSVMYPZtPnMueWoDPLtZE2fAxNurwGSjBAcbORtG2JNwCHNJRHNCqC15ecvUQV3Wh+ohjt+949f6ROEQXRFv2x8zrSxGCG5/gm5/Dm58rz69XXXADF0XwzDJV8AwueDobMYuJdYRnPuJTl3JJTnz0HBBuq4qYzZ93BpfXMkkCcNoZpYlw2krm1Dx1zGw+Zg4XaYvi7dVRNmy8A46x4U8YKw7qwGhbNnnBQPwSNmkZF+PIRtgwUXO45GWaswLF2RVM/ILeA8Y4aDoOMYdRllzMLJjkxCQuVMc5sfELceJCEjcXnzRjfMb0eE9sDFvdW371WcY9DQB/QlgOVmWzLJudnV1cXMxx3JuwE4GQQkAQIIQnhEOEw5TFiCOAJZySQBXBGBECKMCUIRRAQjiCAWEwZghlEFERPEBZDWExApTDlCUEYp5ASHjC8RRgAgiGBEOeICWBfRj0QaTkEUcgwghAwgKsALAPIwVFGop5/C/AElCKCaKEIYRHlBJld9PFkPxNVjVinXpn7QahlkykLRXrS8VGcpF+g1C7QahVK9IudTHJXWtTfGx35rUrd27fr6pvBpBFiMEQYQ0gTXVVJ/6S62IlXWHYIDJ5sd6+JcqPtJUXJwfc3DarzN24YblupcCy6dCPtK16oOjG8x1z5S6TKyXG3aeCSUNF06kjLzfMrBfpvtxkVfDVkuLPFletsah108tcp//kNyFbVUD7etn8B4XeOx5tcHqxZla5xKLMzSprrd2zb11a06JRW4Wqo6n0RV5ddTnLaCBCCBP8DpZ/t9n+u50lRJjwPKStdS/2bih2NWh8C8s6sb7sj4SlTGBSI5kiF09octaVCaZWSQxkgon1Ip3n62blh+zJz3ikUqkG92n/5kVB/1BYDp7IQSu7wRqfdz0Mv3sTpYgATBiKASaEJ4gnDIJKzCB1J1/6/KXPzoeuc4rW2D0T2RV8uab7bMrZXz2K7jw+nXzm0vWbBfmvEmJTnmcWlhU3+nhEOlqvNzcW6Gp/tGT+j+ZGW+bN+s7R5svPtwReTrieEpoge1nMtjf0VmeX3I55nnzgasDPgV9uuhkbpWhp623r7GjvePwwvbqiAgKOw5glBCIEAFBrlLi36fWV8IzPlxS7W9atNpILdeUivUpnkxx3x5LDPoc+/+5S8s3KkoaEsNTkoDO/fLrr9uX78fGnDgYczc94mXH/VUTojblOnxoYi2yst0/VX288RWxl5DLD0HnBrE+sTDfNnb3T2nKz//7T4cFXLp/NvXw2Jzn+buKp+4lJ92Ijr8VH30xOeRQce+to2LUTJ9KOHDl77NjpY8cTDh4KOZVy8cat+3XyemljrVxW3FpT0FX8rC//Uf3tM4/jQioynyKGhQgDQtBf9d7/kLQloRQSBDHkENYQyGsamOK4xkBHjedY4PE+9HxP4zNMFaitCTblQi1QmBUJtcDBZviEEX9wssZnDOsxEvqOJ0FT2UhLdPEjdNVFk7xYE2+virJTRtopouzJJQl3znkgwQmcWwXPC+DplVyUEwqzR+GzUayDOsZGk2gNEixBiKFy3xguUBdFWJJTjvj0PJjswEbbcFEz2cgZIMIch07jDulofMerPUcrfCYVH15YfPsYX3u++uDMPq+RrO9I7uA4FGzCRtr2R8/riVvCnHdBVzfwF1xwmgtIclIeN+33HQ8OaXMRNmysA0pdgs4t45Od2Kg5XIQdEzVHk7CQS1nVEzafS17Gn1+Br6zkEuay0XP4iDl8hB2Kn6uJns3H2aNwC/awtuawDoi00iTO0yR9BJI+QrFz+QgbLmI2n7RUfWql+tRSPtGp96AJDp2Jwq34CGsu1gGnLoOpH/EpS0HyhzBhEYqdh4PNef9xHd5TGmLc28vvZGU+Yt/C8k8ShqVvI7GDLUwFBQWFhYWDsCSYEEgQxAwAaowVBPcTrKJEhSAmFPJQjYCGAAIAYRGDSS/FKoCxBmIWqHlNH4HtgOuhmj7aqcFtiO+imn7KajBUsrgLom6s6UWYBZCHHENV3bRXjmS5muKHbFkmkpfT7teU7SWgp6ezpqY6X6Noo4ihCPwrsESUkjewBIBSou5ruhZV+LFttVi7XqDVIJwiF2lLxQZSsbFMZFAv0K4XadeKdEpcp+aun1Uc4vX0xtWbN+7VNrZyHIOBBkMesyxfnPXqtzVF4ml1wqlSV9Mc95ntwXvZx9cKftyQ5zqjzlW/VqKXv2FO/7kw2l3Xejs6c6tltXBc5SYb9YNLoLm6NODrPNfpJW4zqw9+Dl5chgWXeg58VrfWKt99+sOvV/cWZiJZnSzg22euNqVCs9fO+t0rtTpXacvFJnluFtlfLR+4Ewf6X3c1S1V9XTyngQgCTNCbapg3SeJ/cEow5OGgGURTVf7PruXuxk1CLbnQqEZsXCvRl4p0ZX8cLIUmNS7acvHEZmdducC42sVQJpwkE+llbXDID9tXmPlErVaD/8QTJP2jYUkpxRjzPJ+Xl9fa2vpOTeZ3b6IUEBaTPoo1aPBKwCzEGnV/b969zJ2iPDerApcZWWttn/3wcerXX1/wPXLmRHxK9Jm857kXzqZeTE17VVB3/Urerl8iFs//fMm8L+ys18+Y5jxdb5lw7nbLKQuNPpi99/vjp4NjDu/a9ehCSn91Qazn18kenz0O31d141R/WVF3VZ2qtV/Z1q9o602//bipRoYBx2A8QAgLWcz1I0VX0+WIp1vnVLjoycR6UpGhVKAvdTHPdLdvTToZ47n72rmriXEXY2POVpY3pl28G7DvSEH2i6sXr51LvVKUU+3zl5BZlu4zbbY42H2+Reg/Y5yb0ftOU4fMtJlgu3HpJwtmuk0Zs2DFks+TY84f9zuW86CgW9bdWlvTKqvprK9rr67oqpd3tXc0dfU392ma2xQtbf3Nrd0tHV3N7W31LQ0tzc2NtXUt0qo2eUVHU11jfU1VZWlVeV75y8zSokwC1AiBwRTPu/EfWdn/ZqkxxIiFmOcwwFwHbHxQHSoe8J4CPYcCr/fUhyYyUTaaeEeYuoQ/tZCLnwvj54Ko2SDcVhFo2uMzifGfQkJNNdEzwIUl8IKQSXDi4mapI2cpoxwGYheRa+vQ9fV98YvxZRdydS0+L+LiFnPhDnz4HBgzl4mxU8VYkngLeEJH4zWM9R2DjumQCFMSY0FiZuJIaxhuiaIs0El93u8DznMo3Dsc7B2t2juh5NDi4vvBfO0ZeYAZu3cY3DtM4zUcHJxAgoxI5Awu0oaJnsMlzoWJDmy4hTpQj/GbwHuPRD5jYLA5jrUjKfNJ6kKYOJeNtOPCbUG4LQy3BWE2TOhMTYQNl+iATztxMfYgYg6McEBRc2HcQibGEcfOwSHTVPvHqQMmgjBzkOigiV+EkpaSOEcUacNF2IKkJX1RC9UxC9jY+Z0HjHDkLBhpy4XbMtEOfNIicPpD/vSH8PSHXNwCPsqRhs8A/uM79+s3pnzZUvq4IDcLgDcy5X8qWOLfSZTk5OQMmogRPLidJIgHALMaqGCJigEKDjAEIMJhnlNgrpv2d1OlQgNU3VgBEEN6e2lPJ+htZlTdgFXAPhlbn8lWPWBLHqkLHg9k3O+6f7H3YYqq9A5QydSkW4MVeKCVffG0Ocon9wfJs0+XZ28TFv/46euk41xJOlFI22UFxYXpvV3NBPEUvzmufwxLTCjBkGIGE8BRShhF2/2k3K3WFeLJg/tIuUhbKjasExvLRIb1It16sU6ti16Jm2n+FvviiH2PbqTduv2w4XUPgJBiHrEqwih6H5wt+HRBidiweYtVw6apr9YY9x/4tOfQj8Wudq9djBsE46pcp2R/vUz5/Cbtqnl58qesdTOKxQZl3wlQVYG6MjvvF7cXErMC15my0O+I7DaqvNZz7OtyN+scsUXuj66oLLPlxqmsrfYvXU1krobNq8Z2rhzVKRgrF00sdjPMXGdetm8j6pIRZoAgBgAGIB4QjN6VjuJ/BkuehwBjDoK6kpxvhRUuRk0CLbnAqFpsXC3RrxP/obCcWuOiLRdPaHbWlguMaySGMuGUOpF+1ub5+ZH+L3OyBiOa/8/AEkJYU1NTWlr69wdNCEWIQkQ5SBiMWAwhpyH9vT0P0x58sTpvjeUrV9PnG2c//2VD690L8fv3lTzOuX3ublhgTHJY4r1LN/39Ql6+av142z5LM9eFsz7VH7PEcJS9/nDThYZOmx3cPzKcZzHcaO184eGfPSL8A1JCjnfWFGVcjq1+cqHj1SNFbbGmuVHd0ct0qXuau6Qllffu3G9raiQ8AxFSQ8xBFVa2dKZfuf3Fyrz1M6oEWjKRntTFtE5i9MrNstjzq9Z7d86ExabfeVpXUZ+cdP7encd1NQ13bz24mXZLWlmXm1X48bodS+xES+ZucnTY/P2O4BW2n8wbs9JppNPaqcs/sxOss1wqmP7RtDEzNws+TQ6OOrh7z+XY5D6pvCb38evs9N78Z20ZDzoLslpfFXQ31Xe2d7Z3DXT0DLR29nT0drX3tLd2va6tqZUIJUvnO61e9OHy+UvjI5KrSqW1NVV5zzMqigsJZBACb0T7/lhYUoIhhhzEgCcIw37SkS1L2NLnq816DeX2DeGDjLlkJ3LLTXPZWXF+hfrCCnxNpDnzITj/kebUwo6gGT2BRijSShVtqTm9gE1ZysfPxzGzQLgtjLDnIufTs0JyVqSMdcLnBeSSCz4j4GIXcpEOfMRsNnoOSJjDxlrROAt8VJvzGs56DOX2jYaBU1CQIQ4xJaHmKMRMc0JfGTBe5T2C9RyKvEdBrzFKj4mVR1dUPghlSxMafY3B3mFwzxDW8z2N1/uc/wfgqDYIMuZCzJiTRtxxPVXABLXPGNZrJNo7HO0dzgZo4+BpNMYaRc5EETNJ2EwSYklOmqJAw37P8ar9UxQBWiDEDMTM5CIsYYQ1irBBUbNgrD0fPYtEWaETBsp9IzV+Y1CoCU2eg1KWkNMfwhg7GGXNR9rg5EXKmAV8wgImwrb3sCEMt4SRM0GkLRvjyCUu5FIWa5KcNPHzudj5OG4+CTHjfD9o8zVov/xz/YsHpcUvEAR/NljS3/GyrKwsIyPjjUsXJpglhIGEU1O2GyvrqaqeDjRQvp+qVVTD0f5mUp1JX2UxRRmNlRka2IgV8t77aa2noytOnWjMuk3bGnvvny312v5yp6B4p3veN+uffbkx6xNh0afLirw3N2Wf5xk5Ah3K4mdlAT/kbLTPExmWuJiVLjcvF87J3bqw9ui3bOF12FOj6JBrVP0YIozeFuj+k69D6SAsKWQpxZxq4Pml51tnlosnN4i0GkVacqGOVGRYKzaRiQwbxPpysU6tq2HxmmlF2+cXx/jdv3Hlzr0nrzv6MSKUAJ5REHVPS8rRXPfpJW5GfR4rW76yrnTXa9m5pGzLfPnm2fxXdk3iCeXiKUWemzQ1ubQ+L/8Xt+K11kXus6oPfU87a14/OvPs4/lVAv0ykXH5r0vrQ7fVBqwp/WxB8dpZWRvtZUe/oQ1Z5aG/5q2bVuqiWymaJBOMbZGMb5JMqBKNr1hnmLfGOHfHQmVZFmUGKGIgUEPMA4IBeVO1/E9hSQCAgGAOMuVFz79aVeli1OysVS8wqhIbV7n8gbCUCY2lwqk1Ltr14gktztoNAuMaiaFcqFUr1H/+8eKCmMOlBbmDnr7/kbvf/wYsEULt7e1ZWVl/o1M6GInRIII4jNWQQewA7EHq1t4b5wo3LysRmVcJdMrXm+f85HL2tx2Hfvou7HBg2LHIjPSXj+8XRQUlpZ29dfVW7vYvfXT1l82x3rJ+mcd8nXX2oxauM1v107wtvziu+9FBsniMoc2w8X/Z+Emk/6Gz0RGN1S+7mit6W8tVnTJl+2tpaXnwoZO+v/n4/Orl/cvuq1evdne1El6NecADgPheTVVG7k/rstfZlEn05W8NuEslU/M+Xfz0uP/OjV8kxabFhCZLS6tLXpSHBIdXVFQWF5eUFZfnPMm2NrPRH2tsrTPL2nC+ub5TkM/prQu/2jjZZfOY5T+bue6xdt05/aMdNs4Oo43Nx2gHe3of+vXHm6diuqqLQr2/Tfptx4NAj0v7foj86dMTP38xUF+h6Hrd1dPd2d3d3dvV1dvR2CIvLiu8//Cx1mRjB5tFomUb7C2Wf7Lu10+37L53Pzv7eWF1VQWCDET8/xYsEYEcwoAjmOMHcE9x1y2Pdl8dldcI4DcGhFvAS87o7ibu9kb29kbu5np4f7PigrPygrPiwiomTdQf46CJslFEWqoSZ7NJC2DyApQwhw23RpGz+fDZMGY+jF2gDLFmI+1R3EKS+CGImouiHUD0bHWEFYyfReJtSIgJCpgIPYbjXcPQnuGM1wiF9yiF7wfqgEnqg1N6A8b37R+j8BnN+HzAeI1mPMcM7J1SFyyWpkdqCiNfextAj2H8riGsx3tqz/fVPiOU+8co/T5QBYxl/EepvYdwPsN5r6HIczjaPQTtHqrxGM3un4AC9fFJExxkRo5NJYf08P7x7O7h/J4RwGOkZvdwfv84EGzIhxqjcDMUPo1EWZL4WSTGCp804APGabyGqbyHckcmwXATmGAPEhzZCCsUY82EWaAERxg/D8fNQVEzueCpfPBUGD4dx9jAOHs21kET58gmzmPj5/KxjiTGHh83YLxHtnjpd93YW5V9u6q8HII/Iyzp26RMdXX1w4cPWZYdvBVABDHQKOUldZejm08H1kbulZ0+CuqLqKYbKPtqrsflfCcq+lTw4AvR7ZPf8YpcrvJ20V+2PXN1ur1+XsXZ46SjpjnpQO5a2yKhSckGu6fr7R9ucCzYYFclNs6TmBf4fklbi7nXpSUn9z2WzK6WGMnWjJe5j5euntzibFQl1H++YWZ54DektYxyCoIxBBRBSiGmCP6TFjxMKYIUM4gillLEqWDJ/ext1hUuU+TiyU1CrXqhrlRkVCs2kYqM6sV6dUKtaleDl25mLz9fXJp48Nb1S3cfPGvvUmKACeQQUMHO+pf+XxdJjPPWmrHxv9T/sLDc1TjfbcaT9bO6/Nd1/rqo3NWgRDS9NeYQ7pZqMs6UbneqFlpluzu1X46jClnl6YA8d4vmFToyF5N8F9289cb5a6flr5vzaNPiVyd/A9XpRJZVceCrYolxnUS/Vqwjc9Gtcp4kddGvEunUuBlVupqUfjK3L/8B1fRSbgDyag6xgGBA/1VYUgQRpIQFyhfZGZ8uq3IxanHWahAYVUmMK1316yR/KCxN38JSq0FgWOOiLxdrVwr0cz9dXhR/ovrVy8GU+X+El/8bsAQAaDSazMxMtVr997BkMYUcJmoOsH1AJevJOJe5fWWDaEaDwLBCbJC9zXHgfmrioQNZd9LTr9yLOB4XcjL57Pn7v3kdLiqTnww9N89pg6Pjls2u3mK7Hat11q0avuwLHclPpmt/MpNs112wcpyZyNA65Fefu6mX4kNCqstfdXU1d3Q19Pa2vn7dvPPrbxxs7VcvXilZLvp80/ab12/29XQgoIGQQ6wSdVSXhO9+7mZV5mYiFU9pEE2SifSqxeYFEouXXp/kpV0OCUotymlJDj3z8NodWXW9t5dvWWV5SXlJbWXdyQNB2sN1rCdaLjKau9h0kYPRAq/tvtE7w8+7hl0RBx8y//zrDz78ePxcyTir5ZNMnS1tHp46673z66fXT/fVFz27mlB550z1ndOv8++0vkyvyrnL9DT2dDR1dbd39XR0drd1dreVVrx8VVJ0Ke2+voG91fQVFlOdpxuLPtl6ePXqX7Zu9752I0subwaQg5gDBP9Lskn/5sCYYoQx4ghmgRoN1CqyQ5v8pvZ6fgACJvNh1srTK9pOr+o776q5tL43RdSXKuKurCW3NqNbG8mjbUzKUnXYTE2UpSbBFibP407PZ1MdVbE2bJQ1G27FRcxUh1owx4yUAXrc0Wk42BqHWqNwSxhphaJmwvAZ4KQxe2AS6zWa2z0M/zoc7x4JvD9Q+36g8h/HHdHCwUYo3ASGTeWDjNkj+krfSUrPcV1eujUhbg0ZsX1PAjv26cHd7wGP4YzPSHB4CjxhhENM0UkDdFyLHJmg2TeU8RoC9o3g9w6HHiPA7uGc9wca37HK/WOVfhOUfhPVvpM1nqPh3mHYYyjZPRTvGoL2DEGewxX7R2mOTIRBeijYEAUb8sf02UNTeP+xwHcU7zmM9x7B+o6Ex6bwETP4yJl8uAUMNcfhliTSBodbwRBTcNKQD9TSHJyEQ0xQmDmKsiaJDjB+Nk5yhHGzcYwdCrGAByayXiOavY267gYUPb5WV1OHIP4zw7Kuru7evXuDkTGEEYch5Ptb0s9f+XTZ848XPN3okPmju7rgFmXb+ppKn/h/ke06vdRl5pO19k+Pf0VVheyrC6++WflKMrNwk2P7rTjSI62J2ZW5fmqui27Z98u6T/t2Xzta7e1a7KpX6W6R84WYVmcMZF97uHVFqchSLpxS5zqi2mVEndvkBrFWo/O4l2tNH3+zXF32FKt6CUCD+lyURxTCQcmE/2EO7j4BwSwmiCMEcgpa9TR3u32FRK9WrCUT69WJDGtEJtWiqTUi41qxYblQr9jNJMd9Rt6OpSXJR25fu3LvQUZntxKwGHEs4dVMzcv0792L3KflfOLIPoyu+1VSvNbmgYtF9s+rlWd2lf24INfNLMfVtudqHOmr60w9WL3evm71zNxNq3qzboGGvNwDn5UJTV6v1C/dbF/1w4qXXy/J+3JFhe/OpvMxmvoSqmklbVVlx357JTSViU1qBDoyiW6N82SZq2GNxKhGMrVcYFqyZYHiVRZmBzCrIIhDGECC4RtY0jcquH/NXv5e4WewJhNBSDDLKXMfZG6ZXys2bl6l3ehsIBPpSyV6UrGuVKgnF+rXC/TqBXoNAr16gV69UE8u0pWJdWVC3Xqhfv1bMbx6oW69UG9QfEAmMpCJDKQiA9m7KTR44+Ii0peK9OuERrVCkyoXLZl4QrOzVoOzYa1Er140pcpZP/uL1YVJIbWlxe9SAH+6Psvfj9/vLHmez8nJ6e7u/ltYYkIwQRgDqEHKFkXO1ayvnV9KLOpXaFe7TH26xqY5zr/vRU5Z7sv4sKTIwMgtrp/lZ5alXXmc/rTo9v3nHy5y+WjppmkmH3p/H/6zyPtj862HF+yJXOjlabL1W53VnxkuSfjBV2Jpv3WpsOxJzgn/Q69evHjd9rqtq729p/11W9OmDWtdVq0WLVslWLr62y++e3QrXTMwwCGWQQxWdarybt3bPK/Y1bTKRVcqmlgvmiQV6VeLzHPcHVtOnQzy9Q0+eWbPN0d8vt1/0MPf3+vQJ9u/KKuuKKuufHj3yVKH1aYjzNZYizZYObtZrnDSniMw+jB2y5GrwqDrq0+mLNx3wuGbny0l0V95fOG0bIOjU82zl0d9/POf3e5rr1C8rtW01ilfV6k667pfVw/0vO7qaOvu6u7oaO3qbu/qau/oaG1qbmxsbDhzNn3sOMdRI+eNGL7QxHTT9q9irefuXPjRD/v8ElvaBgDmecLyFKE/3k+WYEIQIhixmLAIEK4NVFyUH7Dt9tbm/fVw+Bx4TtRzxll9ca3m/HrlGff+FPFAqqQ/VQivr8e31mqiHJhjZjBihjraAiTZo3ML4aWFTLwtF2EBw2ZwJ036/CepvIdr9o5g9n7A+0yCh/VxkBF/wlATaKA+qKPcP1HtPYbxGs14jEC7P+B3jdF4jlX6T0ChJjjClESZ4dgZKHYmirPD8Y44wpY7atoXOEOesK0lJ7nnnk+Htw7a+z7nM0YdaASj7HDSQhA3l4+cicJMSZgxDjZkDk1S+Y7VeI9hPMdwnh+o/cfDE3oo1BhFmqFwMxRiyh2cwu8bCbxGYI8RePcw7DGc2zN0YO8Qpe9I1YGxyoBxCr+xfV6j+vcMZ/cOgx7Dieco7D0aeI9i9o1UHtJig0xhyDR4Yio+YQoOG2r2T1Z4jVB6DtN4DVN5DuMPTCQnTXCIGQ43R5HmJH4mibYgodNAoD7rPYLzHP7ax2zgyYncB9eaG5sRRH9mWDY2Nt6/f1+pVFJKEUKAYMr1tJ4LzF87tc55QrWLScbny/ofnqb9FX3PUzK/cipaNUHuqvN8jWVZTABVNioyUzK+sC1aa/hq+wL26RPc3FEWuCNnvXbBhqm1R36mzTX0dUWq4XQ7AAAgAElEQVRr6oHcNVb5EpuMnzbRlkfNF70K3Wc0rdRtFk6uc5kkFWvXSIyqJTpNktEv1ujd2T6/+dEFquymgCcIUYwpIhS9UXj7HybGFEAKEEGD+mIE9FN54csdwmJns9K1JsXrbV66zSpdZ1e2zvalm0XFNvuabz8q+Hppxf6P039bX5Aa8eTW7afpz/r71ZDHSAOIor/7ya3LW5c/3GCfvcedL7pc8tPGZ26ON7Y4NKX+prnhV7jN9vk6s/tfWXNV59Hr3NpDO19K5pQK7Ut/2YrK0hUvb+T8KJatNqoTT285c5g25JDOMtJZTfoboLqdoH7CdmBVc83FsGfr7Ercp1e6GlQ7j22STGhwmVwt0S1eY5HlOqvop01cSz1gGUIQHgxGv6tyIpQSigZl4t5ORMng2YCUQEIIogBSzPb1pyeVbbZtFE+r/lCvRaTfIZjQLtCTC/Rqxbr1EoNGZ/2mFTptqw1eO+s3rNaRibXlrrpSoXaTs0GLs36Ls06Ls06zQKdRoFMv1JMKDWtFxrUi4xqRsVRkIhOZyITGUoGRTGQoFRnVig2qJQbVEsMqiWG52+Qa14mNAp1GgZFMpNMsnCAVG2Z+KchPjZFWlr+rbfx/A5aDbf6lpaUNDQ1/K++LCeUQi/gB2KOS5j3/fu0L8Uy5xFgm0s1xt8jatS3F8+cI/4M3Lt4tflH94F7G43vZQYcim6raX2WV79i803TKdGtTRzPdOeL5myO+j4jecvSM29GromPxi3YFzv30iGRHf3HV0Z9/+n7tlvtn0/b+tOvB3UfNLW1tHV2dPR1d3c2nE6MDffelRMc+uZsesO9QxvUnvIpTIV6J1bhHXn1yV667dZmLUZVEWyqZJBVPkYoMa4XT87cuVz68cj/tSlBgwvWo+9ciryWGJqedvf04PetVVUVZTc3+fUccp38osBBvmuG6cuyc+cPN542a4aK9MN7d/5boSITlt0emfbbHfG3arhP9ZZU7hc5bF60of1p28mBoXn5GS3N5b1tTb/vr/p4OmbTq8eNHGRlZVeXyeunr1tbXXZ0dvT09nR1dfX39/f3KmJh7evriUaM+mjDZfaXr0R0eaU4u/o6Lfw6PedjUquAx+F+EJSWIEIw4QlgECeghLY8bQz7q2W/KeOvBE7Z88gr2kpjc3Y5vf4pufcxc3ahOW9eRskp12UUZO3/g0FSVzxTumD4TMQ2fsgenHEDSHBBlRUJnkBNTgf8UlcdI7P0+3vs+2j2E+22o0mOYwneUYv9YtZ8Wf0AHHdKFAZMZnw9UXiO53WN5z8n8AX0QZAqjzEGUOYyZwUVbcHF2MHkhH+dEEhdyITaKMIfmCzvbis523t7b7asLvYbAQB2UsJBclJC0taqk5apoBybcig2fAWNm4tiZmiMGXKA+4z+FC9DCocYwwpSNMkWJVjjRGsdZwVBTFKjN7hvLeoziPUbze8dw3mO5/WPx0SkkWB8H6aPjuvyBybz3WOQxAvw6HO4aifeO4T1GsntHDPh8MOA3UemvpfbTVniOZ70naDxGc3uHQs8hyGsI7zlUs3cE7z8JHNFBJ3VRiAEI1ocndPiDExmfMcBrGOsxpN1/hiY7MvvB9a7ObsD/qcOwLS0t9+7d6+vro5RihAnCVN1VEvVr/lqjTsGUhtUGTzbNa0kLpl2FdeE/526wkQq0mwSTcl0sXp+Lpj0t/XcSsjdaVLgZFm11IsV5QFpSvM+1yHVssWRy2/6PmbtJfReOlv4mKHCfmr3OURYbSFszahJ/KVpr2bhcp9l5cr1wUtNqbbmzQb1Qq3XlyOq1U+9tmtdwI5UOdBHAEwTJG9+PvyrFvp3kr5MQTBAa1IGHhCCEkZK2lud/u7Z4nUPXgTXy41/3ph5qCP5Zc/V4vsealuhfFTeCGs8fZAsuZyYdeJyWeOPmpftP7zd1t6kxB4GaaLracm49OfxtzqHPay8eQfL81xHHnn+1LcvnG03B5c5zRws/F2ds+jDPfxtpe8Y25D7atS1r6/J094X10QdIa0njw5QbX60sWWP1Yuu8zsw0yrwmfDfi+jBhOV4DoAZy/RQolGVZJbs3P3e3LXezlK/We71Ku3m1XrXIrMB9TubHK3suxSBl/6BD0e99F34fAvwvJ4ESTOlg7yvCmCAMEcZMR+ed4OKNMyqcTapcLKpdjaTC8TKxYaXQsEZiWLlaTyYwlq8ybHQ2ahIZ1wt064RaUrFWrUhbKjKQifTlIp16kbZcpCUT6dSJdaslBpUSoyqJcZ3ISCY0lguNGwRG9QKDeoGeXGggFenVSnRrxfo1YoNyt8k1LpMaBXoNzsZ1Qp1GwcRasUnWTve888n1tTV/oyz/7/yG//DWEfzW+EImkxUXF//elnZwEQCLEKcC3eXFIT9kuUyvWWVYv3JKqWBixnqnktCg3Z/tyHqcdTn5ctTJ8LKSkpLiVw8ePCgtLk2OSdEerW02zmiRmcMKy0ULjRw/0p6bsPnQWaH3+Xk/x0793MdszbPQZEZemZUYeScsPPvmnQAvv+sXbzTX1ne3NXd3N/f2trc3Nz9++OTOgyd37j/5+rPvsh5lMRxUYMxyCrb8Wd5ny6rEpnUiQ5nIQC7Uk4sNakT6FRLj/K9WqDNvNJSURJ6Mf3zpSfHT0oigpILc4uoaWVF11Z3s3HUbvgz47uhWq49/tN2xw8zFVW+ey9T5gau+uSTxLdyWcNnR84j5Z+Ef+75+VdVbXXzusN/pI+FpCRf2e/oVvSjs6G5s72zo6GhvaWn79JMvF8370OUj1x83f7//e59vt39zwMvv/7D33kFVJdse/zgz6ujoOEYUjEiSHM05kBEUxZxzznDIUXI6iRxExJwVc5YsSDjkDAICEk/YodP5/YHj88597/5+771777u36reqi9pw9qnq3b3pT/Xqtb6rSlTe1fGlu6uvq1sSHn7dQH/rwgXHl6xwPuXx4NT5J+sOxZnauEYlPu0SM4CwiNAYo//lK/L/aa6xnGCCMUCEhUSKcBcSl1Sm7mr20KCcx5LQGSBWX5JgQl1bBe6vxU82o/SNzC075rolurKSDpoicR0p4QxmvH6FwRMIXxnzVHCEMolUxkGTgPso6PQLe2oQdPyBnPkBn/1B5vRjr+evkqBJIEIFcLUQbxaIVGEipklDFLp8R37xGAX5s1C0EYo2Yfk6gK+OBKq0UF0aY9ifsKg3cVlvwuL+2Dn1wvkFF090Ft5oubqty3k04zqK5irTqcvJDSs6eSkVN5/i6wOuDuBrwyg9Em/MRmgwQTMk3pNA0DQo0GSjdegYPZA0GyXPhomGOFqLhCkD7wlSlxES11/7vUeDyOk4Xhsl6DBCdSBURwJVwlXFgUrA+TeG87vMeXQ/53eJyyjWawwMUYTh02DETBiuTAcoybzHSJyHQuefEGcQ4gxinX6iOcNkLqMknmP6fcZ88Rnd7j2yx3M44zYEcX7EnB9Zzs+NnspUQezzJ1c6ej8DSP+rpY4M2ECX2tvbHz161N7ePhDgI2exvK/9ZcCe9/ZTO1dN/LRE6a2dfmW8Eyq7k3XYNMtCrcl8SovZ+Her1XufXZF3t3an8QqsVCotp2ZtWySvzaEqnmafWFhs81u5xe9l6zQ+btDLtVfJtFXKdlApcd5O57+V95V/vs99Y6fbYDGzyXRii+m4jhXjPq8c375qXPeK36qsZz5aO6f7bbpc1ochCzGGhOABJ+Nful7/BMuv6EByOZRjLAeYknfXZpzakrt1PpN2rv16hOTV3Zq4YHnRC1GIY22MF3h/6/P9ROmHp7lXYl/cunL3wYNb9+4VVVSKaZqmZYTuJ72t8o5qeasI99XBvk+orITNz6fK8klPo1T0oevG9c5bN7rePpLTrdJPog+JwR8CTr923d/27DruqvtwO/HyqY2ZxyyynTdTjSVypo8AGYCAIUSKsAwgAIEcIiLu7H+amn3S4ZWtUamlTuVylcpVs7JX6bzatLKK6wXrighLf/NY/jUsB96nvx4TRAakdllEWEx9arrhneMws2KjTs467dxNGrnrFLPXqhXYapTZqolWqxZZzRTZqIpsVIosplatnl5lpVRhNq7ORqnSSrHKalKN1YRay/F1FuNrLSbUWCpUWSpWWk6uspxcZ65Yb6bYYDqpyXRSs6lCo+n4RtMJ9ebj6y3H11tMrDObVGE1ttpyTJPppAbTaRVmCrVmY8uslDOObsy5nvap4WvFum/Q+d+8w/9wWJI/AuG6urqysrIAAN/DcgClpL+tKT3u/nqdQpup1avGN1gqFK6emLPPtuf56wiPoMLc0uq8mtcPXnDDw6trKotLisrLq6J48VPHzlyqumCdvrnZjLkmYzTm/qIevOTY3TX+j1adT5hxNFB7f82dTJ+9+7foGfH2nyh/mck55nwh6lLNx6qe9vanzx+lpKae9wlMSEp79C5j77ETJ4+feP/mrQxCCcaI6ml/mPjWTrPWQrHOQrHeXKnBXKnOUqnSUlFkrfjxhBWVnV5TVFicXxHuExEdGuOwbsfDe49FpRUfa6p9BFFbth6N97xw0vjIkZnb1o1f7LH24CajldumLIybe/jmbKcU5YN8jX2POAlCjte2OUY+mxweJV+4FpsQGRhe+LG47XNH2+e27q6O/PzcJYsWLZm3yHa59YZldnbzLc3mr1q1YEVpYUlne2dXV19be09Y+AVbu4MGRtbq2pZOPlcWrHYxMeeYLNofl/K0S8xAwmDCyL8ryfkPNDIQ8QgxoRHph6QbMbUtzzwavLSljiOgz+9IqCITavRH6XRH6ffGzpYmL2ZTloKk+ZIIDdr9NxlnCOX0I+MyWOY8WOo+XOo9pt9zTJ/n730eI6XuI2nnYYzjEMbpB3z2B+I0SOo2pDdwHIrRgjEGMqEBJdRjo3VogSqKVmN40yWR03CCoUxoABIWUnwDwNeCfFVaqMkkL0S31tC3HaTX7eDttZ8urc5NcewtfVCfaNflOIp1H89EadJpy0HaSln8fDZ2NsPThVwdlqcDo/RJ0mwcYyANnC45PwWFqQC+FiPUZ+JM6PjZVKwhG2cIo3VwhCoKntrvOqLX4zc6fCqK10ap83DaQphkzMbo0lwNxNPA4arIT1HsPoEOmAG5mjB0Jg5XlgvUiEAdCTSgYBbmqeFIZYnXKMp1MHAbDF2HyJx+pt1/Q/6TUZgKEzFTHK7cEzql23e0mDMEcX5GTj8C1yENvurSkqTHjy91idsxZr5b3P6H9o+DZXd3d3p6enNzM4SQIEIYJG9reOG+MXPt1A6zyT3WszIsVUo81nQkHM900KvaMrvRTqXeetLLjVq9Obflvc3N0T7F5iplVtOzT68mHQXiysdv9s8rtp5QYqWYba+RuUG/dMfc8qOrKvwPiPNeki+dcrpDWvzi1T7LXMtZVRYzPplO7Fg5vnPF+PZV49uWKxTaaH04uRnXlRJaAjBgCAF/6Kh/1ab9oyGMv2sDlZDkGMjljBxjwhCZXNL8znHnUwfjnounm69Edj+8VRYXgd6m10YF1sYGkeyn3Q/S6LwX1Xcuv7xyNf3uk/R7TypKKiXdfe9evLqSmPzi7r3y3Ny6wqKCsg8FNfnN1eWdDQ3tbc3NX1p6e3pAWw/olLIySsLIoLgb9TSjzmrwqRT3dxBaTLU39ZRlMkXp/UVPCN0HGQZCyBA5ReQyIqeRHCI5AXLCMljcTBW/Lhf6FJze/vGAfeHhTVX+jp0P0uDnGkz3IMgOrMzfa9//hZE/tT+GBUHMUhDLMPWpOtUtY7Nmq+PqT0H7ZNdcq/ztm7lH65w2luxY3Oa6KXfX4qpzawqPrMrfPb9kx+yiteoim+mVVlOrLKbUWCjVmU9sMJvQbDqh2VSh2VShyVSxaaAyl7linalC/arxzaYKn8wUmlaOazId32g+rtFyfJOFQvOqibUWo+stfv+0amKD6dRKi0m1FuNKrWdmntqWfeNKe2vrN8r828ASQkhR1Nu3b/v6+r7BEmOMEGTZXroh/+Xp9ZlrNEQWCuXmY8qsxmXbTS/zOnbZzftq9CXe+aj6vKbGkuZofuzDB4/LK2pEoprd245OHqW2UGmu9dQlc4aqGA+ZuVZxUbKd101zn6fLg2OmnvBXPZC823+L3vLNqguSj55P8Y6+Gnv32C7Ohzeipw9f7zt82sOPKxReuXT9qX9U4iJLa08vr3fvXksALUUsErcVR7lm2qtXm4//BstaC6VqKyWRtVLeUXNZTnpl8ceq6obcN9nB3uevXr5eWiQSicoKK6t3nTi31nb3Rc/U84vPOqpt4Szd2fC+OOyU+y5N01vrfB8t97qkcZg7c0f4iqPbtZdsmjbr0inO66u3eb5BMRGxxQWVXzr7W1s7ujqa6mpKvDw4+3btcFi9ZoOZ3Zrl1svmr/B29/3U3Nra2t7c2tHY8oXjev7IsbNWq9fYrtvsH3l56xG+xcaQ9dt8bj380CNlIQaYMPI/zun/sfYXsBQj0o/ZJvHHqBpPHanjcMb1ZyZ4HOROBxHKiKeOhLpQqAd52kyIcp/7GJnjUNZxMHAcBJwG0U4/STlDxW6/yfwV2dBpiD8TcaeDIEXadyzjPhQ4DoKcn2U+I0GUijzZBF9YwF5cIoufI4vSowSaDF8NCdVgnBZIMKBijdjEeVKBHiPQYvjqMoEWSF2G7q5nHmyn7m0F97d13NiWf8mjv+xxbYxVj+Mo4K7ARmnLkhcxF5bI4uYy0cZAoAd5OjRPi43WgzF6QKApDppGhyojrhoUaDMCPTbWmE2YCxJnowRjEK0DuaokcqbYe7TYfwKO02ISdPui9amEOSDeBMYaMTxtxNPBXE0QpsJEzMJxJiRpHo41gHwNIlDHAg0g0AZReiTeiMTpYaE65T9G5j2C8hwu8xqJQpQIVwXytJkoA1mcEZVgRAtnUX4TpE5DodNPrPvw5mADseji4yfX+mU9GLP/yrDs7e1NT09vaGgAABCECQPltUWZp6zzrSd9tp3JHlieZzG1Yp9R9bF5ufazvpyxqVijUmw19s1Bk/6KdLm4tiz0VImlcpHdjPygnbi77EvOw5eb5xdaTc3fpFMbfvRzWmj/tRgm8ymsLSM0jWkohzRqraxNDn68fl6ujVa5xYxaU6U6s4k1FkpFljNyd6/ouMzDPS0IyCg5pOUEkK96NX+qK/knakAWs0COWLmckROIARHLZZ9yXPY+szfuvnCqMNG9/fX1+geJsszblZdDn/oc6H+Z2v44UZJ7p/FZqujxzVfX0t7eSGvIekU1lpY8u/Pu9qWMhzcf30h7fPtGONc/Li7oqjDsupAbKwgLE4ZHRETciL+YKkh+8OTF9XvpOe+y3z57XFmeX19T0tPZLv3SCyUyIu3FkmY52w4ZGQSQRZglchrLGSwHSI6gnEA5BoiBUgh6YE+jrCJb/OGZNP8laCghkg4ZEEsxiwiGELIs+62c4vePjP7SvlvAEUIQMxSENJa2VSS7Z2wz6oo43nslGGWnNF1ykWXf7EsJrvc/gl9drOGek6RHNSS6t1/y7k1x7zi/s+2cbYGFcpW5cq3Z9AbTKU2rlFpWTmpdqdi2Uql15eSWlVMbzabUWipVm02sMZ3QYDaxyWxiw6pxDabj683HN1hOaLZQaFul0GAxqsnit5ZVCo2mU6otJ9VZjiu1Uc46sz37RtqXP8q7/jvBciAmNisrq6Oj45tMOcYYApaVNpVeCnxuZ1hmMa3KYmyZ1eiS1RPe2KmURrgFHDjy6PLDN7feC70TbqWku3N8U1OuFxdX5+dVbt9wdO6sVfvm794xa80OFcs9OrZ7NG32Kpkmzz1x39D5ssa5RIOzvKVHPeZtCTU7zll5dN3szanRT0x0bV3PCkJC0rhxjw6cirG2c7Zc63jKJ952+4mAoKjsnBwKsjRiUFdDpt+BD+tVa01//w6WilVWSiJrxcy9SyXv7tSUfiwsLa2pKH/x6MH1a5erSkuqyiuKyqrnLrFcOW9tzHHhBWufYIO9iYfOXwqLct13IvlUyPW9EffXhj1bz79lFxxl7caZvz3E6qCnzaFgRy7XN87XNTI/r6K5uTUj421hQfaHvIy3715mZr5rrG/wdHLbsnaLtYW9t1eAu7v3xdTLN+88fPYyc+kS623b9mzY6LB7714nt0hzO3fduScWm+2/8SBLCjDEEBNWjsHfLjn0d5rrAVgiTFhMaEykCHxmmu5X+8+RuYwEroOknj8zfr9h//EkQBEHTmX9p0g9x0vdfpdxfmU5wyHnF+T0M+T8RDn9zLj9igKVME+NxGqTBF2SpA8EaoCrwgaMoVyHyFx+YYInokRdNsaQiZ8nS1nKpCyhYk0ogQ7gawKuGorX6+GqU/FGbNIcSZQuI9Rh+Jq0QI9JWUJft5bcWi+5uVFyzaE1bWvJtQCq8nkNb2W/00joPoGN0mIvLgUXltCxs2mhPhTqAZ4WLdACcfo43gDH6EhDpkGuCuKqIr42K9BjY4wkQgMm1gjFG8MYHcBXRZEz+n3HSYMnkxRjlDqXuTAfXVyMk+bjhDlAoIf5eligx0bpsLGGVIwRTJgL4oxovhYTqcbyNBmBHh1jDBLn07FGKNGY5in3B4yjgxVQ+GTEnQH4ajBuNrq0Al4zA9dXgQtzkUCL8hrLOP0scxvZGDavt/Ta0+f3JbQEIfZf2Q0rkUiePXtWU1MDISQEY0hLPzwp2bOw3HR84w59ELD1g/XUCsvxlbaTP+4wZgUnS+1Ui9dMzDo5n6p8JO8oyz63RWSt/MF2em3sWXlnXdeDWxm2hmWrp2TuM6IqHgGqE8kYIsOYkYuRXEzkECHC9qO2subrka8PWb9YrfveTjPTXv3VOs3nB5Y1XQuDLcUQiyk5lBBMYwQRxqycADnBZOAADyE04AwbMAghACxALIUYBBEBEAMKox55b22Vz/HXdrMbI/d23A2i86603A3B+Wm1qe6vvDfD9wn1l9yoN7FFcWdbboQ0RbvkcDY2hB0u8txcEbhHFHKohH+mMNo9L9bnQ0JgSXxofSK/6VJi9c1LRXevih7eE92+X3Dn4ceXr189eProevrF5EsJFy9GJSUEB4UHegbGhAgjA0LO+3rEJwhSLyYlxMdeu3o5/UF6blZOXlZ+VVllZXFpU219+6e2nj5xv1RKs1Ip202jXgr2AExJWIomWAoQgF8lfL+hcQAw39QKB4ZiYCUfEC79ylGIMM3IkRx3tZZwOe+3zO8RulcnBX95k/qef1qW/aT1krCM64LeXm++H9eVdav+aXJf5rX2e3z6obDi/P6S/SvLts0r22xSbKdRaqtWaqUsMp9WZjG9ylpNZDaj1HpmntmkUtsZxRaTSy0ml5pOqrRUKrOYWGoxsWr1lErzSZ9MJ9Zbj602/bXBbEK1mZLIYnyNzbhim+mF7vvy7lzu7+n69wjw+Wbf2F5cXFxXV/f9Hh8Clm75+PTE2o+WWvWrFGssx1bYjBVZK2RuMiiJD0zjRcaFxjgfcD2z3zP8fKyPe1BudklZWePLF3lb1h+J8EzcqbvlsN5mB8WlKaciLp3jbVVbdcXO7d3aiGdr+LfsQlLsPXi2ju5Lj/tv46403JWY8N7U4oym9vp9R3lH3NKmaO2ZPmvX/FUc+wPh+x2FoZHX8gvLZBACBHBHQ4b7rvw1yvVm38NSqcpKqdRGKXv7XMnTi3XF2aIKUVVFSYWoIDc3o7a8qEpUUlRUuWCR9TyNVSkn4y6ZeQZpbPG22Lt1kYXmb5PPb3M9teyot4UXf4sgxCGcu1NwduVZ33Xe+5efOrtXePoA38H+zMNHuSGRwqMnj/n4h3oHRMQkX3708n0EN2a20YLZBgvUVPSWLF61YrnZ2rUOGxy2rV+309Jsg73t1q0bdxw/cubYUZ/1Gzy37Io4ei7i0esCGSSIYEKAHAM5+Ycnj3wXBwCJHGDCQNgDu7PrBdZ9LqNY1x8Yj0Gs22DK6ReZ8wiZ+zjKZyLrp8j6jGc8fpc6j5RxhtOcXxjnYaznKBKkRLiqkKeGY3VRvD6MN2CjdIFAG0ZOYfzGiN1HAO4MfMGYip3Nxi+CqSvghSVM7GxaqMMKZgG+OozV7efPkkbrsgkmVJQuEOpAgQ7D15VEGcpSFrM3bWRpltIk8+YLDqJrAUzF4+rwBRKnYYzr7zKeKriwCCQtAPGzKb4OEGhDvhYQaMEobRytjfgadMg0FKGMw2cirhYQ6MEYYyrKkI01RnFGMFobCdRQ+PQ+77FU6HScaMQmzsZpS2DKAjrGCMQYAoEO5usigY5UoEXHGkpjjED8bBBjwAq0AFeTjtSW8A3Z5KWy5KXdsXOliXOpGK3+8GmQP5MIVaFAleapS6OM0A0b/HAde9OSTlmIYw3ZwKm005A+t9+bBSu7yu8/f/1MxlAY/csp+AzYwPshlUqfP39eVlaGECIEI0RJMu9VbZlTazW17NASmOr8cat+ldmE4lUKZa4O5FKQaLX2BxslkaM5rHorry56e2Bdod2sLDu1tgRfeXtrR0pirq1u4erxuWcWM23ZYkyLMYGAYIBlmPQSOcKEIJrAL7C7si/rfj3X7aP3vgy3TZXxjv1511BvOYRdMkJLCJYRxEAGQUhYgihMMMEII4QQgAgiggmCCAIIAYQQUKxEAiVSWT8tFdOSblrWRvob6oNdnq2eW+u/uynkkCTVr9xlaw/3VDVn87vtSxs8d77bvSLvmM3THUte71iWu9fs2VrjjK0Ls3cufrdt0fPtSx/uWHF3r8XdQ2vuHHG4fWTT41N7nrueeOLn9Ix7PiMluvDWldq3L9rLCr/UNUg+90n6qG4x1d4r7uzo6fz0pb3uc1NNc7GovKyyvKjow5uXT188TU+/c+vV40fXUlIuJSbwgoOCvL18nF3OO3oFewfHxyaECSN4KdFXH9969PJZVmZOfVldU0Xjl44vX7586erqkkgkYrFYKsrANYEAACAASURBVJVKJJK+vj6aplmWZSgasAACyDIsRnggnRejr+UxMQsJwPjL5+Lgc1mbFopjfPMj3LqybjTdikTZLz5dEtYk+oKix7UPE1ozb9e8uNyVdbvmWsTnS4Ef3HYUODlU++0sd3coPmNZ77q26ox5zVmzmjNmdecsS48trzy6omTP3PzNeiVbDYoctEsctMo26JSsm1Vkr5ZvN7PYTrXcfFqJ7cRi63EiC8Uiy+n5dopF1uNyrKYVeB/KuXdV2t/7bwlLhFBzc/OHDx++3+OzNNX88vJjh/m1FppNKydVWY2rtB5fYaH4Zp1u/a2ocG/XRF5sckTyo7uZYYGxWW8LykS1lZWN6Q/frDbbGhOY5rzytOeyY1umryi7+f56SIL/Xqc7LvEJWyN4WwXe9v4xp+OPruYYTF5tv9Rlja3fWe9bnuEv1u/mKmpu2uGYtnxj6Ib98avW+0+bs9XYfH98yvPSigYaYggQbm/Kct2dbzujwWz0X8Myw27W59TAz6VZFVXFVRXFNZWiyqrS2tL8alGJqLh68SI7U33bC4ej01a4h6hvPaZlba6ot3S8zlHTwyZTTPXVt5w9dtHe2uvoVr7uxLUbV3k4mLufOx5/7EiUgfEW/5Cb3Oi7wvi7zueTOQEp158WuQXGL1i2ZukSm+WLrJYuspylqmeoa2Koa7LAeMkC4+XzTVbozTKZb7h4xULLVcvWWlruXLxi86HT/i8yS2SQIEIIBnLM/rNhSSDGLMBSVlbRcW1/h8sY2nUQ5foD4/wj4/4b8FPEoSowXA1GqmGuCo6YAYOms/5K0H8S4zueCZiEuWqQPwsKtWCcPhtrAGIMSawJEuhDoQoKmyzxHktxZ+JL80HSIpK8HCctZaNnwxgjVqgNhBpQqA6idGiBTj9XAwxQlq+LebqIr8tG60tj9NkLc5n42dJI/XLuitIbAXRlelWwIcX5Seo0tDtEESTNR8kL0VdYagGBJhTMwlHaWKgJw2fK/BRh0BQSNgNHakG+HowxpqMMYZwJjjUCAg0kUGWDJ/d5jKUCp+E4YzZhDpVoLEswpGP1Yaw+EGhigSbkacj46lKBtlSgC2KMkFAP82ahSC2aq8fGLyQ37OCttdQVS3DNnE026Y9UBUJ1yFcDAg1WqEXFzZOmrJBcNpVcM+2LnwNiDFDYTMZ1eI/7mNbENR2iB2+yMhgW4H89ubsBG3g/KIp69epVQUHBwJ4EI7rz6eV8e4PS1Rr5nE3ober7gyuK16pl22p03+T3p0ZlrFv41H5W+fldpLoYFZbe3bPxgYPh052LOm9ckH/qqI7lZe5bmbHX6GPoHqajtJ8wfXJEsxSSSRkAJBDIaYgBK8USFovlkk55e5O8s1beXYUltXLUgkkvjSkZIRIAWQQJYjBLswwjk9G9PT1tLa2fmpqbG5vaWlpbmj+Vl5a9evHyyaPHz54+SX9878ada9HRgqTo6NgYYdqN5O7msmphyP0Nljd2m97fsuKpw/KXm1Y937Aic5dNxs7VBUc35x7elHdyW5Hzvg/exwrD3cqFvlWxgS1Xo1tuxLelX2p/cbMn54m0+A2szpU3FshbS+XdtfL+JjnTTugOwnZj0AfZPgIZAhBgkYxGDEswkhMWIwoihjAsljKsRNrHMlJa0osoKdXbTRgZpCSMtI+W9Uu7upiWvv5P3Z/rWwo+fnyfm/k+O+Ph/fuX4y9c4ScmBQkuJCTx+fzw8PD4+Pjk5GQejxcZGRkWFnb58uV79+5lZmRmZWRmvHv//u27qorK2uqa9rbPHZ/bO9s7xH39MomElkrR50aR79HCTfPpGK+21BDp22TJfS58fquG71Hgv1f85mLj3aiejJv1D5Ok2fcaLoV8ivMocN2W67GjNtk9N3hfhvfmktB9rx2tKsJ2FfhuyPfdUBq6qyxgW433loJTFh2Bu8tPWrV7b2lxWd9wbvVnd4eqUxZ1p6wr964sO7a4+uQS0e4F5QdWFOw1Kdutl7fFODfQ6dWdWzRF/e9PJb7ZPwOW37zefX197969oygpIggRgiHL9nUW8l1fWGnXmas0mU6qtppQbTG+xkLxnb1uW3pcdUmWMCzySsyl928LIyLivFz9aqsbS4or3r/Jt1+92/HQ+eg9kUJ7z9P69o8DEq305muPm+Z74PxC1Q0L9fecO5u8bNXRLfsipunuGjN2tareAfsD0T5RL003eFttDd1wInGny8WDrqle3IdxN7K4F9Kv3c+oqG1mEYYsIF2fs7wO59mp1ZmOqbVQrDdXqjNTrLZQrLRSKrdSyrNRqfDa3VP4vLYqv7yioFSUX15eVF2WV1NSUl5U47Du4DyV5fH7Iq6s9r5h5xm95lT4uuPB687Z6zjMmmiqv/DoWf9H1ltC1m4IUZ25RWnKxsUrnbwCbvoG31lqcWbuyjOOXveNFhzRX3Js5QafY16XNh701527ZuHidSuXrbc237ZorrnhLBMjDUM9ZV19FQM9dX0bM9vl883mGizRmWVkYjzfwsrOxSviQ3GNjIWIYIwh+WfDEhGCMIYAs1JJQ/cLn1bPaazHYNrlB8ZjOAiegQV6KNqQ4utQfC02ShsKNSFPhw1XY8JmSgInM+HKJEab5WvAaE2cYMjGGqI4ExwzG3L1gEANRsygzk+Shc0ASXOk8fNAwiIcO0/G1UcxRoxQm41Sh1FqQKDJCrT7Q5VRjA4SaCKuJuFqoUhNhqdOC1QBX4UNV+7ynFgRvLDshq+s7GpNoBbL+Ul27qdun5FMpCaONaYFOjRfEwo0IU8Nc1VJpAoIUpJ6jZG4j2J8xpHgKThSA/C1YZwRHW3AxhnBOEOGr4G4KjI/hR6XUbLzSlioz0YbSWJ0JTHadJwuiNVlBbOwYBbkqrJcVUmEuoynA2OMkECXcGehCG3ANwSJi8l1G3x/vey6Dbxji1IX9kaosAINHKWBBLMgX4uKNZElLxGnLJVeWt4fNxvGGuJINdZzZI/7uJbUjQ2FD3M/FAIIAUv9K8NyoPBITk7OgJ8PsWzTvYsv18/O2jA7P5iDSjNfue58t2th9ok1TFl+043rL8/teuWzpeZmKG79BGo+Z10QZqW4VtwPl4kKSS8jLv8oKUinitKZ2o9EJgWAYbEY4z4CaARYAGSkRwrE0k5G0iLrFff0ylravzQ3tnU0NzVXNjaWVtdWFBSXvn3/IS/744f3WU/v3Hr+6N6TF09Sb1zj8/khQcECLi8uJvZCYlJcTGxKUnJiXHxa6qWb164/f/To1YsXGW8yinKLPhSWZFcU93R++vL86Ycw/9zk4JrrwvqrUZ0P0tofpMmyn1E5L+nSXKamiKkvYZtKwZd6qqMeiduxpIcwEsJIMZASJMVEDFEPhL0Y9WMsxkRKiJQQCmEKEAYSADEgGBAMMEIYDvyfQYwH9MsxQnKECcSIhQABBlIUgSxBDEYMxCyLWRaygGIxixDNIggQZFlaykolUCqDEhnd0yvp7+/u7m5ra/v8+XNTU1NlZWV5eXl+fn5ubu6rV6+ePn6Sfv/B1ctXYqOio/iCKL4gOSExLiY2SiBMiIu7nHah+GM221hS6Lqt0F67y31r0fm9nTe88z3XSW4IKpy3dggOUveCa6OdwKuLTYn+zIu0lhiPbiGn1mNboeeu8hjPzICjuYFHqoSOb1w21seczfffne23vUJwsiBof6b7pjfn1jbxTmWeXlN7fl+R0/oPp+0a/PeKXDc0Bh4scdpV6r+7OmRf3in7co89Bc72rec3lZyxz+IFPX/8DCL8bwZL8kdhdIZm3rx8KRV3s4SlMERMH2gtzjpi/WG1SoXVpCazic2rFBvMFGosJ2TYajbdCqote1lTXvLo+j1/30Av30AeN1r0saS2vCY/q0RTbcGKeRsTj8embgoI1N/iYbDOWslAb9T0naaHjJUd1Gau3nWKf8zvsuqivda7ItSNjymp7VizJehDaQcv4UH8xezQqNfCywV+gvQTZ3g7HE7PN1yVcvlmfXMzQBSEEiLuyBX6vHfQrzIbV2Op2GCuVGM2qcxKsdxKqc5cqcR8+vstc8SvkpsqXoqqsssq86vK8svL82qKiquKau7efpPCu37TLSn9ZNTzs4JnZyMTt7k4mx05YuWsN81eYaqFw65gh51Bqx185684PX7G2kna27yj3uw7Ez3H9JjWkjO7zt5VNzymv+DMQmuPNbsjDzgnGyzZMW/x1uXLd1lYHnQ+G3Zsxyn7JVZrF5o6LDFfu8J6+/qdh/ac2bfn1Eb7HVbLLXZu3O7pHlRZUY/QQLQaxPhvF1H4+9uAIwFgKKO/9BdeqfM1Yp2HAc4P/b5j6Pg5+KoFTFnWy9OXCfRooR4j1GNiTHDiPDbaoCtoOivQRNGagKeChWooRpsS6rAxBijOGMUYQL4miVSjvBRoH0UcY8gmzaUT5oBoY0pgCGJNmCg9IFRHgpls5AwqeDITMAUGT5d5T8AhU0jYdMLTQIKZIGISDhwn9RjV6TmuNmBx9V1fSZGw0XsGPDuEOA8HLj8Bt1EoYDKKVEECDRypikOm4oCJ0HcU7TIYuA8G7kMp16HAdwwMVwYCNZKkC5N0QZI+m6gHhRoobJrYY1S/6wix52gcqUqi9VC8LojTZuK0qWhNVqiFeVqEqwFDZ9Bhaixfj8TNhgJdxNPEETqAa8DGzaVTl9LXzWTXLcBNS5IyTxypKuPNBEJVlq8KeOoowYSKNxHHmqBLy2QxxiDWEPDUZW6/druMab62q/Tj06IPVQhCCon/lWEpk8lyc3Ozs7MBAAAAVsZ+fvukIvRUE8+59ek90vG5JyO992mi7MMj/KUbtHSIK7Kk7ZnUlyIik2EJoWSdUlgF5A1IKmVlUMbSUrZPxsokvWxXc39rfXNlaY5I9F5UXJiXk5fz+nnh9XvpyamJN65yr6VdSLl8J/V2QtKlwOjYqIsp129cTUy8cPnSrZTEa3cv33l6887dtIvp9288f//iScbrgoKCksKi+pra2qrq5vqG+prarvaO9ta2ro7Ono5Oqqtf/KWf6qOlvXRHr7RZJu3q68VfuuVfOom0jdCfMd2J6S7E9AC2HwIxIDSFZIwcSjGFsExOpBjScoIgRAMBpYRAuZySyyWI0BRGUkIouZwhcoS+VsVGUC6HBAMECU0IlGMshxhBBhAGyFkkRwMi2wPFsxHCBGGCMUYAIJYhUIqBhECZHNFyCAiEgCaQlSOGIBZihiY0LWdYyA6cUw78ZBhmQFWVHTCGgQxLSaS0RNrX3dPf0/ulvaO5vqGxrr66sqKoKKumKp+qzS0POZi/xTBzx7zruxZdP7zk6mbdt3stXm2al7HLpOiUxZv9phXeB94cWtvgfzzv6Nomt+2lRyzKnLaV+JwscDtU7HGgMfR0ocu2xqAjZV47q/z21gYe+ui75+Epu5cum6p4J/O9d5b7H/jgvPn9KbuPbptfH7eqjzid5XawgHu6lH/m+enNheePv3Rc3xhxKNN52zN+6MvX7/++wRr/VFhihHOzs1pb6hnCUhhipk9c/u7VtsXFa1Qrzca3mE5sWanUZDqxzmJCnrWqKOpEc+WzqrIPNcWiD5k5wUHhjx89qywtqywprSyptrHYqjljcdyRBKGZR5jOnmCjXUFmR33WnDyy8sDCmZaTJy5WN95wOvCGR/hd78BrXGEWj5cZw3/GOXHe8Yj7RpsjB3eFmlk5Llm6f73Fof1W+06s3//89sOW1kYWiTGWENmX2tsJz9fqVFpOrLZQbDBXqjFXLLNWLLdSqjdXqrKa8W6tVpngTHvho6ryrPKKwrKyj6XleeVFBVWi6ru3ni03NNsze0PMGseHe8/fOxhw6yzvesD1FOGzCP6b8AtZvLQPt141Jt4q8w5/dsr12o5D/GdvGgTRdw+dCdt1LsbhWNTGg5HWW0OMVpzRW350ke058/Wcg8e5K00PWNsctLfZs8d+78G1289s3MPZenCP/U6bVettrbZuWLffymz90rkrN9tvdeH4NtS3DJzTYwzxP0Xt7k/TjTGGGLGwn617UhuyROwygnH+kQ2ZhNKWkpuWzMWldOwciq8H+XqIr0fHmtCxxnSU/pegGRRXDUVpQKE6jJoFYvSpaAM2zgTEG7PReixfnXBVKc9xYs4oGKKMog1gnBGJM4bRhkCoD/laOFIFh0xm/MdK3H9l3EdSTsOkjr9QzsMZrzFivwm9AWN6fUdKPEaKPUa3uk+oCFrR+CS0PyesyWMychoKnIcDl8EsZ7iEM6LfY6zYe4LMezzt8TvtMpx2Gco4/Qg4g5DLTzTnZ5nzL4yfAgydinkzsVCZRKsS3gzor8C4/yZ1HCJzGiLl/EJ7jiVhM0msFo6dxQhUWb4qFqiTSDUSMg34jINBUzB3FopUx1x1HKmCuVpAoEfHGjHJ88hNc+biEiZhLhuh1uOnQIdNRsKZUKjKCjTYBENp4mxp4jyUtlwWP5uNNWC4ajK34R2Oo9sfHC/8kF4hqoOAZYj0XxmWLMtmZWXl5OR8LZyEEJL0wM4G0t0CJT2QkgBxF9v/WfLlU1d7a3tTc1tDzae6svqqUlFBYfGHorcvnz9Mv/n0yb0712+mJF2MT0q6cCk1NDxCKIi9cul6XHSsUBCZkBhz6/atx48fP3748O2jJ88epj97/fJ9Xm5eXn6ZqLyisrqksrK0oqK+ob6hoeFTc2trS3t7W3t/T09fd1dvT3dPX093f69YLJZKpDRFMTTDMiwEAAI4cGiHAMQQYYgJIhgRiAlDCEQIA0BYFkMGIwYjFiMWIYAQQBgiQiDBgBAwkJVIwIBKztdQLLmcfJUMgkSOv4kH4T9k5QaE5uQDqcwEka+ScwMSdBgP3Ejk+Gsj5NunhBD5H0cjhECCIcGIYIzg14YhwhBgCDD8drD3/cW3XwccAX80+O0CD0TDQgliurG4FdR/lBW87Mt73pn9vPn1vYb0K7U3U+tSY2pigsu5vh/8HLPcj789s/f9yZ3vjmzKPLwu84Bt1j6r7D2m2XtW5Oxemrt7cd7uhQW7FxTumlt1eGn98ZWik6ZZp60KnNeWeW0udVtf7blRdM5WdNam4tzqkuPmHaF7c1zWVkUeKAnYne28QeS3+62jnSj88D3XHY8TQ3LePsPo75ll/k+FJQSwrrq6rPQjg1mKQEz3dn18/nT9bJGNcq25QssKhbYVk5tXTaw3m1BkPu3FCdPPhbeqS9/VlBTWFItKCkVPnz4vKy6sKC6sKa/2846YoWjgud7zyvaIO6u9L1tw4tdwfM0Pu9gcT/JP8/a8HBCbyb2c6xN298rld/arHRfpb7abt3nXynUnbDem+cW57g/R1nJYY3NC4JPAP+UXcujcu1t3v3xpYWA/xlJCdffnPn22dV7J6qlVFooNFpNrLZTKrJW+wtJcKcdW5cW+Fd0vLrUWvasu+1haXlRWkV9WVlBeUlJZWGlmaKo9RGXdhLkHlJdtmbbYaJiazrjZhlpr9Qy3rN7kvu1w5DyzE+Ex7+w3eDvYex7cEeB+MjTYgxcactGbezsyLePCvbwLd8r5F/OCol55h931C70bEHp376GwgyfCbO0OWi3faL3A1tzI3HaercVi++WL1qxctn7pojVmKx3mz15lsco+NDiqqfHz1zOh/ztYAowYKMWdeXVRa764jmU9h+HwqShtCXttVX/8XCZ2DsPTJVwdwtOVRRtIo/VBrCHFm0VFzgRcFSjQYPiabIwhHTebijUB8cYgRo/lq+Dw6ZTH7/1nh8rcRuEQZblQi0RrI74m5M4iEWokaCrwHC1zHcJwfkJOP2Knn+C5HwFnKOU2ss9nvDRsEhOpiEKnsEHKPcGzqqPWfXob1fs24LPXFOw2XOr8q4QzROo6gj2vwARNgaHTQNAkynuU1PkXljMUOP2EnX8CjoNYp59p52FS5xFitxFiz5FS75G090jWcwTrPIw5Nxic+4k5NQg6DpadHQI9xoDgyYirjHjKmDuDREzD/hOBx+80ZyjtOoL2Gi31GoOCJ+OwqVgwC0Tp0NE6MqE2SjDG0QZMqCryU+xzHUGdH0t407BQheWr0XF6kkRjcYIJvLQEpcyHcQa9AYpSl2Gfz47vf+H+Ie9ebU0jw9AM+pd2w1IUVVxc/ObNm/7+/ra2tszMjIzMtxmZ77KzM+4/uBsXF83jRURGhoWEBIaFBQf4+YUGBEVx+WkXLt68cvXB7bv3b995eOfu+1evM9+8y3j7LjMzMzs7++3bt9nZ2cXFxSKRqKqqqqGh4dOnTy0tLW1tbR0dHe3t7R0dHT09PV1dXX19fVKp9GvECsMMbJ4GYjv/lCbxLa6C/CFD9jfyKP6TlMT/t6SL7+3vPtR/Y/y/2X/aVfJf2994QIwRhDKExQSLCRRjuhfTfXKqXy7rk0v65P098t4O0v2JdDXi9hrcWo6bilB1Dit6Lc170P/+ZveLS18eJHTcEny6FFyX4F0d7VISfiLbe8cbp/WPj1rd37Xs4cZFzzYvebl12fMNC99sXvJ+y9L8XaZFe8w/7lxZdtj63e4lhafWlJzeUHjMvpazvcJxa5XfkTceh3MSImtePyN/j5rP3+yfCksAYHdnZ3bWGymQSRBL2P7WnIfP1hmVWE2tNR3bskKhdcWURlOlevMJVRaTX27Sbbkb/vnj0/qinHpRSWV5ZWlZWUVpYXVZYYWo+N2bLBODJVsWb4za7Hp3k6fII7kq6r4o9uFVr8QD611WrjhptzVi/R6hycJ9p45HnD0QtMP0MGf9scDte+8Hnr/i4X8l/Kql1bHt285d4F8MPcmJ9/B5ffdWX287QFJMGAJp1Fr1nrMpY41ytdXkOjPFWnPFP2CpWGelWGip+MpWq8zviCznyaeijLLinNKygorKj5Wi/E+Foq0LbTUGKxv/pmk4QnX+RBODCXNXatntNjtxYLXjJvPjq1ccWTxvT7zg9Uaz05uXHNy/8vAhs71nHI4f2+3usN3bboef7UaOje3JDRudFyzYbm114uTJqHsPRFv2BO05HX3l7sf7D0Q3ruRcSXl/+2r+s/Syp48KLyY9DvSLP33Cb739gb27zyXGX2351MGyYMAH+89R8Pl+rv/YWWIaMaS3rOXGsWbPKRKPkTh8KkyZx1xeLkucx8YaQ74e4elgrjYVbQDijXGsAeBpMKHTMVcVRqgCgQ4t1GfjZ1MxhjDeEMXrEt5MFDiRchlGOw6mHYfQLiMoz9FUwEQYOg2GTWf8lSj336WOQyVOPzJOg7DjD+TsD9jpJ9ZlOOOrQPM0ZFHqIEYdRqqDSF0xf27Vxd2tuRfaH7p0uE2gXX7ucx8l8xmLhCokXgvFacEYdRilDHhKjP9Yxm0k4zSUdRrCOg2ROg6Vcn5lvEZD/wkwUAEEjKe8R0tdhtNOv7COg8G5H/G5QdDxJ9pxqPjsL72uv/d7j+v3HSf1HSPxGCF1Gc46D4OOg5HTENppsNjpJ6nHryBIAfFVoFCd5auy3Jls6FTKR4FyGYVdfqM4Q2mP4ShoHOZOQzwVOkpDGqsNLswmqfNxohEdNqPX43cxZ0i747T+1wGv3qa1tbdBAJh/7dQRhJBIJHr+/HlfX9/Lly+53MiUlORr1648fpx+796dx4/T8/JyystL6+trm5sbP7e2dnd0drS2tTQ2tTQ2NdTUNtbVN9U3tDQ2tX1qaf/c3t3d3dfXN1Ad8/vsjm9ZH9/SHliWJX/UoB6wP8Hsb0PuTyD5b2Hmr2H5dx/b/4H9p139797/dTQIBphmsIxBUhZJEZIRKJNDaqARQDGY6iOUWC6TymW0XArlEizvJ/I+Iu/B5AuG/QRSBFKElRFWImf65VS3XNwhF3+W93+Wd9bLm0rkFTk4/4X09d3ux1earsVWX4goFPjkR3jk+Z0qcjuQd25P7pk9L3ave7XL/tmO1be32tw8vDMjmt+SnUPgv+3OErCAkkrev3vRR/XRckTY/tbsBy8cjEusp1SZjmlaqdC8cmq92eQaywmVZmNzbZRLnDfTmfdbPr6vLikoKSkuKxdVlX+sLM2rqSiuKC+/d/fJlegrV1y4N/Z4Xth0mrNsg6mSruYo9RUG6+frOOza4GdrdtZi+ZEt6zg87wvcc/wHwYnJp04mnT142cf9YcL1U8f8D+47cyfl8tXwyLvRMS/v36Nk/QgzkCAAEenvbLrFf+SgWWU9pd5Msdps0h9uWMVqs7EVlhNKbNRf2hp1pUaIP75sKs2qEhVUlH+oL825EhR01nzrookm6qO0VMbqTB6hrTlh4RzFZQ5aa44v3HFwyZ5ti/dZz93J97l+dpNnilOscJ+PYJ/z/ZCkq8K71jZn9Yx3rLE9t9XqwHbLfXYLt5jN3nRkl7+f95XZ83fNW3Fow1Zv+/Uce3unrdv9LGwcV646bGNz/Ohh//Dg1MjwtPPnk8PCL9+59ayzo5dhWIzRQBjAPx+WhBBEiAwCJK3veRtc7a3a4z4KhU7GiSZ0ykJ4YSEbbYgEeoSnhSM1pVxNFGskjzOS8zWh/xTkPxmHzsQ8TcDXxvHGJNFInqgrT9AmIZNZ91+pcz8gp0GI8yNyGcK4/tLnOrTfY6TYe4zUZyzrO5b1GSX1HEG5DoXOP0HHHxnOUNpHAfF1QepyJm0xmzIHx5hQkca9gkVFqXtbCi633zjT4zpO5vpTr/c4GKaMk/RJijFOMmRjNJkoFTZ6GuRNh4GTZR6jKfffJK4jpJ5jWf/JJGIaipyGBDNZvgrgqbNhajKf8TLnIZTzz4zzYMplsNT1V8prDOs/BYYos4FT2IBJtPfvMpdhrNNQfG4IcRyMHAdRnJ+k7sP6vX7r8Rnd5ze2//xYie9oiccIyvkXyBmKHX+GnB9p50GU2xDWbwwOmQL5yqxQGQhUEU+VCVSUuo+UOg2mnId2OKpKMvlPX19s724DELDoPwqy/Y8n8R8HSwhhXV1dZmbmwP6vJFjskQAAIABJREFUpqaqsbG+oaGupaW5s7O9vb2tt7e7r6+nr6+np6e7t6dH2i+WiSUMRSMWYBYQ9B/iOggh/F34xl8j8HuGfcvt/q/sr7v6t+2/e/9/9d3/K/vvduxvPA4mBMoRKweAAEAAJADIAZSzkLAIsxCzLEEUkVOYMJiwGLMQspBFCGIMCYYIY4DkAMlZIAeAIEAIJHI4IFYPMaAg7AOol4XdAHaxbCfLdGDQCag2AjpJX6P8cxlsLGLqiiQlmf0Fr77kPf785k5r1pMmUX5nW8u/txsWMExO1tu2L20Dbthe0etXW+YUWStVmY9tMp3YYDq12nxKueX4WquxItPJWXYmbfHBPR/f1ZZ/LCktKi8XVZUXVJfnVpTmVVaIcj98tLfZqfXrTJtxBhumzrdSXmA0QddIafZu8wMHV+05aXZg65wNKzUsNSfOC+II3Ha6POWl3D3vmZEcmnfnYvGzN7cT7/o7eWXdvpN37VrG1evv0h8BmsaYsISIIYG0lK3NfHPKrMxCscFySq25YpmVYrmVYp35pFrzcQ3WCjWmUwottd/sNu94lNBe9Lyu5GNlWU5zWWYyxylhv4vfZtc5U5bMVjXVn2GuMFRffYShxdTF29SXr1ZaoDtMe9pwHfdjEc473Z9yr6ac8Eg5fip8z+Hb0df27/IxW3VMEHTzkk/c+a1nj6zadcDikO9Jvrtj3Iplez2cY4N8LghCr23f6LR7l6+za/L23QGm5kdcnaPjou4dO+J//GT4/kPnkxOvS8QMTTMIgf9DWEKMZRAhqgVUpNUEGXxxH82eH88KdEDSApy8AMQYQqEe4mtCrgYQ6GKhPgpXp30Ugft44DIa+kwEoTNAhBqJ1QVCdZY/nQ6bCFxHQM5QzPkRc37AnB8QZxBw+Yn1HIaDxpPwqSRiKomcQiIVUeQ02n885faLzGmw2G0UGz4LXTEHdx2ou6vFqYthwkJaML8vekVe2qGWktstKQd7XcbIPAeLgydjnjaIMcCxxjjaCEfpI54aFioDriria6EIFcpfkQqcAiPVSLQuFM6ko1SoOC1pvIE0fjZMXQaidMXeI/s9hvW5Dul1/4UKmID5qiRcA4epo1AVHD6DhEwGXqMZp1/wuaFfYen4o9htWL/vGDpAgQmcQPmPpbx/o9yG0o4/gnODsOMPmPMD4PxAcQZJOUMZt9ESr1H9vr/1ef/W7z6Sdh3BnvsROQ5iXYZ1OM6iCpLSX13o7GsDgAV/j/C/f+jOkqIoiUQCABgoAT2Q5/5tJyeXy7+lw2OEEUSQBeRrxArBEBGEMUQIwG+kHPjiXyzff8BS/sehwLcl6PtPv98U/qmrf9tZ+q/Jv/8rIwO1R+QYfW0DlUkwlONvNUnk7HeNkcuZv7yGRI4GGpZDLIdIDqCcYeQ0hQBLYyiTI4oghiAKsTRiAQE0lAHCQCwDuJvFfQwSIyxFoAuDzwh8ZklPj1zWIWcB+d/mVn5v/yRYDrx/LGRpSJWUFzY019BAhhhxf1PFo31mhVbKTSvHN1uMLbMZX2KjVGGpVGk1odRMIddyxpvdy7qeJbeVvqkuzm6sKKoqyakp+1Be8qG6orSspDz9bob+RBOj4ToGv+qo/KIxc4SmvoKx0XjdlZNM9hjYrJm+2OQ3ncmDZrgc42+xOHQjPKkm/WFV+rWcKwlRTqeFTpyrQb63z7u+5oW8Skp49/wJwzCQEJrIpRDLZBIsbv30MObtOvWPdqplVtMrLSdXWSpUW46rtBpbYzG23nRijaXKu9U6Wec29L1OaxHlNIhymgo/xDr7JJ0K2z9355Kx85YpzJs7Zr7qz3oqQ/S1RxgajjaePWH+tF90FH7RO+8cv2fNweeJ1x5GhGYlhmekxD27ftPJyW+9w+HUqFsxxzmpp51uuPvfE16+lZQe5B1zYNvJMNfQR6l3X998HB0giApLOnfaf+2agzaW29w5vsmxF9JSbm7dfNzNlXc57bZMxiAEMQGYsP9XbliEAcAyGotxR0ZNxLIe599Zl5Fs2EySNIckz8fJ89loA1aoA3izMFeZcGcCfwXabSR0HYE5w4HzENb9F9ZrNOs3hjo/QuI3vNvjF4nbr7Tzr4AzDDn/CFx+oF1/lLgPY4InEr4a5GkC3izAV0WC6ShaHfI0mIBpYqffJK5jQaQeurmaerKu/46Z5MpcOlFPGmvcEb8q5+qZjoorny6s63AfK/P+jYmYhmO1UZwJjjOGUbpQoAkiNdgIDVqgx8TPoaIMOgOUZVxNEK2N4rVBrIY0elZvjJ44eT66aU1u2aHkOXTwBLHnyC7P33rDJoMUE5Ayn0lezCTMl0UZAL4W5qqS0KnIawzkDIPOv8qcR9A+E0GYOhDqAb4W4qrDyJkoTAkHjqfchtCcH1nODxRnkMR1SJ/LMKnn76zfBDZgAhswTuY9RuI6knEZgZyGEMefpC7D690MZSW3Hr281ib5AsCAgM+/tBv2T+d86DvttG89/2N7iMmf2neCrf8Rw/LHk/6n9Pr+L3+6+B+P0v8Py7+wgYn4j1qXhBAyEGqE/tCdl0MyQETytVLJgKbgN2V6QAhLCEsIQwhDCE0ITQhFCEUwJFCOB2KTIMEAY4AJIARgwkLMMADTDAEUwQzGEDEESQjqg1gqJbBf/rXu/d/rQf8ZsJT/R9AHkCJZfXOtqLwYAgrSUlbck+V9MN9Wu3GZQrPFaJHt7yU2k6rNp1abK1SZjhOZK2bYafw/7J13WNXW/8fjXqjgwIHiFkVZokz3YLq1tdpWu7S239rWWgVZ7oE42SCCKO5t1br3xi2IbFABZd+V5Mz8/gjc3rJKy1D55fXkuU9ubnJyTs47552cm5zPPdcZqhv7s2Oup8Tdj429E/MiOjbmUdLzmLTHL9LvPp852HFIi4H9mxqZdBrVv+3wHs0Gdm/cY5ie9ehOVtZtzPs3H9CB6fn5ZLflC30v7Tl1a0/UnhVLIj1/CXb9cb+PZ9TqX4+sWnh4+aJTodvu3b8OCISU8lTgMYGAw1whfPPs4ZqvLk4zfu7cJ8VOL9VeN8G5baKzTqqD9iu7Nsn2HR6P735t+oAnnrMKHpx+c/9iyv17S775ecXcZWO6jZrWffjCIZN/tfl8dFsro0bGJq2sjLWtezY379jItLPWkOANh5bOW/r07Lm0y6cTTuxNPvPHg9NnwwN2LHdZcz7y9MUt/he81/rPn396x97doYcW/W9p6uOXD/84//TP8/dPnIy5cjX2dvSm1ZtO7jt+5eSpy8cOXDgadfLAvp/mLdy2Kfz82assy2MCCQWiWVZ7bVamrgnhIZEpKIfkcek7Pslf2oZf3Fi1vC0O6Ed3DMbbh3C+A5D/AOzbl27pAta2VXo2Vy1tBFwaIdeGeGk95F4fujXnPJvza5sDHx3gowe2dFOt7qxY2ppzb6TyYBReTVUbuuIIa7p7BNkzhg0fyoZZqoLMuO1mykBzdoupaoW+ylMXbjGCUeNke8bJo0aDXbYwxFgZbJUZMjH64IrC+H2vwhxeu+tyK7vgbf1xqCkXYMIHGoOgAby/Ae83APiasCFW5JAzu3PUmw0D8n1N2e2DyG4LHGaiDDIqDBrER40hB51U4cNBmDnaqi/z0i5c14nssaYnnLmocaq9TvJdY/ldo9iQwSjImPga4A1duOVaBR5ahas7wSAzHDkS7XckkcNxyCDoPwD59qF+vZC3rsKjKefVWOHVLM+rJb9Rn/j2pr696dYedEt3srE7WtuF92rLL25KXJrJ3LUSVlmrYs+cu3ziLSeHiBJAyAf5gI/Iv/q3729jmRcb5N8miQ8BKvwV/7NEbLOimiq626QCIkW3npp3mBQVvSOjnpA4EQFRSopH6y0etheLzyFjAgGBkEJEEIVYQEigkAgACDwrAB5jAqo7hEQtmyViMZtbmHP77g2MecSrCKfMOBpycZJZvGPPFEfduPFt45z0kuy7pYzrlD62Q8qYDrGO3W5PHvj8tyl5V/elx11/kXDrccL9py8eJT2LyXkSd8M3wO+zuXt+2jC600jb7uOtu07q0cS0U/3u3RsaGDYf1K/54P5thuq1MB9jPtNnqZ/3IvewFUtPB6y6sWvD4Y1L9m743X/xl3vc5v2xzvXinuB7j66xiIOUQEo5ACBgMS+nXLb82bkz39o9cu6XObZzxrgOSY4dXjm0zbBr9cq+VYqTTuLkTo+ddO9N7Xl/5WzVrSPZj26nPot7cuvpqajjEUtWuo+avGHaj8sm/GrZYvCITvbGza3M243u1czKooez34oIP8/1h329969acnb9yq2zv1r5xTeR6zZdijz44vDZ+APHnu+Oen7oaPh6/+CtkYd2H81NSH738GFO9N3sR9GZ0XcuH9h3ek9U1sP7sX8ee3J6z6Mze2/+cfDlgyf7dh46/cd5lYpDGNDiO8tqr83K1DUhECBWQSBiU3NO/prp0YFzbah0acgtawXXdea99aFPd7RBn1vTQb68ZaFnU4VHU9a9MXBrhN0aIY+GnEcTuFKXbulB/PVRUG8u0IjdYUZ3WvMb+yhXahd6NpSvaE3CrMmJmcqDE2QH7eWHHPGJT/LD7RX7HfN2jeUjx6k295ev1GW39EXhI7gQOxDmQCPGET8rLnBcRtDnj45uUCUdSvEb/da9M7esG91qhkKsWH8TPtAEBRujICMYYAR8jeCu0fT4dHxkWnbQMG63HbtrBBtpQ0IG8f6mqsAhfPgwHDVaGTKYDzUF/r3zV7Znt/YBu2wUu0bjQ9PgkRngwFR6dBq7cyTaNVwZPIj176Ncr525okXBth5w/wh67hPVySlgzxi0w5oLNOPFAYP8+rDrO/Jr2+Et3WngABxoBP0MwbY+cFtfEmgoBJkK/qZkYx/WvS3noiX31E7cMEoRf+7i1VMyxCNMCfhAgz+LlOWVQvmTdAP3MUBLeWTJCQsECqT4BRaKCcWYYkQxohhTgZQKlameiqJxi1NRBE2CBYwoQhRiAiiGmFBABUAEjClFiCKeIoAxxf9klv9WVLVqlghBHgGFSn79xjWWVWIEEKdSPr9+dp7z3Qn94530Eh07JNrrJY3rmminl2rXKWVs+2RHvRfjuz2a2Pv2r5PzLu7OeHruxYvrMS+jX8Y+SXvy+OXBIyudZh518XfQGzaq8zCnTiMn93YwamXSv7GZZdtxRq3H9mg+XF9r+Ez7H7Z5+S3++vujgT67Viw4vOqHvS5zdiz4zMNx8P/Mem+dMeFSmG/c87ss4iDBmGCEIYIchiqIlJDLzTgWdmPqkGS7Hq/GdUl21E8Z1yHNTjfRUTfOuf0Lp7YJju3inHWvTOsT7TZTceNUxqN7Sc8fJ798kvkw2nv2/MkGtl4z3K07jLXRm2TUxt6whe1A7ZFL5niv+cVnzU+/Hdmy7Ky/x6Vty86sdT+1YUWw289BS/53wPP3y1u3pJw4kXDmgrfrusjtR/03Bh0JColYujTU5fdtvy74I8h331affX4bdy1ffDlg/bOjO7Lun8t6du/exUsev3tcv3aX5wHG4H3fWWKIkIpgwL4pvLslaVkPlVsj7MoAl/rKpU1lHi0Vy9qqVrRVrdSRr9JWrGwt82he4NpQ5daEc2uscGvIrtTBG3sj334guC8bOlAZZoVOOJHDzmyAObepW95yrcJVujRyFH94hvLwRHB6Ejw9hfw5S3VgWvaBydmHp5M/Z4PQIQUr2vBbuqPtlnzIKGXQcBQ2nA+0kIfap4R+ce/oalVCZPxG0zzPtrx7O7p5AA6x4AKNYbAZCjaDAUbQ3wj5m4DwYfDABH7/xLzto+CBCeigE7t7BPY3Ab6mXJAFihiOI4ZyIYNAmAkf2Cd/dUcYaKwIs87fMZqLmirbNVUZNY0/+Ikiyond76jcMwZGWrLebXJWaysC+vJ7hqkOORYcdFbsHq3aYaMIGMQFmHL+A3GwKQoyzFuly27uQ8IscJglDB4E/I14/4F8kCkOtaShNkLgYLCmh8xFW+bRLnGLfW7ixctXzvAYYUwx+qDvLCX/q5vQCidMBSjeKBIBEQETAeOi/zQJEhARgCDAciakccNKBYGKzozEiVJIKOQEqhAEuSCoBAoFTCjAFPKU8v/U+/CBmqUIpRRAABGIjr6fm5uDEcQIUvmbZ5Hepz8Z/MS5Z6qDXvI4vfhx+i8du8Y7dU5w6pjo1OGlc4dYZ93bjt1uzR6etXNNYfTpjJjrSbG3Ul5GJ9+5v2mBe+CiDWO6W38yYNiyUVOCvly49nOPoW2Hje4yxbzthIFtx+s3G+63fHeU/yGrviabfv3Jc+Jor2FGfnYWt5f8sGnYoN+66a22sr4dFJAe+whgHhFECKSYJ5hDGPAEF/IsfpuUHrb26hTTx869Y526x9nrxzt2j3XqHuvcLc65c5KjbpJDu+fj9a5O6Htv8cyCi/vePjyfHnMl7vZF16/nbVi8dqzZZAPdUX06OFr0/8JSf+Ko/p+djXrw06cLXT//ZrfXr3uXfXvKe/5h96/3un2za8XcP3x/P7dlUcjP326e+83p4O2/fve7/7Z9y13WXYo6fC008o9tgWdCwm8fOf5H+I59flt2uLuEL1kY+Nv/Nv78w4V9+3744tttGwPv3H7I8xBjQIX3c2eprmtMCEswBNl80tHYdeYFS5tTNwa61Fe6NlGtaMOu18Nbe5JtPeHm7mRrT+CjJ1+ho1iuza1uq1jdFm7rQ4OGwCATLqS/KsyE3zUcn5xaGD6GDx3G+/aTr9fNW62Lw22zg23le+xyd43K2Tkif+codHCC4vhnqtNfC2fn4Ahr+fLWcL0uDRqAdtoqwobAXVZ4t618j1P8zll3jy9nE0PjvXsplzXFns3Ixq50hykINkYhZijYHAaYQn9jHGAEQ8xBxFB5iFVhoCUfOZIeskNRQ7HfQOhnxAaaoXBbsnMY3D6EDx4IfXvlL28H/MRYYJ+CfTPYfTPfbncu2D0ZHp/JHZ2G/pxJD44D6zvIVrYHfoZ45zBl+AjFrnGKXSNV4bbKQHPO34wLMEXhFnCHeaFPTxA8iETYkJ3D0PYhOGSQKsCYD7Oku0fRyFE0yBJt6Kf07FDg1j4xaPKb+PPXr5/HGBNCcXW4T821ABISHy+1apaEEHEUjPj4+ISEBIgQQBBiuSrt/vnfptyd2DfFXj9ljN5Lu64Jjl3jHfXinTrHO3eId26fML7dS/s2Mc76t6eYJa/5lb2wv+DB2ayYKwnPooN8tgRvCNq+KfR0aGTovPkzehqu+XKRRdshtl0nmHScaN1/tr7OGM9fA84eujN84LBvho/bOnXa2v79QkwGnp82cavRwNW9+q0wsboXvP1NQizACBNICS8QjhIeUQyIwAIIlHn03cuYEM8z040eTegR69Qlzkk/waFbkn23FPvOqQ7tUxzbJozrFOPY7fbEfje+H/v22LaCJ6fePLt25cSRnf7bl/y47ItpC22HzOzZZbS+jo2D7bwTu+5/N+mnL4c6+M//Zt6Q7v5fjjj+28yAz+1+GmHgO2/8H6t+OLPR4+bOwGNBwZ9O+mZH2GnXBasu7f7ju1HTrLsajzUZFbYx9I/dhw+F7gj2Wrvqu1/+CIg4HLDz9J6TU5xmbdoQ+uhhDAAIY/gBmCUCFACcj9/dTAhwznVthd0aqJY0VHi1xtv6CNtNSdggPsAQ+hlC337Irx/2789t7iFb14nd2otsH0xCh+JwS2VQX1VIfxBhxR8cXxg6GgWPQH4D+M1dc1a2xRGWeWG26Ogn3KGZ4PBM1V5neeSInAh77ujn9PA0FGDMeTQHbs2Qtz4IHQR2WJFIaxo1gt09MTn8q0enfFRxO+LX9la6NwJL6vGr2+PtA3CYCdlujkOGQH8z3tcI+PZHgf1wUH8UNLDQp6dymwGNNAch/VBAXxDQXxloAsJt8K4ReOdQGDQQrO9Q6N5a6d2d22lLTs0kx2fDo7NVBz7L3z25YM9EeGImPTeHHp1QuLJj4erO0HcgibBVBVvxESPk4dbKHZaqADPe35QPNIMRlqqwQSpfQ7rTBoZZ4TArPtAUBxqzgcZs6BA21BLvGIYDhuBNhkrPjgVLO7za/UXyi9P3o28SiDDBqDrCsUlmKSFRmlo1SwQRAhBBmJOTEx0dDSBABCuJArOvcy/svDXL6oVdz4QxneLHdk6z65ps3yXRUS/RuVOik26ifZs0J+1Ee+3nDt1vjze7M3fSu53eimt7M15cTX12JyUuLj4+OSU2/mL47qCFrpt/9bLUt7Do42zeb1qvbo5dOo8ePWx2yNbDzjZTRusZeQweHWk1breJtX//gVsMzVb0MvU0H34nIupVSgLAEGFIME8JTynElCJMMY84BDhQALOfvQxadP3T/o/Hd3rp1CHNrnPG2I6ZY9u9tm+Z5qD1yqFbmr1+vEOXh1MM/pxt/TzY9d3d4xlPb6Q/eZAWk5DwNPXM8RtTJ31n1M/RwmyGn8+JqSNmO/SxWDFhylJL4/XW/f78+pPNw4f8atzTZejAPT/OPLF60eltawO9VkxxnhMacmr+l64HffctnDTPznCsZe/hw0zGnTl4/tdvf+rWqtvgbkNGDBh9POLPQ5F/Tp/0vfe6HTHP4wGAGENKISGg9seGFSGUYAoQ5QCVkYJnr/fOy/Voxy2pr3Rvzq/Xo6FmdJcNjLRmwwaz/sa8nzHvb6z0NURhg3PWd8/fbADDrNCO4TjCmgvuxwf3g9vNVOGjQLgdCrQlfgPRlq7vluvIfPvLo0aRE1+iEz/iE/PJiS+4Q47svvFg/1Q2dAT07glcGqMljZSuLZXreyM/M+o/CG0drPB3TA/65uWfgbKnEXEr+6ncW4DF9WSerQo3dgPBhiTUlIYORv7GYGs/sKUX8umgWNaswLN5vldL2WodGtiD+HdFAT1BkIEyYCDaaUuiRuGdw8G2fqyXlmxJ08IVHQsDTLK3D4NHZsDjX6JTswv3T8nfO54/Mg0enabcMSzTq1326i4g0IRE2PDbreDO4coIS+X2QSp/Y+hvzPkO4LebqUJNCnx6ku1DQPAgEGwOAkyg3wA+0ASEWSiDLXDYUOw/iGw2VHno5i/tmHX4+5fP/nj6PJoAgBGCkllKSNQMtd0NK/6hwvP8zZs3OY7DGAGkIryMZKW/3hN8brrV88m9UhzavxrXNdmuc6Jjx0SnDkmOnVLtuqTZdUxxaJ/g1CFmfNdHE3vfmmDwfN7Y11GrlbcP5D+59OrpvYSHz++cu7vmt1X+KzaHbdyxZ/uxkMAjX85xHWjq2LvfEGfnzxfOX967Wd85A51WW09fa+rs1nvUzz1sv+5luWDkxCu7D2bFJ7JFQ2HxGCEqxkpHBKswh6iSQJ7PwRkP46JWXpxtenuCXqyzXrJdu/SxLVPHNkm2a5Zg1yHZTi/VvmuCU/d7jvrXp/R64PpJzvFQ1b2LWQ/vJj17Fhsbd/HKzU+nz2/b3ujXhZvGWE4f0dHc3WJikLXdjgGGZ8eN9e3Tc1XfrkuNe51aMv/sCnffuT/MHjnZznKyz8qIb2ctPhxy2P2Trzb/6L5g4rzvJn53MuqklcngHh0NjHvZmvYZvvRn75Ath7+ZsSRo64GXcckAQDFeYPFA6u9h0BAiECjwhCgp5QiXlXVm1dtlXVRL6vFerejmHiTYlA81Z3dYcDuGcIHGyN8E+JuptlvjQ86qsFG5/paqnSO5iOGq7ZaqQDM+yBgEm4AdVnykjTzUFAcakU0981e0zV7TKW/bQEX4MO7gFPTHLHJqJjgyQXXQHuwZDfxNwIqOwKUZcmnAu9TjXBoC9yZKj1Z5K3umrrOM2zo55dyG3LtbYlYNzPXQYt0ayjyavfPSyVuuq1yjB727YO9OeG1bsKwZv7QB61KPW1qf82io8mrErWqON7ShW3vRbX3wtr40YAANMgFb+qpWtuXdG7EezQvcWyrWdeV9jfnAIXCPAzo2SXXEgT9uz+8brgo1k3nrF3pp53q14Tb1IdstYagNihgJdljxoWaqgAF8gCEK6E8C+yt8uhb6dMYhhsC/Pw405X1NoP8gsM0YBJirAixx2AghaDD16cF6aGUv75h1atHDuyeevHxMiApDFa2OCDOSWUpIlKa2zbLomXBCbt++LZPJCMEIcQTzRFVI3sTFBbif/9ToydTuL8frxTvqJjq2SXZsm+zQPsmhY4p95xT7zkkOHROcO8eN7/ZiksGTCf2uf2J24we7tB1e+Vf35z+8kvv03punj1JiYpOevUh8lpgY+/rJg+STR68sdVs+c+a3a1f6WxqMGNtr2JcDRttrDxjW0siiRf+BWj0dzMec2Hfi6oWrly9fuX79+q1bt+7fv//kyZOXL18mJ6e8Ss94k5mdk1egkuWA3CT0+v7bIz4Xvh15bqrJjUkD7k40uDu5972pPe9M7PZgYvcnzj2eOHWLmd7v3tSeV6YOvPD5iBQ/T9WtUxkPryTF3k1IePz4wVOfjUEbNu4w7mtroWv8m9XU9Rbj/U1HbRsw1KfvEM8eA1cNtr7o5nF17YZF4ybNHTdr2ujZ4X4nP5/266Uj17x/+Gmu3STPb3/7ZPTkU/uOO40Z01Ov3wqXzT994+bnvcvlp/VzP3cJ3Lw3PS0DQiw+k08IIvS9mSWgPMFKQjjMZyujw14t76lY2gis0hF8e9MQMxxmgcKtcbgVDDGGfkacnyncPZqemI4PTM72s8L77MlhZxBuywWbK/2NVAFG7M6hiqjhsvAhJGQQXN+twLNN9rJ2eet6qfzNC/wsC4JtZCG28hArLrAP2daF82oJXJpglyZoaWPV0iYF7lr5ntrvvDolrTC8v8LmSdDs15eC82+GP14/KWn5kMxlA954GqZ7DMzyGJDl1jfHo1e+Z498t44yzw4qTx2Vh5bCo4XCo5nMo7Hcs4lyWTN2ZWu8rj1e24as0UErW6rcG3NL6hOXBsS1MXBpyrlqkVWd6IYTaSGkAAAgAElEQVSexM+MBJvzQcYweADx7wPXdlAtaY5+b6VaoqNa1ZXdZsSFW4P9Y8i+MSDMSuFvzPoNBL6GYGtf2drOhevbQf+eOLA/CTJh/Yw5/0G8rykOskIhQ+mOUTRgMF6rz7q3zFzeMeei182rh2KSYghVYcRWS6+7ZJYSEqV5D2YpvpL89OnTN2/eIITEviMZZlmUS3JjUvatPTnL9NbULs8mdEhzavfGTvu1vU6yY9tUe720cfqpdnpJdh2S7Dol2ndJGNclyU4vbmKv21P7X5pt8XT5l5kRy2SX9ubfv5j/6MbbB7dfPbiX/vhp0uOniXFxz5+9ePz45ckjF4I2hi37cemvXy78YvpP879xCQ85cONGdNbbfBYghVJVWFiYnZ2dmZkpRnR78uzZ7UcPb96+f/Pq7Stnz9++cvbm5eMvLh5+EOl3c/Pym6t/v+o+/6Lr12d+++TUT/Znvh918evhV7+0uTrL4sKnplc+NbswffDhT21OLJr17EDAm8cXU55fT3zx4PnzR3HxSZvW+TsNcfjExGGqvu3sHqO+1Bv6fY/Rvxjarxo985TrhmNL1/80coqT4ZhJQ2etWBI02GjC4Z1nru4/dtAvPHi1/89zfokKidrmvXXwQNv1y/znz1l8+tCNz6f+8PuPq3YEHHyblQuAOobAezRLCgiPkQITDnB5KPVUsrd5noeWapU22dYLh5jyQWZ80CAQbAaCDaFvPxhghnaNJkenoP1TlSEj4M7hdM9osN1S5W/C+htzgSbcTmvlbmsYZUkDDIFnO5VrC9a9pcK1pcK9DVyrD3164c0GeFNvtLYV61GfXdpYubRVobvuO3e91yv6vFxtnO47IiNyRs6pJbk3AjLu7H5y83Bm8m0+6x56cwUkHFE9Dpff9pNd2pB7duW7k0vSDsxNiJwRHz450Xd06kbrpLWDklYbp601erXWMHVF7zSPjq88dd94tH3r0ebtUq08j1ZKz9acm7ZySQvWpSXn2pJz1eKWtsQrO+LVnfC6jnCVNvJsChcx9Nd6ws8N8cLGnKuWapWuakt3PsQQhphAv4FoWz+yuTdY21Hu0ZL10mLXtAAbdIhvV+rfiwQaQj9D3rc/CjRGQaY0ZDDe3Idb3obz0Epf3rXg5oZrFw8np6cSwhMCsGSWEhI1w3swS0IIQig1NTUuLg4hRDDlKM0TSA5lAcymObGvjm699K3FjSl9Xjh3e23fKXOc7ht73TS7Lml23dLs9NLsOqbbd0y310sb2zHLrl26Xbt4x05PnfUfTOj7YPLAW58Pj3b5Osl/2buTEQW3T+U+u572+Frsk/uxsc8SEpOTUzPeviuUy3iWIwpAWSQAQiEmCCNMICk1NhKiREkhwASxCCh4hVyeq8jLy31XmJWZn5yU++L5uyfRGdE30m6dS7x2JP7cnrgjoXG7t8VtXx8bsPrhxkXRG365suankyt+PrBq8Z/bfeOun3/x9HrM8zvPnz+Kffbiyqmry3/yGmti31PbuGdTQ6OWpsP1bL8f80Xw7+uDF66eZTXRrIPZ6EGTfpu/tlsnK49FmwPXbN++YVf4lgOhmw74rosM3rI/dNu+3aHHPBatP3Xoyvgxny5bsiFwS0ROdoFoloQQ0Syp8B6e8SGUQsITqMCE54ECv7udEjw+06OVarU28e1Fgkw4fxMQZA5DzPjgvsjPAAeYcNutVBEjQbidbMsg2Zb+OHQwCDIFfgOg/wAcOBBvH4DCB5JwQ7CmPVzSBBcPXE6WNOAXN1IuaaZ0a13orp3pqZvi1iHFs3fKGouMkGl5h39WXFxZcC/w7e3g13ciku4dSn52JSXpyZuctFw2X0ZUcqLkaQEh7yjMIHwGAa8ISCYgjvKPseouyrkGX53nE05ycYfZx7sUtwMLLvu8O7U489iCjP3fpUV8Fh/g/HzjyNj1lklrTBNXDUxabpDo2TPZs1uKR9e3XnpZHu2zvdrleLQqcG+hWNpU5dKYX9KId2nELW2qcmnCuWuhVW3QBn3g3QWs0QXLW0G3xsilHnJllO6M0qs+u7I52dhe2NqVbuuG/bvhoJ44sCfc2pVd3Vrp0VC2tEHqql6q6MAr5469znyLAY8RQFgySwmJGuH9dMNijHNzcx88eAAAIFjgqSCjQj7FLOERX0AL0hW3j93y+vbMVPP7zv1e2nVLHds13b57ir1+sn3HJHvdZIcOyQ56Sfadk510E5w6vnDqEju+1xOnvg8c+92aMvjMJ7aHZ46M+Mpp3/IfL+3zS3p2RZaXpVLJAQQAAoAgIAQQDAlGFBOKCAEE8xQDWuqqHFPCUQgoRgRDhAHCPCEqRFlEeUgghBBwiFcCVg6gEkMl4eREXkDyc/G7LNXrRPmr2LyEh2+f3U1/eCf25o3oy5dv3Tx37frZS5fPXTh37uL5y5fPXfvjj0vL1/h/+93SLz77bcK4L8ZaO00aM3HisAlDBwzvr2f62YRv58xc2F7HsFunIX31hxn1GWfYY0z/bqONezs4DP/u25mLPBat37I2JDL4wIxJcwI2hR3dfyovt7A4vhChFNP3Z5aIQApVmECOACyLeXP0xzee7ZTLtPCWHjjQiAs05YIG8aFmbFAf7NeX+huCQCMuyAwHDuE29ClYoata1wVu6km29sFbeqLN3fHWrtBPX+6jW+ihxbq0ULq2zHdtleOik+3aNtO98+vlvRNXDnjtPybjwA9551cr7oYUREdl3juYdOtwUvTp9Lhb2W9iFIUZHK9gEZJDDHiMWYw4ggElPKEcohykvDjYM6SAo0hJsQJhFYeUPJRjKKdIRkE+5XIEZZKgTBDkL6g8lhY+pdn3ScZlknoMvNzLPt0hu+dbcH1DzqUVb478kBr1ZWL4tIRg53i/MXGbhsZtGPxibf/41Qapqwxee/XOcOvx1rV7qmeP5GXd0r26ZHl2zHVvI3NvJXdvnePRKtujZa5nq3yvlopVbfj1HVQ+usrNurJ12vleTeWejRVLG8qXNklabcg/3nnxzIl37woIDzHGCEsP+EhI1AjvzSxZlr116xbLspgQTCnCAkQUEwoQ4HgVZgtB5sukg35n59rdnGD8wqF/skOPRPuOCQ7tE507vHTuGDe+S6xz10eT9O9P7HZnqsHlKQMuzrC4OHvEjSWzHvi6JhwJePfwvDL9OZC/BaCQVSkhzxMMKOYp4SjmCOYoAZQiSklRCFRMSakXVAklkEBOgCoKWAogxhhiHhElwiqEWAx5wkPMAcQiDBBBgGAWQRZiFUAcxJhggjgCFBgpecwpEMdjyAFWxcoLCnJzcrMz3malZbxOSE2NS0h/+izt8aOE+3ceX7lw8cSx88ePXdodeWzf7j/Cgg+5Ld4w/zv37772mDXjtzEjZg21+GSw0USTvg79u1v372H+9Wc/7Is4+uRu7KuEjMtnr8kKFRAWRWB4j2ZJqUAIpojFFKsowmxy9pUVrz07KNyaKVbpwgAjLmSQIngQGzaI294f+/cRtvXGvn34Td1Uy3SV7q3lHs1lHs0L3JqyK3TYlW24Ne0Uqzpkr+n4emWHDM9OWW566R76CWtN4vyc3+77Ov/sksIbG3Ie7ki6vzv+3rG4u2cSn13PSHtRUPBOoVLwkEeYhxiwPICYcDwEPESQYIApDygPKIAYUogEXDwEJYQIQAgR5jFSEchTBAlCYpgLghGUIyiHQEaQAmMFgnIIZRDlI5iLQTaB7yjIEvg3hEuhyngqi6F5D/G7O/D1ZT7tjDLpgOxZeP79gKxL6zNOeb0+siT10IL43V8/D5n2fJvDi40jXqyziFttmrRqYOJyg+RlvdK89F97dXnj2Slzme7bZe2yPXQK3LTlLq1VS7RVbrqJa02553vP/3GiIF9JeCz2JFS97iSzlJAozfvphsUYcxx39+7dQpkMEYIpIYQSTBEikBCeUI4QHioJm8kn33wZtuLcXMcbkwc+Ht/j6ST96PF6tyd3uzLV4Ow0oz/nDL/26+S7q+YmRa3Pv7EfJF3D2S+IMouyOZQrxEAJEc8jiMXxmhGkBAhUjFgOBUrEcU7EsZQQFUq3M0XWLmAgYCAgQgnFBOOiQJGQYkQRoYgQSDAkBBfHQ6eAUoApxhQTjDGAhOcoYCkGlKCiAAsQE4QIhpgnBGCMCaYIEgQQgoDlEcsjhRIWFqjeZea/Ts9OT30XE5v28OHLhw/irl+Jvnop+uzpm0cPnDly4OT5M5cvnbt6/crNqxevXTp/WaVieR4Uj09dNNVQhf5DXRNEMQ8JVmJI+DeFMZGJK/vku7fM92gFN3XHQQP4UFOw05ILGwSDBpCtPeB6Xd5Li/utIbe4gXxJffnSJoUerd66tc5wb5+5Qj9+xYCYNeYxm0ckhkx7d+Qn+bVVssc7Mp6dSLx34OWDYy+fnUtLf5gnf83xcgh5iCEgGBDKEQowEe+0MaGEEIIwgRAQMSYLxARgCgGlPCWQ8rDYPzkKeAoABZACRCDCCBOECcYEEwwIgZQUB48nGBLCUTECERWDD+HikZ8xRZQCSjhKWErklORSnE3ROwqzKMig/GuqSibyOFLwBOfcxZlXYOopPu6g8mG4/Jaf7LJ33in3d4cXvI78Oj102quA8WlbxqWsG5q0wiJpmXn8siE3Nk6Uvzx79uRRuVyOEaSkeqIlSmYpIVGaWjVL4a+x0AjHcc+fP3/z5o34JjUWKBEELFBUZCcUEAiIHIO3uCBBlnAjMXzNjZ8mnfrC5uL80bc9Z8XuWJ51YTf7/CZOf05ykqgiE/HZPMzjoQJCqI51Xjp2a9WLUMlhoDUDLFSwWplo7kIdsVacgcUAAJRKpUwmy8/Pz8nJyczMTE1NTU5OVkd+r5bC/mdo0Zs3ABLMIoC5TO7V+STvIQXu2qxbC7C0KV3bDm/tAQMNSaAZ3GrAbegiX65d4KqldGuT69Y+07Nzqrt+vFf/BG+btKBJGXu+fndmZeHdkPzoyNf398bf2Z/05HRK/O30Vy8LZVkAynhYCKAMQBkhqPQxLPMga+RTXB8TIvbD8oTyVABUAJhCdcAD9VRmNVWuWpG4C0w49UTE3g6iJFiGcS7G2Ri/ozCX8u8E1RtBkSIUxtG8p7TwAS24TbOvwIw/VUmHlS/3yuP2ZDw7Uvj6yeULpxWsDFNewKRaOhEks5SQKM37MUuMMQAgIyMjNjYWqd1MEAilmBDx7zZIEU85DhQQPofKs0j+K5j+TBV3i0+NxlkvUN4rwsugMg/xcoRYiHmWQBXBfLE5lRfcoOpFqGQT+W9b0vK21fRI0TXV8+JlgYi4UB35qLoK+5+hlBLRLDFmMULcO5J3vzDInl3SmixuRhY1RC6NZW4tCrx0FG46cs/2WZ6d0lf2Slxr8nzNkGebxydGzM8+tUJ+OyTv/u43t3an3dr34s6JtNhr2elPFQWvWFUOz8s5XskDBUQsgCpxBmFODElWmeOvzmfx+pgQoJ4ohVR89ouQEtN/ruK/7YIWTxgSDAjmMVIhLCdEhqmSI4jDkEUcxCxEKogUHC5gSQ6HswHOwjgToVcEplE+DXF5Obl5LAKY8gLGkllKSNQQ760bFgAgl8vv3btXIoh5UdNDKKIYCIgnEEAOQx4AgAjEiCWIJQhATFSIKAWkoFBFCUsJoJRFFMB/uI2reimq4oKVRDN99R5L/youVF9siDPqsLfvFyJQRCEhPMSQIwQhGVW8VBz85q1r50LX9vKlbfKW6mR4dUr26pK6qm/GVuusiOnZRxfmXduWdycy497RVw/OJdw+k/ToRkbSC3l+LssqWUpYSlQIsggDTCESECJiR6g49gKlmBBESsRE/BdmSUhR/3pRan9duZVz4fXvzZKUSJ9STKk6w5gQSCiPKeQEygkCKwgqQVAKgoIKHKIIivH8MOEB4XkKOIzlPAQ8pixGmAKBYKE6BoeVzFJCojTvbVAC8cYoOjqa4zgEUenYdZhSKBRNiFJEKCaUEiL+UUiQgBHhKM8JPKAAE0gwpBBQBEu0hhLvBSxQnkJMeEwQTymPWKxIlt/e/GCtzZMV5gneNumBjlmHvpVdcc+N9s59FJB+e0fSzYOp9y9mPntY8CadK8jFHIshQpACLPBEYKkABAGIMfHUAQ7LDnPw3ygj1BAlpIyoiv+dsnYhUI2sUzFoLqEIU4QogQIBAuUFCogAsThRcQIYIwoRoZAIiGJCeYHganmlVjJLCYnSvDezFJHL5RghDJEYWlucaHED9VckMyoQdZx0sRlBiCJIMCBEfMYVUMxT8VUAySw/AJBAOQFiymGCVITyBGHuHZt1PflmYF50eOHD3dkPDibfPfriwZmXyTcy3sYWFGZynBzyKsQqMccijqMQ8SwQQ8FCLGAiPp+DifjcDMGUInWwHo2pWu+qNWT51/RfKe+GUzNpWmTRkIrPjtHiOEQUKQQsF7BMwHKBygUqFzCmUDwShEJKWUpwtTzLJZmlhERp3o9Z0uLOWELEpxNLmiWmAqFi/M+ii3vxj0wkPmhKMaAIESgG0yaIYEIQQYBAWPx8h2SW7xckULbILCFLKEsQz+YkJdyOeXoxNfZ6dvJT+bsMuZyVAVwIoZIQJSQcxhxRAZLPAxmGmCBCMKVF8e8oxVggmBJc9NSxQJCAaBkR8D4ysyRUvB7AWCBYoFgQkBhXXhC7aHFRyFyExGeuESJF14qIUAKLryV5SllCqqcDXjJLCYnSvDezLEGp+OhF30pu81dvlbiS+osUV/bDQuwgIBQTQhDCAEKMIMsqeMBiBAiGlBBMKCQE/e3xGYQJxARRQv/27yCllJC/6vgvuZSOy16t9f53ZRaL8j8nVgn1a3Yo07JK/LeJqGeK//ushkJLZikhUZrafhpW4v8Jml6gfoFH/KNa/WYLLfXQcmUeyZGoaaQWQEKiNJJZStQIJcxSdMrS755WxiMls6xlpBZAQqI0kllK1AgV214lX+eQzPK9ILUAEhKlkcxSQkLib0gtgIREaco2SwkJCQkJCQlNyjDL2rRrCYkPBEn5ElVHUlFdRTJLCYkiJOVLVB1JRXUVySwlJIqQlC9RdSQV1VXqlFlSSl+9enXt2rX3nRGJj5KPV/m1j1KpvHnzJsuygiCkpaU9evTofeeoImozt5KK/i0fi5Y+CLM8ePCgj49PeHg4hFBz+b59+3x8fHbv3v2PKezZs8fW1rZ58+YMwzAMUyIdiX9FVFSUj4/Pxo0bAwICbty4UV3Jbt26NTAwUP1VJpOtX7/+2LFj1ZV+1akh5fv6+vr7+6u/3r17d82aNR97k3r27FmGYbZt2wYhtLa2bt++/fvOUUXUZm5roWZ37tzp83c2btz45s2bmt5vDfGxaOmDMMtmzZqJJrdlyxb1wgsXLjDFAAAq2Dw4OJhhmHbt2k2dOtXV1XXv3r01n+W6TNOmTRkNHBwcEEJVT7ZBgwatW7dWf33+/DnDMGPGjKl6ytVFDSm/SZMmLVq0UH91cXFhGGb79u01sa9ag+f5YcOGMQzTqFGjhg0b+vn5ve8cVURt5rYW2s8SZ6jIzp07a3q/NcTHoqUPwiybNGmir6+vpaVlamqqXjhz5symTZv27t2bYRiO49TL09PTExMT1c03xrhDhw4GBgZyubxEsjzPaw4sLd7mVwDP8xiXETxXczkhRJ2ZEumXuXJSUlJGRkZ5e8QYJyYm5ubmqtdHGoiJl5lIeVkSUaegWZx/zK0asXHnOC4xMdHAwIBhmAMHDqh/LXH8BUHgOE4cMSA5OVldltJUYJaVTKGmeS9mqVAo4uLi3r17p7lJZYQhlFUX5VHt2hZXiI+Pv3v3bm5ubnknV2WkqLltiYJXUPbyKO98qUxuq4VaaD+bNGnSvHnzuGLmzp3LMExERIT4a8VnU5maKaENcdStymxYIpH/JtoKakdTcgAAcat/27BXFx+KWRoYGMyaNYthmJiYGEEQCgsLmzVrNn36dHNzc7VZXrt2rWfPnuJlVJs2bXbt2iUIwqNHjxiG+eqrr2bNmtWnT58xY8bcvXtXEIT8/Px69erZ2dmJu1i0aJGmnqysrNRXZPr6+ur1x40bVyJv4vKxY8eKX+fPn88wzIMHD0qkL/L69et69epNnjxZEIRLly7p6emJu7CxscnKyiqR8pkzZzp27MgwTL169X799VdBEDp16qR5qejk5FRmIuVlSfz6xRdfaCZy/Pjx0kejdG5LVIe6cV+8eDHDMN7e3uUdfzHlH3/80czMjGGYBg0arFixosxaLs8sK59CTVPLZslxnJOTU/369cVDam9vL+q8MsIosy5EakHbFZ9caiojRc1tSxdcLpc3atRIM5GmTZvyPF9eSSs4X/4xt9VF7ZhlaUWJJargbCpPMw4ODgzD9OnTR5TfrVu3xK4+9QoViE3NfxZtBbUj/iReT8fExNSvX9/e3r6Wa1OTD8gsT548yTCMi4uLIAghISEMwxw7dkxtlgUFBdra2i1btgwJCQkPD9fR0WnYsGFSUtKhQ4fEo29hYTF58uR69eppa2vn5+fn5OQwDDNixAhBEE6cOCGuo76c19bW7t69+6pVq1q1aiW24Jrra1Ji+bfffsswzJ07d8pcPzU1lWEYZ2fnwsJCbW1tAwODBw8eREREMAzz5Zdfaq6Zm5urpaXVunXrkJCQjRs3Tpo0SRCERYsWzZkzh2EYbW3tOXPmeHt7l5lIeVkSv5qZmTVv3tzHx0c8B8R/fCvObenqEE9FhJCNjQ3DMEeOHCnv+IspMwwzYcIEb2/vFi1a1KtXLyEhoXQtl2eWlU+hpqk5s2zQoIF9MT169BClmJeXN2rUqMjIyOvXr0+cOJFhmL1791ZGGOvXry+zLsTd1bS2S2xY+uRS849S1Ny2zIKLK+vr67u7u7u7u4tGqFAoyixpeSddJXNbXbxfsyzvbCrv/BUEQU9PT1tbW301M2/evLZt2zIM4+rqKghCBRuqqYpoK6gdzZ9++eUXhmH2799fy7WpyQdklgAAHR2drl27Ukqtra11dHQAAGqz3Lt3L8MwixcvFjdxc3NjGCYwMHDHjh0Mw3z22Wdiz4NYPQcPHlQf0/T09DZt2ojP/ojHNDc3l2GYGTNmCIKgp6en2aC0bt3awsJixIgRixYtevv2rXq5oaHhoUOHDh06NGbMGM0GRVx/1KhRXl5eCoVC3aAcOHCAYZgff/zxzp07d+7c0dXV7datm2aRo6KiGIZZsmRJ6aPBMMyAAQMEQSgvkfKyJAgCxrhZs2aDBw8WBGHVqlUlWqjyclu6OurXr29ra9u1a1fxKgQhVN7xF1M2MjISO0YWLFggHueHDx/6+fn5+fkFBASItwIVm2XpFKokqf9EzZklwzBtixEv29UF5DguISHB29ubYRhvb+/KCKO8uhBqRduCRitW+uRSU7EUS29bZsFL2LalpaXaLEuXtOLzpeLcViMfglmWPpvK0wwhpEGDBuPHj+/YsePs2bMxxu3bt//+++8Zhvniiy+E8sWmeYKLlyb/TbQV1I74k7GxcVRUVPPmzU1MTBBCtVybmnxAZikIwjfffMMwTFBQEMMwc+fOFQRBbZYbN25kGCYgIEDcRLz1XL16tXiOubm5icvF1YKDg8VjOnLkyGHDhuno6Gj+UXT58mWGYVauXCmUalA6der0ww8/iK2GiYmJoHGlpom6QRHXF2+/Pv30U3WDsmXLFoZhGjZs2KQYIyMjzSKXKI4manmVl0h5WRIEITo6mmGYn376SSirhSovt6Wro0GDBg4ODjNmzPD19RX/Eijv+JdozsTVfHx8lixZos7bq1evBEFo1KiRlpaWei9Pnz5lGMbOzq68FP61jKpM7XfDzpo1S+xmFDtj161bVxlhlFcXQq1oW71hmSeXmoqlWHrbMgtegVmWLmnF50vFua1GPgSzLH02laeZzMxMhmHmzZs3b948bW1t8bHKGzduNGnSZOTIkUL5YtM8wT08PP6zaCuoHU19NmrU6MyZM0Kt16YmH5ZZnj9/nmEY8Vkv8XVJtVmGh4czGhcvrq6uDMOEh4ffvHlTPJnF5T/88APDMGfPnhWPqZjUsWPHxBNJPKa//fYbwzBXr14VSjUoapGJHT7q7lxzc/PHjx8/fvx4ypQpTKmuKoRQw4YNO3furG5Qdu7cyTDM2rVryytyaGgowzC///67+FXzcV+1vMpLpLwsCYLw+++/Mwxz6dIloZzL+TJzW7o6NE9FkfKOv/rqT7yzF69Jd+3axXFcVlZWVlaW+tEV8T41Li5O/Cp2CcydO7e8FMo7dDVHLZvl9u3bGYZZvHgxAGDfvn2iWVZGGOXVhVAr2lYnWObJpaZiKZbetsyCV2CWpUta8flScW6rkQ/BLEufTeVpRrymWb58+enTpxmGGT16dIcOHQghPXv27NOnj1C+2DRP8KqItoLaEX+ytLSMjo7W09Nr2bJlVlZWLdemJh+WWWKMdXV1GYbR19cXK1ttlq9fv27cuHHr1q1DQ0NDQkJat27dqlWr3NxcCGHHjh0bNWrk7e3t7e3dtGnTXr16QQjVVyULFiwQiu/Stm/fvm7dusaNG/fq1UvspijRoBgbG1+7di0wMLBBgwZih3DF/+sYGxtfvXp13bp1DMOMHTtW3aC8evWqUaNGnTp1Onjw4I0bN4KDg8W2TE1KSkrDhg21tLR8fHyWL19ua2ur/kktr/ISKS9LoaGhzZo109bWXrZs2bJly0aNGsUwzJQpU+7du1dxbktXR2mzLO/4q4/zpEmTVq9e3aRJk8aNG2dmZpauZfFStFevXj4+Pp6enq1atapfv/6tW7cqn0JNU8tm6efnxzDML7/88uTJE/GGb926dZURRnl1UTvaFjQu+UucXOqs/qMUS29bZsHLM8syS1rx+VJBbquXD8EsS59N5Wnm+PHj4tHgeV5LS4thmHnz5gmCMHz48ObNmwvli00zP1URbQW1o1n7mzZtYsti++sAACAASURBVBjG3d29lmtTkw/CLLW0tNS9lOIfuepuVWtr6wYNGoiXKgcOHGjXrp14pHr06HHlyhVxncuXL3fu3FlcbmZm9uLFC0EQ8vPzxatm8Q8zsWGKiIgwMDDQ1dW9deuWuG337t3btWsnCIJSqdR8e8nU1PT+/ftC+U8Mlljf1tY2KSlJ84nBffv2tW/fXvy1SZMmmq+QioSHh7dq1YphmAYNGqgvygRBaNiwofoVmjITKS9LJiYmTFmsW7fuH3NbojratGlTuprKPP6idg0MDAwNDRmGadasWVhYWJm1DACYP39+48aNxRT09PT27Nnzr1KoaWpI+S1bttTR0VF/9fT0ZBgmMjIyPz9fvBasV6/eZ599xhR3PldGGGXWRa1pu7yTS53VCqRYwbalC14ih0OHDq1fv75KpSqvpOWdLxXntnqphfZTS0tLU1FiL2hUVJRQ4dlUpmbE7tBz584JgiCK8MKFC4IgfPnll/Xq1RPfxyuv4dXkP4u2gtrJz8+vX7++WPvZ2dlNmjRp3759Xl5ebdamJh+EWapfoBEp8d6V5k09xjgpKSktLa1ECuLLVSXGsCjxOo5KpRIEITs7W3NfEEL1cD9KpTItLS05ObmgoKBEOup3fSil6nfRlEplampqcnKyTCYrc6eEkOTk5ISEhPIGVQAAJCUlFRYWVnA0ykykzCyZmJhoXtMJxU8wrlu3rjK5LfOYlKD08Vdf/WGM4+Pj1U8qlgfHcfHx8enp6f85hZqjhpRf+niKUhRJSUkRe6pZllUHuK6MMErXRW1qu8yTS03FUqxg29IF18yhujWooKTlnS8V5LZ6qYX2s4SiKKXqElV8NpXWDKVU3d5qCgBjrH5Fp8wNS/PfRCtUWDuatQ8hFLNUm7WpyQdhlhLVQsUtVA1R3msJtZlCdSEpv7p4L1L8QHi/Kvpwzqa6h2SWdYczZ86cP39ecwnHcRERES9fvqy5nbIsO3v27E2bNr3HFKoLSfnVxXuR4gfC+1XRh3M21T0ks5SQKEJSvkTVkVRUV5HMUkKiCEn5ElVHUlFdRTJLCYkiJOVLVB1JRXUVySwlJIqQlC9RdSQV1VUks5SQKEJSvkTVkVRUV5HMsgY5ePCgj49PeHh4idfs9u3b5+PjI47+JQiCr6+vv7+/OB8VFSUO5BgQEHDjxg3NrXiej4qKWrhw4f/+97+NGzdW/M6TxH/g/5vyJX3WBB+viiQ9VIxkljWIGF+CYRjN4XvEoYpFxPemNQevKhED3cHBQXylNzk5WYyDLQ74wjBM48aNDx8+/F7KVVf5/6Z8SZ81wcerIkkPFSOZZQ3SpEkTfX19LS0t9YBPgiDMnDmzadOmopLE8TI0xSfOcxyXmJhoYGDAMMyBAwcEQbC1tWUY5ueff5bJZAAAcZCnVq1aieNRSVQL/9+UL+mzJvh4VSTpoWIks6wGMMa2trZOTk6U0pkzZ/7yyy/icnGA+FmzZjEMExMTIwhCYWFhs2bNpk+frh4gXihLfOL84sWLGYbx9vaOiYlhGKZ79+6agzwNHz6cYZhDhw4JgjB37lxx+GN7e/vRo0erR02T+FfUVeVL+qxNPnwVvXc9CB+nJCSzrAbEke/Pnj0rhqoRRyUWisV38uRJhmFcXFyE4mGLjx079o/iQwiJoQSPHDmye/duhmFmzZqluVMxRJEYkOjw4cMMw+zdu/fUqVMMw4SGhtZm8esMdVX5kj5rkw9fRe9dD8LHKQnJLKtKZmZmy5Ythw8f/u7dOx0dndGjR6t/EsUHANDR0RGDIllbW+vo6AAAKhBf/fr1bW1txeiPFhYWCCHNaNhqxFADYvBbQRCsra11dXXz8vKsra3btGmTnZ1dWweg7lAnlS/ps5b5wFX0gehB+AglIZllVXnw4EG9evXmz5//8OFDcUb9kzpO5zfffMMwjKaGKhBfgwYNHBwcZsyY4evrKwYEOHDgAMMwEydO1Nzv7NmzGYbZsWOH+FWMtXvz5s2FCxcyDFNmGB2JiqmTypf0Wct84Cr6QPQgfISSkMyyGvjqq68aN26cmpo6f/78Ro0aJSQkiMvV4jt//jxTHN372rVrQoXiKx14OTk5mWGYli1birGcBEHIzc1t27Zt/fr1U1NTBUF4+/ZtixYtPvnkk7dv3zZv3nz8+PG1Uew6R11VvqTP2uTDV9F714PwcUpCMstqIDs7u02bNnPmzJHJZHp6etOmTROXq8WHMdbV1WUYRl9fX/wr+1+JTxCE6dOnMwzTt2/f1atXr169um/fvgzDfP/99+KvCxYsaN26dWZm5oIFC5o3b65WpMS/oq4qX9JnbfLhq+i960H4OCUhmWX1EB0dffz4cUEQMjMz4+LixIVaWlpGRkbi/C+//MIwjJubm/jV2tq6QYMG4ntLLVu2VMc919LSatOmTen0lUrlN99806RJE/HVJR0dHU9PT3VY1Pj4eFFtp0+fvnnzZs0Vs25Th5Uv6bPW+ChU9H71IHyckpDMsgYpESVcHZFc0Ij5Lvw97nmJGOgl4Hk+MTExJSVFU3YS1cX/N+VL+qwJPl4VSXqoGMksJSSKkJQvUXUkFdVVJLOUkChCUr5E1ZFUVFeRzFJCoghJ+RJVR1JRXaVss5SQkJCQkJDQpAyzrE27lpD4QJCUL1F1JBXVVSSzlJAoQlK+RNWRVFRXkcxSQqIISfkSVUdSUV1FMksJiSIk5UtUHUlFdRXJLCUkipCUL1F1JBXVVSSzlJAoQlK+RNWRVFRXkcxSQqIISfkSVUdSUV1FMksJiSIk5UtUHUlFdRXJLCUkipCUL1F1JBXVVSSzlJAoQlK+RNWRVFRXkcxSQqIISfkSVUdSUV1FMksJiSIk5UtUHUlFdRXJLCUkipCUL1F1JBXVVSSzlJAoQlK+RNWRVFRXkcxSQqIISfkSVUdSUV1FMksJiSIk5UtUHUlFdRXJLCUkipCUL1F1JBXVVarHLCmlJT7Vy9VfaTmU3lAzhUrusfSu/3HD8vJc8YaamxBCCCHqpDTnyyzIv92jRC0jNXMSVUdSUV2lZs1SKLYlUkxdMkuxXGWWqMyCVGaPpS81SkAIwRgjhBBC5O8AADDG4mfpA15iZfU66hnN4pS5ZuUpc5MSC8vMFSEEIaS5plhY8VOdSJlHpsxjVWLvFVex1MxJVB1JRXWVWjJLTRdRf8UYl7lh5a2LfkhmqfaA0puUmeeK9yL8k1mWcERNm9H8tUznIB+wWZbOj1gcddk1N6+Y0slWXMVSMydRdSQV1VVqvBuW/L291jQVCOFHbZYV3OWQUl2ypfNc8V7KW0fTM9RfCSEQQvXtpjhfsalo2lXpA1jmmpWnzE1KLCy9IzVqaxTLolQqMcZioViW1Tzs/1hlJfZe8fpSMydRdSQV1VVq3CwxxoIgEEJ4nlcoFPn5+Xl5eSzLlm6j6cdmlpRSsfmWyWR5eXkKhYJlWZ7nIYTqBr2CPFe8l/LWKWE8hBDRI+Vy+dmzZ93d3b/66quZM2dev379YzdL8VoqJiZmzpw506dP9/T0PH/+fFZWlvpGk0pmKfHhIamorlKDZim2eiIFBQWRkZEeHh6ffvrpxIkTo6OjNdu70hv+2z3S92GWolE9evRoxowZ48ePd3d3DwsLy8zMhBACAEq35pXZI/0ns1RDivtjAQA8z1+6dMnExGTw4MGWlpYGBganT5/WNMt/LE4Fe6zMwanMJmXuqMw1RW1wHIcxPnfunJGR0ZAhQ2xsbCwsLC5cuPCvzPJflUJq5iSqjqSiukqNm6XoKLGxsZ07d7a2tra2th4wYMCff/6paScfqVmKBbxw4YKRkdGgQYNsbGwGDRp06tQpscOwps1SfS0i3lkmJCSMGDHCzMzMxsbG1NT0zz///HjNUt1djzE+deqUsbGxlZWVubn52LFjHz58KB7eyvwHKZmlRO0jqaiuUhtmCQDIyckZPHiwkZGRlZXVoEGDzpw5o2knH6lZiqU7fvx4nz59rKysBg8ePHLkyNjYWJ7na+HOUhAE9aMrGGOO4xYvXmxsbCya5R9//KHuePzozJJq/G35559/mpub29jYWFlZLViwID8/X/3XrHRnKfEBIqmorlKzZokQEv/D4zjO3d3dxMRk6NChgwcPPnToEM/zFWz4b/f4fs3S0NBw6NChNjY2//vf/woLC8XWXP2sb8VHqby9VCZX6tsv8f4yOjq6X79+tra2ZmZmhw4d+kjNUqwaMfMY46NHj5qbmw8dOtTMzOzEiRNiYdU3zZXPhmSWErWDpKK6Ss2apfg0I8YII3T16hULC4uhQ4daWFhERu5SKpVlOhYVm0txpoJJXEf9qfm1khuWSKESG5YorNiaHzt2zNzcfPjwEUOGDDly5DCEQKlUEFJTD/iUWJkWPzWKEJLJZFOnTrWwsDAxMTl69OjHa5ZqL0QI7d6928TExNbWdty4cZmZmSWeQK58NiSzlKgdJBXVVWrULAkhmBJEEE8xfPc246vZX1gMsbS0tNkVGaVSsQRTSqhABUqLPqkgYEHAlBJBIOK8IGjO//WVUiwIhNKieXETSivaRJwvc5O/77HkJoJAhKJMauaWEAoBjNy529LSetjQEZPGO6enJAkYAFaBII8goJT841Eq80iWnq/gyKttAwAQHBwsXo5U950lFQRKBUrFQyEI4nrqK4kSVxZitVawUD1fek1KKSWUFL+TuXfvXisbW0tr61Vr1gAAiwsl5uevnFTLwZSaOYmqI6morlKjr44QQiDBgCBOIBABVWT49qHWtsOHDo/aFcVz/F9mWfwptsd/NYflT+I66k/Nr5XcsEQKlbqz1GjfKaEEYcDxYaFhQ22GWltarV+zklXKCOIw4AgGBNWqWYr9sXfv3nV0dBw6dOiuXbsAAOrOzDJv4Cq5R0qpQDGlCAsICIQXBCAIhAqUCpgKUBAgLb6gKJ4opiWWlFioni9jTSxQRAkgBBIC8J49B4aOcxzhMP7CtessxxOMKcUCxYKAiECwQEj5dimZpUTtI6morlLNZkn/9jodpgQRgjBCCEKM0KOHD+xGjxo7ckSgny+nVFJCKMEC/dun5kwFU4kNS6RQmQ3L3PU/bvi3FCDkWTY8NMRx3NiRw4beuHaNEIIgxBgSgglBGmYpum31m6Ua0SxzcnIiIiI8PDwCAwNZllX3FSOEyttR5cySUIqxQHiB8IIAqUBI0RUHprToSS1CKaGkaCLqeY3lRONr0bw48/c1CcFFf8QCAIJCQn5Z7LItMDg7Nx+j/2PvvMObOrK/f2VT0mnunZqy2VTSe4Kxmm1MTQ/phLQNEAJWsQ0Y0pb0HkpYkiywgTRCx1Rj3ORe1Ysl2bK6dO+dcub9w8YhJFveTcjyy+Pvcx49Z0YzvvL1WJ877QyhCDPa/xc5Act/qkFYDur312Ar+qPqt4YlJZScFLMUKCYUYSoSKhLq6e39fMP6VcuL31n9esTvJYgHghjFQBCjqM9nFAFFDDADzAAxOMXvTwJFDPpLAv3R+RdV+vxfrPKzK/7CBwCKGD3p01LEAIeDvjdfe0X90qIP3n3b6/UhCgIiBCjGlPxkzpKe6L6eLlgyxgghgiDo9fqvv/765Zdf9vl89KT4cP/sQv8RLAkDwihlCAABoYQwhBgSGeIZiQLwmKGTDQE6JQczhED8uY8AIYYQEwdMBFEAHjORJ9HeQM+yFZoNn7xn62wFIQq8AAJhuH98vP8x5p/fpEFYDur312Ar+qPqNMKSUEooIEIxAAImUuAx1us7v/v669Llyz093RiJlJC+KkAxJaSvQ0YopkAoEAqYwil+f5JQTAET2u/3VSH0X1Xp83+xys+u+EsfgGKgGCihpL/HDIT0dHcvXfLShvXrLGaziIlImUiBABMJEMro7wjLgWU+XV1du3btUqvVXV1dA2tlfwNYIkYxQxQwJYAREwUmRpkYYjgINEgZT5hImEiYQJiAQRjwB/Ix/Jgc8DEImAmY8ZjxmAmYCQh4RKOY8gKOGC0dCxc8tfMfG0JdJhoJgIgYZrTPCKOEAflXy3wGYTmo31+DreiPqtMBS3Ii0jcllGIKhDFEmEBAxNTW5Tp0pLxQU6Q3WqIixhQwMEyBAMMURGAiYwKAyNi/tr4yA68nJ//Diqf8hH9bUQQgwMhJn1ZA2Gy1z3/m+W3ffO90e0QKiDIM/UYoIz+OSA9Mkp4uWA4ES+rt7a2srNRoNJWVlSef1/HPLvSfwRIAAyEgUkCUUtzXJxQpEUUQBSpSSvqfLvqfK36S/HnmgE8x+fH5BFPAlIqYIIwFRDGpqax+dt6T5WU7Ax4XFhHGgCkTMRMJw4T1PfacMjH8a27m4NfcoH69BlvRH1W/MSxP7sqcfOpD/15AQrp9gcra+gUvFVbpGkQKAoW+3hgCJgLwwKLAIgBRYP/aTpSBPv/k5L+zX6jyn1yRpyAC6+si931agULZ4WOPPjn/cEWVu9eP+37rgcm3nx3i8VvBcmAm8pSf37dRJxgMtrS0vPzyy9u3b++DZZ/gp/p5bNhT/JMzKcEEi4iKPKAIETElQIASQBRCAEEAQlnfsps+oxhOTv48c8D/eUmKAYuUiBQjsvOHvYsWvFRdWxsMRxGwCGIRzHgMAgZECEI8gEjpPw19NwjLQf3+GmxFf1T91rAERsjAdzcGioCIjIiM8AzzgPheX29TS0tRSfHuPXt4QcAEE0oGXjElCAiiGAPBQBAQBORk/8ckxQMlEcU/Ov+iCpB/WuWnVzylysAVMSWnfNpvvvv+xZdeqqqpCQaDWIxSFKGYp0SkRAQi9j0kUEp/XE/7m8IyGo36fD6v1+v1ev1+fyAQ6O7u7urqamhoWLNmzcaNGz0ej9/v7+7uDgQC/p/K5/Od4pziD1Tx+XxeX09vwNkTdHcHu3v8bn9vT7DbE+ru9Xl8br/fGfT7fL7ASeb3egM/zTklc8D/pZL+brfb7/X1uLvXr13/2quvNze1u5zdAa8/4PGFe30Bjyfk6w34esIRLwGe0l+ILPif38yTNfg1N6hfr8FW9EfVb96zZAImhALGmI9GhEhQCHvFkEcMulHQhQIun9tibK1d/+Ebmzd8FPU7xbBHDHuEUI8Y6hGC3WK4R4x6hEiPGPX8a+srM/B6cvI/rHjKT/j3FcM94sDnDPUIoZ5Aj+2zj996fYW6o6FSCLrFoEsMuoVQjxDu5cO+cKAXY5FSKiKCMEX4N+5Z8jzf2tq6d+/ePXv27Nmzp6ys7MCBA/v37y8rK9u5c+eWLVu2bt26b9++AwcOlJWV7du3b/9PNZBz8lsn+2VlZQOZ+w7s3ntk5w9l3+4p++7ogR8qtm+r+XpL/dYtuq83V323pWL7lortm49v33x8++aK7Zsrtm8+vn3TSf5A/qaTkgP+popTS246/sNm3d6vq3d9tXfTmp0bPqr6Zlvd9183fbe1+dtNzd9uavh+c83Orcf2fGcytGIQCf0xoM8pd2wQloP6/TXYiv6o+q3nLBlDFAiFXo+nXld9/PD+yoO7ag5sr93/rW7/17r92+oPfF29Z8veLZ9uW7u6+cj39Qe+qSv7Wrd/m27/ttr9W2v3b9WVbast26o7sO1fW1+ZgdeTk/9hxVN+wr+tqCvbWle2ra5sm27/1rqybbr922r2frVn8yfbN753fOff68q21Zd9XVf2TW3Zt9X7v68o23H88H6Pu4sSQihgYAR+454lxlin033//fcVFRV1dXV1dXW1tbU6na6urq6mpqaurq6hoWEgR/cz9b11snOKP5BTU1tTpauqbKqsrD/SqDtUt/urH15V71U/d2zpU5WFj1eoHi3XPHJY89hhzeOHNY8f1jx2wh4/yXn8sOaxQyclD51a5se3jmgfP6p94pDq0QNLHz6iefyI9snDqqePqeZVqx+rVj1UoXrwUMm8Pa8X7v7sw/bGeoEyfCJ8wcC48f/XzTxZg19zg/r1GmxFf1T9xrAkhCKEKYCnx1O+74f9n799/LPl9WsXN61Z1PDpi7pPX6xfv/D4J8/oPltYu/7Fhr8trl+3oHHdXxrWPt+w9gXdmhdq1i6oWf+Cbu2zjWueaVzzbP3aF2rWvVi9/qXq9Yt16xbUrltYvf4l3doXm9YsaPr0L/VrFlStX3z8s6WV65fWrHuxfs2Cxk9faFyzoH7tAt3aRbVrF9eue6l23WLduhd1axfWr12gW7uwev2SmrWLdWsX1q19Qbd2gW7dopp1i3RrX6xbs6hhzSLd2hd1axfr1r5Yt3ZR/dqF9WsX1K9ZUL9mYf3ahfVrFzaseaFpzfONa/9Sv2Zh3ZqF9WsW6D5+vnHNC41rF9avW1T18QsNaxe3rFvYvGZBzdqlZRvf2L318y6biRJEsNi3Bvc3h2V1dfWePXtcLpcgCDzPIyQiJAqC2HdolyDwIhJFJEajUUHgxZ+qL9r7yc4pft9BY32ZYSEaQlEeBTHf3VtTtnPhw9tn33604JqqaZfVFFxUM/2iuumX1U2/sm76lXXTr6ibfoWu4Ed/IF9X8GNywNcV9BW7sn76FfUn3qrJ/7Nu2uU1eX+uzvtzdcFVh/OvrJh+ReX0i48XTCqf/aftcyZ/88zMg2ve0dc1RhFD5ORp8kFYDup/rMFW9EfVbx3Bh2JKEKbg8/ord22r/nhx2yu5rpLJ3mVXdy273lp6s3XlZPOqawyrrjesvNG88jrHqmvcK69yl17lXHmdY+WNplU3mlZNdpRe5ll+sWf5pc7l15hX3mZ4+S7jqtttK6+3rbze+PJtjhU39ZZM9pVc6V5+rWHVbS2vTml75S7zypvdy6/2LLuqe/nVrhXXOEpvsJbeYll5q2XlLdaVN9pLr3WWTraXXm9cdYdl5c320mu7Sq9yrLzauup6y8obbaU3O5ff5F5+g2PFzdbSW22lNzpKr3euuNa14hrXimtcK651rbjWueJ614rJPaVXuUqvtZXeaC290briOnvJ1e4V13a/fINj1S2mFbdYl9/oWXalb/kV5tLbKj9ccGDrOmeXFahIUQhAhN9u68gALGtqanbv3n1iPyUPECGAESEEGAWCAYlEFCnGFFOKCBMFhqIMiUzALIoggpjYt1CHUUyAigwEwCLDIqOY9e9mxIyKIBDKU4IwRoBCobp9B55VHiu4qEU5tkOeaZCnGuXJBnm6UZZplGUaZRlGWYbhJH8g33BScsA3yDLb5eM65BOsOZm2nDSjLK1FntwmT7ErMo3Z6fq8ixrzLmzKn9SeN64tN7VZmdScn1E9/bJdj8mOfPZWe0MtFoEQGITloM4cDbaiP6p+e1gSghBlPp+/Zvc/6j9+3rjyroD2wmjRRJ/2Eq/2z4I6U1RlRtXjo+qJUfVEsXACLpyACieKhRdHVX+Kqifx6iyxMIMUZpKlY/HSSYLqEl79J0F1EVJNROosvigNq1OhMBkKk7EqLVyU5S8ZGyzJ4LUpVJVAVQlUnUzUKUiTKmrSRE2aqEkVtUlIk4A1CUiTwmuzBE0q0iZgTRzSxglFybw2XdRkIlUGUWUImkxemylo00VNKtKkYE0KUadgdQrWpGBNKq/JDGonerUXeoou7tFe5NVMCKqzIurMqCYzpBkX0E7yFl0c0Y4XisZ2lVxV+/7Th/7xidNuBiowFAZA9Lde4NM3DDsASwZRAD9QRPvjwVFKRQQIMUIAARWACCJFUUAC8ARCIoRExhNKAFOGMaUUAYiARYYRUAwMU0Yow0AxjQIJgcgTwgCLkYZ9x56+tT4/qVORaJCnmGQpJlmiUZF6shkUKafknJI54BsUqa3KrDbleMfUNNfUJKMisXFaYnNenC0n3j41uU0+rjZ/YrMys1OR2qFMbMtN6FSktCgu3vvQHYc2vt7cVM5+nLL8hUNIBmE5qN9fg63oj6rTAUssAvP6fDW7Njd+9Iyl9LaIZhzWZoY1E0LaSVSdAOo4ok7E6mSsTsWqNKJOR6osUT2OV0/A6hSijkPqJEGdIaiysCoTVKlMlQKqJFAngzqRqeNAlQSqNKLKxOpMUZsuFiUjbQLVxIM6gaqSqToN1MknCieCOhHUCaBOAE0CqBNBnUJViaCOp+oxVB1HNYlEnUrUGUSVQdWZWJ2GtSknWSrWphBtcp8hTQavHR8tGh/RjotqxgrqdKxKJoVxtHA0VcURdXJUO07UpCNNqrv4svr35x3a/GGXzQRUYDhCgZDTDkuRkQjDmKH+gK2AMQABRoEShjDjKQgAGIBgRhClCCgBAnCiPCMUCGaUMgIMn9heiigQxEgEkCBSRgmONpRVzr+tKS/ZIE80yFMN8hSDPNGgSDYoUgZML/9J8ueZA75entKmSO+QZzqyMxzZaXp5SuO0pJa8eHtOvHNKsiknq0Uxrk2ZplckdSrjOnLjDPKUNvmF+x+84/Dnrzc3D8JyUGecTmMr6o+fDAwQYwJjUcZ4Bqg/kBWc2L/V998LIgOBMZ6BwAhl/ZvEWb+hE4YpI/iE0RMlGSNAgYqMIEb6dnUB9I81McQYBkZFBgIDkYEITKRMpAxThgnDlCKguD84KBDSt52OAiaU0iglPop9gINAI4xEGOGBiJSIhCBCCSKEAMWMCFQUiCBSETERMwQYTuyU7/+9Gc9YlEGU8YhFACiNEBrkGY0AwhBgtDdKxQBjp+yZ+zW3/7eGJRBCiQDM6/XW7vp780fz7StuFFRpoE5G6vSoNgtpRxPtCKIdgbUjxKLRYlECX5IcLU7hS1KE4iSiPZ8UnRMtjvOXZPhLMoWiRNBewDRng/ZcUjQKF41m6jGgTkPqSbzmT7z2IlGbgbUJRBtHNMlYmylqxoua8ViTRdXpoE5h6mRQp1BNKtakIW0m1mRQTSpVpxJNOtakYU0a1aQRdQZRZ2H1eKSZgDVpRJuMtKliUTpflMkXjeWLsviiTKEoQyxKEzXpWJ1GVcmkMJEujYelcUyVAIVjWOFoVjiSqUYTPe8EtgAAIABJREFUTSpRJZDCeK/24ub3Hj+86V2n1QBUZFQgQPFphiUGKgKiVGQY9wUQ4CmIQAhDlGIglAmM8YwJDHBfUKL+TaGYACEMMAGMCMUIKCHQ/88oMNaXpiKlYhQYxZivO1Qz784WZapRlmSQp3YqUjoViXp5ol6ePGCdsqSTkz/PHPA75UkdisROeZI1O8OcPa5VntkwLaklL86ak+CakuzITjdK0/SKJJMs3qgYaVCONMviO2ST9j942+HPX2tqPsbQICwHdWbpd4Fl/8Ms9MVKAQB6goIDUVFOGBA6EPIDgJxkQIH2DzoBEYCIQEUAEQABwwAUEFAeqNCXx+BE3Ky+52l6qsGA9V0N9Z+FAOhEvBFERUIiQCJAokCjQIMYhwiJAEQBeAoiBhFRTAFREDAWkYgwQgSLmEfUj6gH015KPAR7CPFQ4gHSC8RLUQCibhbqhGA7BK04ZCXBVhpoxqiXB3rmwhKAIEp4YH5vr27Xly0fPelYcZ2oSmKqeKpKEjXpojYBa0ZSzQWgOZ9oRojauGhRcrQoWdAmEO0o0JxNtWdHi+MCxemh4nSkjWOa85hqOGjOEbWjheIEpo6j6jRRPZFXXyJoJmJNCtWOoZoxRJMsaMaL6vFIPZaoM6k6DdQpoE6h6lSkyeC1WZGi8bw2i2hSkSZD0I7jNWOxOhNUKVCYCKokqkon6kyqTgD1KKqJR9pkoSg9WpQZLc7iizKEolSkTcLqJKpOYqp4KBzFCkfRpXFkaRJSpWJ1GlUlgSoe1MlQOIouHeXXTGh579Ejm95y2gxARSC/BywjjHkZRcADDROKIgA+BiGGBBZBEBWACpRRRBlCmKIQAwEopYhSAQFGFAgVEUQiIAYYDQOIhFKEGBIJRQJgzETKxChjFBGx9ojuyew2RYZJmmqQp7crU9qViZ3/NSxlSZ3yUZ3y0YapWR1TL2xUjK2dFt9QMNIgj7NOTbZnp1qkyXpFolkeZ1aMMCousErHdMrGlz146+HPX2tqPg6IUgKDsBzUmaPTDksAxgj0jQUxShj0IfJEdCx2svXhkjJMAVGG+np+A4YZxkAxQJ/1dT77OUgBKGX0x/dpfxWCWN92dob7y8MAkPq+m0QgPEM8QyIgkYqICpjwhPKERgUajVIkABKoKFCRR1EBR0XMi5jHKAJCCKJ+FvWxUA/xu7CvC3vsuMeKug2ouwJ17UWWnUj/bbRlS0C30Vu1zn30Q8eBd+273nVue9W9RW3/e2HzxqKmz4uaPlvUsW056W2iNErhJ4FWfs3t/81hiRHFPDC/z1O36/PWjx53ll5H1IlME0fVCUidQVRZsDSFLRnDloxiS+NJYYaoncQXjiNL02BpIls6hi6Nh5KxeGkqLUxjSxKYKgEWj8aq1EBhVqTkQrEwES1JQEvTQZXJVMmgGUPVI4XC0VF1alg9nhSmsSXxTJ0EhYlYlSyoknlNekQ7LlQ0IVA0MaTOElQpvGZsWDsprJ6IC9PZklGw5Dz24lmw5DxWOJq+OJwtHQ6q88WloyLqpLA2PVKUGVGnIG0KK0nG2iSsTiFLx8DSEUw1Bi9NihZP8mou9hVdEimaJKgzqCaNFY5imtHBogkt7z1cvultt83AqAiEJ0BP6zAsoTTIWC9QQjyMt4HYKxAcpEQgfkp7QOhGNBoAgnGQCU4EvUHGIzHKhF6GugD3MF4A5CPgCWJfgAlh4AkNAd/LeDdgLyYBTAKERnnGKCKotrz+8akd8kyzNM0gz2jLTWnL/RWwlCd15l7QnjeyWTmpTnlFZd74ipmjq2ZfUFsQV5+b3pE3rlWW0iZPMsnjLcpRRvn5NukYvXTsgQdvOfz5a43NFX1jyYOwHNSZo9PYiuAELAGg/5yH/gEggVGx7xwChgSGBIYFRgRGeEZEoEDh5L4gnGQ/Obn3p4O0lDBM+2d1hBMDnyfGPinPkMBExATCeMoiwIKMBRjzM/Bi6BGZG4ObUhfBDhGZRb6TYiOIegg0MU8dc1czewWzHhFad4Xrv+09vtl56G+OvZ90ffuGY8vL9i9X2D7TmD5Y2PH6k43LHjy+ZMaR5+VH599Q/uRVx+ddVTPvyuon/lz96EVVcyccvy+jfE7ykTlpR2cmVs4ceWR2/FfTk3WqO3Xa2/ap76SOw4z4T0L5mQZLhhEgHsDr8+h2fd760eNdpddhTSLTxBF1oqDJjGomIVUmFCZSVaKgHtdbdEX3q3c6Vt3pKr3Zu+Lq4CvXB1ZNDhRdKKgyqDYDa7J8hWO9pdc4X7vD8Ep252vZjlfv8K+6IVp0KVKP51WZ/pKJ3tcmO1ff2vVmTtdrOfwr10RV6QH1ON+yywKrb+9ene18U+54O8/+dp797byuN6Xdq7Ntq+WW1fmWV6SOomt47USiSmKq0XTpGKJOETXpfk26p+RC54orPW9PjWy4N7zhXu+HeT2rb3etmtxVdImv+EJek0a1iVSTSF+9lLx7m+fVm+zFV/YW/ylaNJ5o06FwFGjiAtqJLe8+cnTT287TDMu6urrdu3f7/X5CaQTTSDQS1R8L120P6/Yjl4NGwtjdEdbtDB3fEWjT+YNu5G4OV2/ravje19OBneboke8jR7/wHd4cPFzmP747aChHYRuOeki0B9uaAoe/7t6xofvgPyIdx2jIJoZcTndPuDeAdUfrHs9uk2eapOl6WUabMqVdmahXJP2Xc5aK5LbcC+qnxelmXFsx886OZ7K7Sm4KvnmHrVR27LEbj957Xc2cyxuUGR3SRINiTKfsfIt0tF469tBDtx7phyUbhOWgziidTlgCg76T5xntn5kcmC0hFKIAEaARSnlKBUoRpZhQRAkBwvrOTAL8Y1xJRhnQvqjPfcErKQFCKfkxZBlFCDCiiFBEqEgJT0kYcBhQAIRuEAwQaYVIM4QaqadKtJeF9Du8zdu66zZ5jqz17P3A/e3r9s3LLBsLOz99oeGtR6tfufdwUd7hRbdVPH9N+fwrjj5x6dHHLq547MLjj4yveDDr2H1pFXcnVc4cXTVjlG7mqLqZoxpnjGyePqJl2gXNeee1KM9tzr2gRXl+q/K8dsU5HfLhBsVQkzzWJJWYpBK9PLZTEWNUci15sQcUw61LJztKrqt46VqwHYAzGpaAECCegdfnqd39ectHT9hXXoc0yaBNwJrksHasr3hCqChdKEoKF6c7Sy/3//1xVPMR3/i5oFuH6z4mdR8I+9Rdb97uLxkbXpbuXn6J9R0ZrnhDbNkYad8cav8q2ryNVn0YXndvb/GVzqIrQl8+SnUf4s6vsWEnbf8G9qn9r91iKr2tZ8M8aNzIjDuocS8xlxHTPmrYDYbtYPgBm/Yj4+FI1Zbgd6ucr0i9mkuFkklB7YSe4kv1K25ueEXu/scioXotGH5g7mPMU81cR2jbV/6yt0yfPqxfcZOv9HJ+2QSxdAJslLEvZwXez7GXXO4rGo+0qUSbRlVxoEn0FV3U/O6jRza947QZGPwesKSUgkiR03l00X37Zl655767erduZnZr99ZP98y9a8d92TsXzgsZ63u/enfXw7dtnJ+j37cltG1T1WMFhx+8bus912y/d+a2+xU7X7w/eOgb5jREqw82rXqx7L479k+fvPPumysWP+jd8wXp7jC2NPtsdqQ7WDcvp1mZZZBm6GVZnYo0veJXLPBRJDfmxjU9Ojmy9h3f229F3l8qfvko7H4mvGel4ctXLRvfsX9Y3HTv5BZlZmdeijE3ziqPN0jHHh6E5aDOVJ2+VgT9Z673H2IvECICFfqXx2CMESWYYkoxBUSYSBmiTAQQARMiYCpignH/EU9AESMiEB7TEAI/oj5Megn2ENFFeQdErCRoJv4O0tuAndWC+QjfsS/avDNSvTWy/zPP129ZNxS1fTBP9/p9VStnHFXLjrx4x7EFNx986qqyxy7d/+Ckqnsn6WaNq5mWVqVMrFbE1SrG1CtHNSpGNueOaM49rzHvrKa84S15w1pzh7YrYzuVEoNCYlRIjHKJQcnplZxRwZnknEXO2eWcQ8Y5cjhHDmdQDunIG9qZO0SfG2NUciYFZ1ZwFgVnVXAWGeeQcU4FZ1ZyDXlnNcw8p/bus6sXXQG2Q5ScwcOwDBCmogDU6+up3f1580dP2lZeL2hToChZ1KSGtGND2jRBk4i08aGSsaZVNwUOvMFCbYT0ItFNiRMEE7H8YPtklq9kbKAozbJysmPbSyzQQKmTgptQD6Yh1lsd2PRsV9GV1uXXB3evYAEdIT0U97KgkR5+3VR6U+MrSvsPrzJ/MxW6MQ5hEqbEz1A3E52M9GAcwkSAqAdcOuFbjeeV2/0lf+rWXmQvvU6/dl5v5UbSWw+Cg+CAgKMC4TGJUNFDgxbUsdP/7VJD6U02zSThtcvgs6nweUHk/bu6SyaKRQlQeA7VpBBVEtWm9BZd0ti3wMdm/H16lpRSFhVQa/2xB65vmpZeWXBpYO2brL6i/vnph/MmVky/olU1j7RXu/+6uKLgT/vmT+kt/8b34ZtVM26svPfC9hUzO4sWHLpvyq57b3KsWUXrDuo08/flXt2smGhUZDXnTayadWX5otnB6l2Cp4sEPELt3ur52fV5mZ2yDL0syyBLN8mSDPJ/ysV/C8v6gnENTxe0Fr+x7f4Xyl94rOuTh7u3/2X/50Uvqxe9u/KN8g/fr304u04xsUmR1q5MMOTE6aXjBmE5qDNWp68V0f5zz/thiTAiFGHKIxISqBhhEGUgMOjrVFJCoO90ICxg0kvAQ6EHqBuQAwQzhPXgbwVPI7hqwHIYNe+M1m4LH9/ctetj09bXW9Zrat5fWLt6bn2pvEZ9e8Vfril/8tKKhydV3TdWd0+GbmZKdd6YmtxR1fIL6pQjGhUXtMjPa1ec36k416Q415BzliFnqEk6xCIdYsmJsU6V2KZKHDlcVw7nlHI2mcSoGGpUxJoVsWb5EKs8xiqLscskDqnEKpMYFbFGRaxREWNWSCxyiVUuscs4u4yzyTizIsaYG2PMjTHlSkxKzqLkLErOnMtZcjmbknMpOLeSs+bGtOWf05wX0zhDUvfCZWA/RgCfcjTEr7n/v33PklARAfX6u6t3f9708ZO2lTcI2jQoShE06bx6LF2SyF4ayZaMxOqx1tK7hOrNjPdFEYQwiJQSPkodVd0fzxWKJkQK03tWy1DdZiJ6EUEYEE94HhCzHQysucevndSz8lpc+QHjTRESJBBigU66t9he9GfjG0r3kU9ANGMSiAISGKLEx5CDiXaGugkVRACCeQgbWetnkbenhDRZoWWTQu9mk+pPWbANeDsVvALFIWBhYBFKERUYjUDYCNYd3i3PmEuv85f+mbx7g/DOjaG/Xu3XptKiEewlCdEkY3UK1ab2Fl/S+P7jhze912UzAUVAeAr0dOyz/Aks+Uj3oW8PzRnfmn9+zYws19tLfNs+3jP70pqZGVUzJnS9+gwz6axL5tYqxle+KKct+y2rS47OuKrx+StB9w478pXuacWh+ye7PlZ1b3lnz4N3VeRdbJQmWO8825gzqrlg7A+zr2xe9zLzO1nUK9TuPP70nbXTMtrlmXrZOJM005qTbJD917BMqZn2p/q/PP3N3OUf5S7ePu/p+tUPdn6z+MvPVz9f8vqcp179y33PVDw+TZd/WUP+uNa8ZKM8qVM6/iRYDi7wGdSZpdPUioAxwihmQBgDxhhQICLFIaB+ID0IuQTiFpGTil0sYmEhPfU2C9bjwfb9/qbv/TWf+Y6+797xsmnT0s51z7d/8ETTX++rLs4rf3FK7bO36B69pvzuSw5NH3c4P71yRtbx/JQKZUKlMr4md0Stcmhd7tCmvKGt+UPbFDEdUs4o6+vMSazyYVbZEJss1pET68iWOO7kXHdKPFNiXXfEGLO5DjmnV3Kdcq5DxhkVnFHBmZScOZczKyVm5RCLcqhFOcwiH26VD7fKh9vkw23y4Rb5cKNyuDF3uFE5zKQcalIONSljzcpYs1JiUUqccolbLnHLJS65xKmQOBWSLgXnUHJ2JWfP5ey5nEPJWXKHdE47x5Av6ZzONT1/MViOYHoGw5IyTAgGDF6f59i+L+o/medadiPWpJHiZFGTilXjokvTiCaOLb0gqhlrfXs2Mh5mUQ8hIk8QTwERgJ5W3/pHQ9oJXcWXdX+tAVc90CilIgUkAhWpKDT/w/fKjRHNhJ438oilihd5kSIqelhvvbhpnk8zybZaGjbsEwVnFMJBQAIOEv0OUrVGrPuSN+wnEQdPsQ9TRKLMfSCwfmageELPy9fRQ38FfwtFfopDhPCYIkQpBiAUKKVACaFRQlxUv8O75gmv5oqodmy4JDmwPDFSnEDVcWxJHNZmYlUC1cQFtONb33v48KZ37TYrBQqYB4r6hs7Zr4Il9IHyxDnPqK5Ot3v3Lr/fRwhmvKfpi1eO3ndR7T2JNfeMc2vuNWju3//Qn4/dM+7IfRd3f1YoNuxte35m5czLjy+7nxn3tS69r276RRX3Tej8690VL8354cFbjz4/PbLnC8vGt/bee1vjjIu6pOd7coaas89qkMXtnnXZsdcXMY+FRT1iw66qZ+5syMswSjOM0iyjNN34b3uW8hSD/CeA7JQn6xUpnYqUDkVq84OKbx9Y8OrURasLSt6d+czO5Uv3bfhr6Xtv3f7Ikqzbnr7lmnu2Pfzg0YLr6vMmtEiT9LLkFvn4/Q/dfmTjm82NFYD5gcPGB2E5qDNBpw+WmAE6AUsAioUQETwBV4ur46C7Zovrh7/av1pu/bKw8+NnWt58qLF0xvEX7zw4/9oDj1129OGJRx7IPHJ3SvnMhOMFcTX5o+rzRjQpzmtRnFMvO6tONrxBPrxFPqxNPrRdGtOZIzFKJWapxDQ1pnPKEP3UWENOjFEeY8kdalTEdMgk7bKY9pwYY/4QY16MPleil0sMMol+KmecKrHkxJiyY0w5nEHKGWWcScaZ5RKTXGKSxxqVsabcWItSYlNwDgXnkHM2pcSqjLEphtjlQ+3yYTb50C65xCmXOOScQ8HZ5ZxNztkUnE3J2ZWcS8655X2MlDiUMfa8GFveEGveEGt+rCVfYsnjLArOqBximHa2JY8zTePan50EpoOYoDMZloQSwhDz+nrL939Z/+m87mU3Ek0aKUlGmlSiGhvVZBH1GFZ4fqBoXPfG+bSnnok+AB5TMUqBxwx6OwKbnusuusTx1ymR6g0QdVAQEYoQLBAATKJCxSe9y64Iayf6PnmIekw8BUQx8G7mPBZY92Cv5mLPx7ORqxphT5T4oqIv4Gx2bV7ifqvAtHpmx9rnhPY9FAVCADwlzFff/cU8a+kNPZ89wiwHQejBJEqoQE5Mj588OcwDFUBg/ma893Vf6Y1RTZZYFM8XjxGK4qk6kRWmiEVjsToBNGNC2rHt7z18ZNO7druNAjAsMIrYbwBLyhgFIJRiSjHGYl1d7e7dO/1+L8Yi8xsqX36kfNql9U/d2PLIZPc913bMurx1qfTYQ5OPPnazb8df/Ue2VD4mOzjnRv3aYtS4tXXeDQZZel3eZTvvvum7+6/fv2Su+5svqb7F9dXfd8+5S6eYYM8+p3fqUId0ZJsiY8f0K6vfL2ZBF/C9YuPe2vl3tcsz7NnplpyMDkVKmzJRr0gxKNIGTC9PPTlpkKcY5SmGk2GpSO5UpnQoU9qUaW1PP77q9sc1U17QZC9cqXjxrQc1H6hXy2fNTZ+sGJ2ZNylZ9lrB3EOz72rJnWCQJhrkyXV5mXseuePohvdbG6oY7qWEH4TloM4cnU5YMsL65y0JAIAY7W49vrGo/OUZu+ZOODon5eishPKZcUemjSjPv+BY7rkVynOqcs+pyT27TjqsMWdIS05MmzS2TTqsTTq8M2eYKVtiy+ZM2bGGqUOMshijPMYgj+2UDdXLhhpkMQYFZ5bHWmVnmRWxZgVnl3EuhcQmjTFLh9kV5zsV59gUnDmP68znOnJjOuQxJrnELJVY5BJLXqxRFmOQxuhlnFHGWaUxjpxhtqnDrcqzOnKHGPOH2OWxjimcfSpnzJe053O2XEl3jqQ7W+KWSnqlnG8q58vmvFLOLeO6lJxDKbErYrpkMW5FrFMR61DG2pSxtvwhtmmx9oIYxzSJI4+z5HOWPM6Wy5lzOcO0oaY8Tl/AtT57EZiPUILg/y4skTYTVKOYepRLM6n7Oy2EjYCDlAqUkSgAAgZBo297SefyG3q/mMc8lZQECKOEiIAFoAhEf2THyp6Sy7zFlwa+/AuEnAJliCIQXEi/w/7eDFvxFf6/z2e+Vka8jPoZ7g4bDna+d69pxc3ty25pfXM2bd3Gol0RAhFCwNuq3/BC3Sv5gYMfQNRJSYRQnlCBgti3gZcxOvA7CgBhoAx3UcM21xvZXu04rEkk6jiqjgd1PFEnC8X/S1gSW72u8P7qvKt9qx4xzb9LL7vEfu/13R89V1Zwed0TOeKxjd7N7+jm3HF0xk3BXRt6jm48MPfao9MuiXz2sv/QP8T23by5AkJdEOoJNlbtX/rYvllXtE5LN8jGtErT6vP+fOBhhffodhb10ahXbDlY9dSdbYoM29R+WLb/Olh2LnxMc9PM4tufefWWF96/4cnPpjy4/dmXZBdePnns9ZclTrn6/OtXTSmovj+7TZZukSUY5El1+Rl7HrmjfMMHbfXVjHgpHYTloM4gnT5Y9lnfKlYMgKnAO2sOlM46+mh6pVzSJItp/kWTxrRlxxiyOeNUzpjDdUiHtMmGt0uHGXMk1qmceWqMUTpEL5foFRKDPNYgHWaUDjdKhxhknFkWY1UMM+ZxpnzO1jfOKeOMsmFmxdk22bAeKedQSIx5MYa8IdbcIV1SzpnDdSkkFjlnl8Y6pLF2OWeTcl3ZXM+UYd6p57hlw80yzqyIcUiH9UiHuJSSllyuM1/SJeW8d8a6pENN+WeZ8s6zK851Ks5xKM62KM8y5Q0z5w7rkg8N5J7tVMR25Q/rmnGWdcZw4/QYy4wY23SJo4DryuMs+Zw1n3PkcbZ8zjhtiCGf65whaXruYjAfAYp/wz/B7wpLqsrC6jRQjwFNYteyK3v2vQFRO8URSgQCSKAUA4Wg2bX7jcY3ZoX3v84inQiFBEIpUIYRQ1EWcXo3LfQuu8JTek3o2+UQdgsYEEEgOsM1fzOslhpLrw18u5QFDIADQEIQdgSbd7Z+9HD7a9L2t2e7t6+i3VWAekSCkBgVjYdaPnys+c05kbotFAUI4QnlKYgURPgZLEWAKAAQD+096Fwz07PsYqJOgaXxbGk8VccL2kS+OOt/CEtfy/Fd86cfm3Nn4PMVzYsKKguu9bzytOX9v+y+95aWRQ+Quu/t72kPFdx88J7s4PHvOnZ8suWRO7954A6hcpfot2PkFFGPSIM88tOoz7zriz2LZvww46JDMy8+NOfa8ifybWvfwM5OHAlRzEeaDlbOn9qizLTmpJtyMjoVKZ2KhF8By9TmZ/I33vfox8rFW5Urtt748KG8/PqFc9+6v2DJ7IcWFPxlwe0PfTHn3uoZ1xjlyTZpvFGeWJ+Xvvfh28s3vN9aXwPEPwjLQZ1R+n1gSQGAiqKjpkyTvzv/vMbc2FZZTNsvmjSmPSdWnyMx5nAmKWeSSgyyWIMs1izlrDmcWSrRy7lOJadXciYFZ5VKHDmSrhzOLuWcOVzP1FiXVGKXS6wyiV0eY5cPteQO1efF6nMlDukQg3Rou3J4p3K4TT7ELZX0yoc45EM7ZcMcU892Th3epRhuU55lU5xvl462TxltmXKOXTrMIT3bnn1Wt2yoTcEZCjirnPNmD/XJRjXOGHP4kbFV86/vWJBtWpDdPu+GxrmX1s1O1c8c45l2fkAa68iVeB4aGX0mxfdEnGF2rHEWZ54lsc7krAWcqeAnsDRO4zpncA3PXAjGg//XYZlCVGOi6pSu16cEdZtB7AWGKIki3i9gAVMBIo6u43/v2LYCm/cywS4IwRCPCAGGRCYEmb/T9dH9nqJLna9lh8vXQbRbxJiSKPAW766VnSuvt752U7TsVRa1UcQTQqgQZCELsx9g9h3QU4XCboICRPRT0Qe9Ld5viztW3OJ6WynqPmO4ByhPQaAg9kXHOBEwo18IgAfAqBf46u4tjzpLL6WFabA4gb0UTzTxkZKEyLL/JSxdrdU/LH+hevnC8PGv2jeurCp9OlLxVcW64oOlz9n+9hax13RsfP2Y+sm295ZH9VX1u7/c9/ri6ndXiIYWgkWMkYB4TLFIEEE8BJ3Bhj2dX65s/HBx4/qVzoNfM68FIr2CgAjB4YbDx5/OaczNNEnTjdIMgyLFoEgw/PewTDk++9LqF578IufZv9/47O47Z7Y/neN6/+6/qfKWPD796fse0M6+59C8+xtyL7TJ4ixTR5kUyY15afvn3lrx2XutDbWUBCkVBmE5qDNHpxOWfbss+wLBAkMRZK06pi04kn9+R25shzSm85+YXhqrl8UYZTFmGWeRcVYZZ5FxZpnELI215Qy15gwzyocalLFmpcQu5ZxSzirnDLmcSxYbuuss3x3nuu463z71AseU87qnnN09JdYq4wx5Q1rkI3W58Q0zU1tnJJpzz3MrhtmlQ/XTRjfNyWybdYnh7ssNc6/ufPKG9qfuaHtKan4mz/rUVOPca9sKxuulcW7luc48iSWPc+cPcU8d4bj7Ev3yXMc3hcGDn4rHNuNjXwn7NoS2rjaX3t/66OXGvDH+3PMcM4cGnk6ApePRixmW+4YY53Dm2RLLTM4ynTNN52zTuK58zj6NMxUMNU7j9DO5+vmTQF/G/i/B8pMn+2CJi5NEdSpVZZHCBKKODxaNt74zg1gOEyFACAIc9Lr00bCH0ghEXbbGfdbKryDcwgR7wGv3Bvw8jwGJEPUyR0X3m0qP5mLXB3cLbbuA7xVRFGgYfM2+rQtspVe43rod1X7CBCePSASYgDHgMGAPFbtEHAxQyiOB8j3gqxfLP3C9fodp453nAAAgAElEQVRHMy74xi2o8gMidhMcARD75iwHYDmwoEakwFMg2EsDRz1bH7OXXEQLUwdgGS5JCJf8CMu2d+f+DrDU6WoGYCmGPCGXXnDqSdgi+Np5dxONmIO+tmhPJ+4xAe8UfR2iqwP3WEmkWwh18bZ27LJA2E8xpgKASEEk/Tu0cJRF3RAyQqCD8k6EAwgHUNgbQYAJiTQdOzZ/an1epl6WZpBl9AdSl/+XsGxXJtfmZXQ+PdO4+K3tsufKH7jb/Fp25PDcbetnagrzFs6fsaHwsSMPZRvyx9qnjjBNGWGSJzfmpZbNvbnis3dbGnSYRvrWyQ/CclBniE4nLCkw2hf8BSgwHCVdutriGcdzL+jMkRhzYn7ZpBKjLMYgH2JQDDHJY21SziHjrFLOKB/SoTjXOnWkdUqcXpbQrhxtUJxnk8fa5BK9UtJYMKQ5/7yOqWOabkusuT29KmdsqzzTlZPUO+VcR+5w/f0JbU/f0rJIYV02u3f5NOf8P5umjWybNtpfOi26qSS66V3hqzXou3Xiro2Rvf8IHtwRLttJDu4ku7eEPi7ufOQGg3SkL3doV55EP32E5dHJaL0GVX8RMP/gMx8MGCrCnVWRjhq+tYJWfy9+9ar1mTvb5ImmWef0Pj4y+nwSWpDiuG+IZTZnn8XZZ3CO6RLLdIm9gHNO64elqYDTz+TqnpoIHfuBoN/wT3D6Ybn8RqpJ74MlqLNAnUC1yb3LLrWvf4p5WpEQBsLTcJe98UCkR8+IjyG/v8fsc7Qw0Ur9rYa6fZGAhxBKeIFGPahuq/flmz1FlzjXzyPOehD9SAwC8oGnzr/2fteyP3k/yqXtXzGxO0ioF1iYEIpDmER4FAoLYQHzEDQx0y5xT4nnral8yVixcEzo1cni4bcR7xVxhFBeRBFCBfZzWBKIIsqwm7h2GT9QelZcTFUp8FI8WxJPNPGR4sRIcRZWJzJtXKjo94Plnj27+ucsARMiAhJ54CMsilhUZNEIi2IiABII5QkLUyISSkSGCeWBDzM+REgQ0QgTGBMZw6xv7BkIYZRnEAaIiEyMABFBpFSIACOERBuPVTw9tS4/s0OeppdnGGUpJtmvgmWjLN76xBT05kdNz2kalz7g3qj0l88u/+Ghv38wd9srj21/PvfYrCsN0niXdKQ5J65DltKQl3Zw7k2Vn73d0lAnUp7QwdWwgzqDdNpaEfSFYmVAARhlwCjPnHUNy2br8kd03sUZsznTVM6cIzFN5QbMnCOxSCVWhcSgGNKpGKqXx1pyOJecs0i5trzzavKTa6dfXDvnmpq5Nzc+drPl0atsefEu2bkm6VktuaOqn7rc9vGTkS9WhDe/Gfz2bbxlGV4xq1MRX1swwrJyKuxfIx7+khz5Ava+Y1Nl18xK1D08KfxVSaRyW2/tkV5debDukLd2T0/TIWtrtd3Ybmtr9upbg7oy37oiy5w/d991nm3mmIanJ4e3voqbD/g6yrssx5z2cqe1xmlucprbu01t4Y462nCQ/LCucb68fdaYrnvOcd97lnP2kO45se4ZXM8MrqcgpqdgqGN6rGM65zoBS/N0rnNGTN38iaA/QP8Pw1KVxdSJRJvmWnZl77clLOJAWAQSwb1tLXvWha1VTHQDiiAiCryXidZw5x7ddx/SaDelGAkiDbu9u98OLL/CV3yJc/NSCHUBCVExAGIPdFW4/jqlu+jS4JdPsq4jgHr8lPoZFcMubC0XHbXI3YgMB1Dd5ugPxf4193hevtZfMolqEqh6dO/yS3u2aXCgC5PoACz7AvOfDEtEKMYCC3WQ5g2Wl2/yajOJOoGq4kAVT9WJojaFL/pfwrLvLBzAIBIQKCACmAAiQFFfr5ECwhQBpgxRAIxBJCIRAhAIgB9R2hfeMUpBAIqBUIoBY8AUEFAElGAMYgQYwVhoOHJ8/l1109LalCnt8gyjLM0sTfo1sOzMT20quKjp0Vnlj81uUU/r+VTes1mp//yBI0X5+++/tmr6pbrc8YbsEY6cEQZpUpsisz4v4+DcmyrXv93SUCdQYRCWgzqjdDphiRkjDCgFhhkARJmrrnH5rNrc8/RTOONUzpTDmaWcKedHM0s5q4yzSDmDPKZdeZZeMcwq45xyzpo7RJc7xlN6b3Tb6sCOT4J7PhN2fUK+KHbdd0nXHed6csYYs5O733rcU7EudOybQOWeXt0P4uE1vctm65UZulnp3Wuf4mt3dNfu89XsQIfW1rxwU8XdyZXzLhcPfGyrLzM2Helu3i/Uf0Pqt6DGfwRatzuNRzrbyy2GWkdHefTA38xP3OHJy2iZk9XzxeJw6+6ujlqPta3LrHPaj7lsNU5rk93abjF3uMxtvtZqseFo7xdvtd43wT7zfNu0IT2zhvbOlHinc77pEu/0Ib6CYa4ZQ/pg6Sj4Q8Eyg6niiTbdWnJN9PAHTPRgIECCgrO6ZlNpVL+fCV0UCyIFjKMQ7HCWvd+5fTUTHRhHCAD4LD1btPyySwIll3h3vYYEP5AIwwFAbqHle8fy69wl14R2rGSBTkC9AcACi4Tbv7NveLTjg7nm9x+w/1XueuUm37KL+eUTI8XjIkWZSBUPRfFedZb13dlC2x4a7aZUIEToW+BDKT4ZlgLmEfFRZ3lk20vdRVegonSiHYO0o5E2nqiTqCpNKBr3P4QlAFDCgLC+VzgpIHL/eXOCSBGIlBEKTESAIQzEw4I+8COACLAAgzBggSHMEKaYYgDEmMhAAIYRAj4CjCKM6g9Wz7+9riClJTe5TZFhlKVbpCkGWdp/DcvW3LSWOX9yvDRT93ROzVPXGdU3d5bc1lgia3hhimverfaZl7TmjTPnjHTIxnTI0psU4+vysw7Nvalq/VstDXUCRSdO6BqE5aDOCJ0+WA7stCSMiQwoRJinrmHlnMrcc/UnSGmRcWbpj2aRcTYZZ8vhDHJJm/LsjtyzbErOIedMeWcdn57J/205X/mtQ7e7q/FQsHYH/uFt67xrTFPPt0nHmAomkm9e99V+Hygv66065mzYwx/51PbCFLsss3XGBP+Xqu6q3eaag576MvHQ+mNPXVE5e0zd81cLx/9majlm7jwSadvu/Ye2+90H3O/dY//8OW/NZz36PQ7DUYehXKzZZnoxt31aWufi24Xqv7kMx6ymli5zi9ta77bVdFt1PZZGt6Wly9FuszZ3m+t9rZWoarfluVutsxMt08/rmXOOu0DSO4PzzuB8M2K9M4a7Zg7tmsG5CjhHAWeePuz/Iiw95fu+qP/4SXcfLIsSRXUKqNKZKh4XZ5lW3BSt30SRDxNExB7Bdrji0wV867csbCEYCRSIGMHmo/Vrn/Md/4RF9JSGEQDpMbg3vCAuu8i77FJU9ZkohjCJMBoAvsu298Mu7VWulXcED62DaDfBvjDjMXUI5S97V17sL7mQV2fiwkSsTSSqkWLhqJA2w6cdF1ElU/VoQRXnLrm058vneFM5EgKURjGOUoKBkhMn1RBKMaZBIloCRz+2vZbvWzweL4nH2pHRklHR4niiTobCdKTJwqoE0MSFtGPb3n3oyN/fsdusBACwAFRkgE8rLDEjAqMCo6RvqVz/SQJAKRBKgIpAfFHAIcYQxUzkAUEUWIDxPISZwAgCRDGhPIUQgQgCJACIwDBhBFNKowjCPDAqIly3v/apW+sLklryktuUGUZpujUnxfjfwzKlTpHRdP/loddnix88QN99KLzqPk/RPdG1iwLvPU7fvy+qmdJRkGWVjbbKE1vkY+sUk3T5WQfn3lS9/s2WBh1PER6E5aDOJP0OsMR959KyMPM11L92z9Hcs/XSE7CUS8wybsAscolNzjlknFER06o8p1V5tlkhMUu5jvzzdA9Pxt+tCVbsttYcNjZUOuv28wfXtC2+qW7WyOMzLrCXZPMVa901uwMVFe6aKlPrrp7Db7bMn2zPS+t46LLotyt9un1ddeXB+jL/t6srHshqnHlOd/GtuHKDo73Krq+I1m1tVivrZiY2zBx56MFM11eqSNt2V+fRHv0x4fjfW1WKo3NSvZuexaYdHmOt12JwG2q7rVUuW5PH2uyzNHotDT32erulqtte262vEDvLg2880jkn3TBrjHXWOdbpEucMzj2Dc8+Kcc8e5pg9rGsG5y7guqZzlhnD/8/AEigQQglhXr+7cu/fGj9+3LXieqJOA00CVcVDYRJTJweWXdKyOpc37ADipWIAovZo4zc1Hz0drvqERg08xRhFWMDiPfK3Y28/EWr7ikU7MPELWEAWnfu9+33Lr7a+fBtq/UoUeqJUFHEQQnrD50s82sttr0gjNf+AaBfBfkKDLNQU/G5hYPkkXJRKFo+khSNI4QiiHY21cUJJarg4I6JNwprRWDMmqElxrby6+7tlgrWcCXaI9oIoMMoQoTxCmEYpBCHSguvXmN+Z4S65lmgngCoeVCOwZgTRjqbqBFAnQmE8LLkA1AkB7YUd7zxw/Ms3nDazCCBSTEBgDJ2eBT67fD4vxiJiJMxwhGHE8MBJPAwIZlgARFiUsN4QQwEGIggMhSmiiILAeEKiLMKAp30x8IGEKQ0jQBH4f+y9d3hU1br4vyeNZqFISUJCLx49YkFRQZAWMjOZmcykUUUUBJEiSEtmklBFOoggvXcRRHoJkIT0nil77+m9JpMybde1fn8EEM/53nu/v+/Vo9573ud91rP2zn5m7Tx77/V51rvewvoACEAQBDQB/BQI0ixkCYKuy6v6/IPa5F4qQQzO66NPjDcmxugTY7TcGB0vTseL0/J6a7kxOn6Mhhej5vdW8+O0vFgtL1rDj8H50eqkWA2vLYlPjIYfiyfF1CX1U0wdpl/8FjZviOGzYfqZ78k/GlO5cGLRgnerFv4dmzNYKehtSOhs5PZQ8fvIkwbXCgc8/HhU+fHtyvpKgvk3LP9nCHjsfA7Yx13mn/RxNcenNZCfHLb5iULQlmf8j/5Hfj8HH8BCFrA0ZGnmsakqAJsViq0zSvnttVxEn/iYjv8ASzMfcfAQfVKkKul5jN/BzEUsCQgu6lCzYFzo3oXm8kJH3SNL3UNn9b2W4hN4zrjaKd0ezOrT8OOKlprLlqoHjTWltroSg+K6O++b2jl9NZIXVF+OaLn/XUPtfXtNfqD6uuvw4sqMroq053z7PqKrLzrxCida6i+6WDr3w3pRb0Vyz6rPhrXc3u7T5VtMNR5NQejed/L5I4sm96UKtrQa7ntNqFeDNZirLbZSm03pMauaDfJWfX2TsdZtrXWYqxqstX59if/iWvn0wbr0XvaUTq7USGsKYklFbKkcV2q4PTXckYq4JIhdghhTIp7AciDQ3v9TwxIygKFZigVNzY6qu8cUB+ZY179PyeKBLBpk9WBkvUB2vCP3NfzwLMqWB0kj8Blgsyrw8EDtro/8+RuZkCrIeNmgkcFvGI8uVx1aRBqvQUIJKDMTctDy665Nk6zrRtr2TWGs1wGhCzItJOUFrjLr/pnB9W+5diez6p9AUAeCTkjYob3QfWy2I/uVUE48mdWDkUUzsmhaGsPIYmhZNC2LZmQxtDSGkfaisnoFZfGurz9oPD6PLDsMnGWw1QgDLkB6QMgKmuop9c3gjRzvtjHu7MGB1QNpWQwr6wGkXdmsrqysO5UdQ2XHgMwX4YrnaVnvhtxhmm9nVp7Z4jQbQgAEAMPAIISh/zYsfzkP/qn4MwPYtso67DPhLhACAFkGtNWyYxgIaAhYSEFIkJSPogMMCJKkj6VphqIIgiBIgmFogiQYlg3RNEHTIYoiKIoADMmwMARZny9Yf7dsweiq5GhUEGee1NfIjdUIe5r5PTUTeqoT49SJfbWJ8dqEnrrEl3Bud0wUVyeIR/lxKDdGJYyr4/dChXFoYrSB11ufEKNL7K3hxykE/ZXJQzBRHJrYWcftYhTGooI+daIBNcJ+9UnxqqRYnN/blNjTwOuu5ffU8WJVvMEPPh5bcHp7vbKMpZh/54b9HyH/BMun+g+k/N8LS0hByDIAMjQDaQAAACHYguNbZlVx2+sSn6Ix7FlePoYlH9EntUeTOqt5nZyJiDMBUYui1DmSlsKrtupig/yWQ3Glof5uY+Uly9fJakl0zYqEUOHp5ppCa02Rq67QJX/UWHm99XxWbfpzKnGYbnVCc9EZZ32+teYBUfWjfVuqYsoLdTNiWy+tC9Tfs6ElHmVxoOjnoqVp6EKudmVyw/Fssv6qU1toNFcGTPeaDy9A04fWpw9hKo64LMVWA96i0zsNVQZnmdkmd5sULTqlT6tq0ancRoXDonBY673Gspab2ytnvWpM7+UVtW8ShdkliCktzJqCNCQj7hTEkYa4UhB7CmJMiTCnIrrUsNr5A4A2jwV/aliygKYZlmluslXdPV5/cK5pw5hg9kCQ05eUxRPZ8UAa55a93Hh6Fqs9B+0PgekexH8KXJIpN/J9lxZA8xXWXgD0V4PXVuPreI59M9iavdDwIzTdgNqb5N0tjrXvOFe/7jsoAcoDrP5qwFREWUqp0kOOnUn+3MG+3ZNg+XdAe5XA7rCa27B8v3MH15PVj5DFUrIYRtYbZsaDVXFt7dPOk8M+VNaQJtmbzi2TXGe/aC7cEag7Hqw9FireHfhppXfv5IY17wWzXwllDyRz+gayepA5PcncnmRONJkdT8gGkLIBrDSayexOZA+0r34b2/1JxZltToshBEAQMiz0Qxj8XWEJnsh/+pttMw0NIckwQQBImg4xDEWSBMOQDENSdIikghQdIshAWwgNwxA0QxBsiKQJGISMr5FG75R/8V5dSjTG7enh9rdM7Knmv2hI6GLlxxn4fdXceG1inCmxp5n7kkkYjSZFK4V9sEkxRkGcKrGnJjleOamHPjHGOinWwY3TjethEsSrBAPrk4eqkuJ0/O4Gbhf1xC5qfgyaFI8m9cF48Wpebw2/t5EbbeB11/G7G7gxGHfog4/H55/ZXq8sBf+G5f8Q+TUs20IJAQTsE316Bj7uwH9U8Pi6P1p+Z1jCNlhCACBLQJ9WveXT6sT2Bu5/Bks7HzEktcOTXtBxO9gnIZ4kBBd3smyZ1VJyw1xVZKi77lH97Ky966m56dozp27yQPu+hVT1jYaaQqe8xFGX76x/6Ku86to3v0bSUZkaZd85NVB51aUodNbnh0rOanMn1aZ2wue/Qt7b65Pn29ASO17kw/Ob8s/RhRfZ0quU4kFAW+TXPWpBbwdKvqtb9iYm6anM6AvK9zRaC5x6VUCj82rr7LYqu6W+0Shv1itadMoGQ73LUu+w1LiMFQFDcevPG2pnDTWmdG0RRXpFiD0FMaWHWVM5bjHiSkEc6YgrBbFLEKMkwpSCaFM4NZ/3B+p7LEv+ho/gd4AlRbO/wHK+4eux/pyhTO4gf/bAYHY/uKoruaqXb/Pwhn18xz6J70AatScpsPE9t2xo89evN3430Xsw2bdjLL3h9aBsYHDtK/7t7zd8O9a7e6J/d4Lvm+FUbjyVE02u6Utse8exdZxuZ4pxz2TXtvG+dUPZ7C7kmj4tW0fadyQYdwjtO3i+baMCsniQ0x2ufB6sfBFIu0NpN5DVta192oHSbkDaFcpeorO6UTm9/WsGe1a/Yl/9pm39u/a1w525rzRl9/dn9yay+hIrBwdXDSRyBgRXxwfWxARW9yRzejKyXiCzN1wVT0t7h6S9/atftq55V/Xd7PKz21xmAwlACFB/MlgyEDIsS7EsQ9NMMEjSNEtRJEUQLEMzNM3QFGAZhqZIIsTQFENTQcJHUyTjJUGwlcbuFS/6oDI9vloQp0kcoBb0q02NVUn61iUPqBQOqkoeWiceWi+IVwpiq/kxZcK+pZIh8uTBtdw+NcL+NZKB9eJB9Un9FNy+aNIAOa9fvXhQqXBwheTVmqS+GK+nQdBDy+uu5sdgSfFYUpyaH6vhx/wblv8LBDxZJ/4TAX915v9ASQj/+fiPlH8NLAEAgCVgQK/ZNrs6sb2B91/DUsN/Ts9tb09EXEKkTvy86+DSlvK75qoiZ/1Nb90VZ32BtTbfeDSrevGE4K29rdV33bX5DnmBQ5HvqLtLVV02bEyTp3dWTevuO7U8UHe3AStrVhaH7h+TL3m/KvV57coP2NIzLcpip6bCZi6xGQoatY+8eJkbr3JqqpvQQkZ5nS3Yg60dUz69kz6lgzK9cyAvt9Vyu9FQG9LqWzVYo0npMcobjcpGg9JtVNoscru91mEsbjEWsdr77j0f102NNia3bxZzmsSIIxUxZ4RZ08JdKYgzleNMf2KGlUSYJIg2hVMzrz+L32WZPzcsWYqmWaap2VZ193j9gXmmDWOC2YPYnL6kLJ6U9obLnmNXveTP7tOwZmjDmleacwYFpX1oaTyT04fI7deS25/YMCSYGQ2yesLMnqw0lsjt58sd4M/uS+fG07JetKwbK+0MpF1oaS9i9SBv7msNa95oWj2UWBMHpJ3YNT2Cq/s0rRnsXff3ptVDiJx4esULMLsLWPk8yOwGsnsyOV3p7C5tbVuHyenK5nZjc7sxq1+iN0QHcnsFZDFU7gB69RBSOoiS9qdz4umcnkR2Z0ranZX2Y7P7szl9KFl0MLMbndOTlfUA0p4gsyfI7MVKe1JZPUO5Ax2rh6t3z6w6s8Vt0pEAhADD/v5m2P8Klv9gwAIURd3Pyz9/7tKRw2cP7j978vClK+fv7dl+bPeWI5fP3aJ8bMHdqnPHru7afChzyfrL52/u/ub7r6YsO7rjoP7ejw9WJOvWpxFHV5lXTSuZO9b8/ZyiLydUrkppPbGm6XBuXeZU/3EZcUpmWD/NezLHe0hmWjvbuvZTLHtq477lrUel9SvTaxeLggel7h0LHy3mB49lE7sWOhaMxcV9tYJeOK87xu+FJcViSTHapF7apF7/huX/fHmycnz6pj67WfkMKR/vx7OQZSDLtAXpw/+lsGSZEAwaNNvm/JewtPIRY1KUjtfByI20cRGjIKx2cnTgx2+aKvNsNUXNdddN9w7a6wpN9WW6H3epv/uSKLnYWv9QfuuMufqmS/3IUXeXqTyvWjFGnvaifNYA4srWlvqHbry8Vf4oeG1v9ZzXaqd0120QsXXXmtXVHnWlW/eoUZfnU+cFNQV+TX6L8naw7FTzqWXmFaOq0ztqp0SYhWFYeifDoclB/SWvsdyn1zbodC6z1mNEPUbMYcLMFlRvl1tctW5zEWnIZ0rP6jJH41NetKdGeiVIowRxpiGWjHBreoQjjeNIC3OmIR4J4hAjRnGESYJoJZzauf1Y/C7LEL/hI/jNYQlpBhAANjbZq+4cUx6YY9/wPi2Lg9LuILMLK+3OSKMpWbxf2rc1d6Avux+RE09nR9PSXpQsPiTrH5D2obPjGGnbbmI0mdM3IOsfzBkQksaxmT2YrO6h1TEhWQ8mqxu7qhvIiiGz+gazB/tzBwZWx4VyuhPZPUOy6FBuv0Buv6Asjs6OYVZ1ZaU9yMzoUM7AUM5AStabksZQshhaFkNnx9KyGEoWQ2fH0NmxdE4sIe3B5PYCuTGMrAct7cHIejLZPUF2Tya7OyN7iZF2o2Uv0ZldyWWdwcqXgDQGSqPZzF50Vi9CFkPkRLPZXeGq55icGG/uK4Zdk+tOf91o1JAsG4CQhjT4DRx8fjn//wTLZ7d6IEUyp09dyJZ+8+mspW+9PnHW5BXSxbvHvj1l3DtT5aVauhme+P52zld7P5Ks4H4w69yh2/cvFmW89+nt8w+dlRUP1s9vvbWnfNMXj6SfPdo431dzWnEsp2DXcl/F1WDJlYpdUvPpzQ0/7rif+7Gn6ILv4Xn3D3tsZ3cqDq3xPzqrOL3ZdnW/+cw2y4VdyqPrb21aACsuMqfX6eePrRXGqUUxOK8HxuuF8WPUSdG6pJ66pB5afuy/Yfl7CPi/k99poF9f8XTrsW2fAFAQUIClwZM69ywLWAYACkCqrWAfA5i2TXqGZUEbNFn45Oo/kpn/0pVl0KDZObc6saOR9wsd/wGWJh7HwueY+JEmXpSZG27hIWphVPm0/uz9Q56q+676R2TtT7XHcx11BQZ5jbXgx4Z7B0PV15orbxec3GKru25XP3LU36WLD8sXDKtLfVG5YDiZd9ireORWV/jrHvgufFM5fVBlRnfPwXmk4o5bXevFKgKq++47B50/rG84vdLw/SeKLZLqVSOrZ8WjkueMkginhOMWhGvE7auk7zaX7w1ZilzaWofFYLboHEbcbdFaLGqDDdPa68y20mbzQxa74Tmdi84ZbMzo4EjluFMQtwRxpiHW9AhreoQjneNI57hSEY8YcYgRszjC3AbLz/qy2B3wZ4YlYCHJgCALPU32yjtHlfs/cW4YwUqjYdaLcGVHkNWFzo4ncgaEcgaFcgYRuX2pnBgmpyeTHU3l9CGyB5OyQbSsDy2Lo7LjQjl9/LkDfblDAzlDyewBbHYskx0TWN0nlBvPZMew0mggjWFl8XR231Buv+DqvoHVfYicODK7N5EdR2THUbJYWhbDyHpRst5BWb9W2eCAdBCb1Ydd1Rus7A1WxYGseJDVh/2ljYeZMTCrJ5B1BzldqdVdyLXdQut6BNZEB3LiQzkDmtcNtW4c4towtGn1kJBsMJ01EKzqx2bG07LYYG50cE13VtoJroxic3q05gwx70xVnFrXaMTbYElCwEDwp4IlSdBnTl3MkW35cuFaEe/TN16euG7V92PeSeGOmXH51MNLpx4s/2LT5tVH5kzLXPTp2qs/PHRoGudLlptRa6Oy5sHqT33Xd9Vs+kK5brHt1EZQc9Z7dZfie1mw4Ef/gx9ufzUT3bnSfnjt7YViX/65wJ3TxsNfW05sxg+ubrl7FDv1jefGIcPxje4fd9NF58u+XwWLztDHVmPzxlYL++CCWG1StJoXrebHapKidUnddfzu/4bl7yR/NlgC8HiTgIKAhGyQpkiGoimSIUmWJAFJADoEmRBDh2gmxACSBjQFaIqmWKbNie1/ESwhABCQMEFUyyQAACAASURBVGjQfvt5DbfTs7BsW1w+q2ZeuJkXYeWG2biIhc/BUjpXzH0LFJ911+Y3KB+Qj45W7Jrvqb9vlNd55A/9iqt03Q3btUNFB2Wu+hsWdUkDmh+4vUU5u588vQuWmUAUXfCgJU5NKVV3p/nQyprJ8WUZ3Vt/yGpB71s0Na14WajgQvXK1OKM/sq0F9Xp7VST28nTItDUMJM4wiOOaOQjHi7HKGhXOjNOvf9jQnkhZCt3WuptdtRpVrqtKpup3m6VO2wVzZZ8Vn+dzt+jXJmomdLTmtrOnoo4UxFXGuJMQxxpkY60X2DZIEZcYsQsjrCIEV0bLNE78M+8ZwlYSLEgBKCnxVV253jdvtmW9SNpWV8o7QlWdWWl3Vlpd1bag83qBbN6QmlXkNUJStuDrI4wswtYGQ2Xx8AVPdjMLlRWZ1LalZD2ImXxTFYfkBUDs7oBaRdG1oOVdYfSriCzM8zsDFY9DzNfAJldmKyX6KwerPQlKO0KpV1gVmeY1RlmdYGy7lDWE2RFM1mxbFYvmNUdZHaDmd3Aqq4gsyvM7PZsy2b1YKQ9QFZXKHseZD9P53b1revtWDdYve5NfPO4qkMz7539qvDMsppjC9CdUzRrxzXmDg/lDmazuwNpO1bKAdJOrKwzldPbk/2yYdfk+tMbGowaggUBCNuy5/2pYEmRdHFR9aUf7hzaf/Gni/k7Nx+49uPtg98du3z++v7dR34485N02eqygurd2/av+FL6ww+XPZ7G47uONVqs3uo7BSsFhjUp1J4lwdzPfOtmG9ekt2yf514/27h2buvWr/RLJ5uXpXmkU6qmv9+yY4l61fTWbV+61n1qWvNRy4EVwYMr0ZVp8kUCYv8q3/4V5UsF1IVNoYNS3aJJcskAPClGx+ul5cVoeL01/Bgdv7uO/++V5e8lfypYtm1PMo9zaTAEoAiaJMgQHQqQTc1YeUXNgwcBmxn4vGywlfB7SSrAACpEhVgAKIIiAgQVolmGffot/Pdv+/9N/nywDDPxI8zccDsXsXMRI49Tn/qSMovLlF/yKIoaVXe9P60rXpvaWHPTqqjxKAsaFZdCJWdrt8zHT2a7629YddWNWKH3/Cr5tJcUGZ0N30wOVv7kwIqt6kdM7XXr5o9rUnvUzIwN3dns0RaadDVBdRFx83vFnHeNqS818jk+AeIVI/YUxJKCWMQcp4jjSUIa+eGNyR216V1q5w4yfT+NrjtOmPN85kdec1GzqbhZ/6jVWBjQ32Hxi6Ebq01rJuIz4q0pnR2SKFsqYk9DnGmIKzXMkxLlTolwpSKOdMT9a1jqn8KSIX9Dy/xvbYZlAcOwJAsamt0l985UHFiEfT2pMXeYP/cVb/bL3jVDidW96ZxYJjuekcUzOTFk7kvk6q5kbjcquxed1ZdZNYDO7BvKjgnk9vDn9gjlxlI5/ZnsQXR2fyonjsqNZbL70tn9yNw+odx4cnUsldODzu5By6JpaRwt60dl96FyetPZMUx2DJ0dQ8liSWk8JetLy+JZWSydHePLjfatjvGtjmnNjW7NjQ6s7e1fE9vW+tfGNawf5Fk/tHXNQCKnL5nTrzV3iOXr9+t3iR8eW3D7p/VXCi78UFV0pbroRtnt23eOPriwtui7aeg3H3rWDKVye7G5L7WuGdCw9m/ONX/Xr30f3ftZ1ZmtbpOOYEEIQAawbeVa4R8Py8fbQAzD+H0kRYBAKxv0AZpkfL5WhqZbW5pJIkRTlN/nY2iKIkIURfrJVq+/gWoNAaK1te5q4cLR+Um98Ixh2oS/qXlDa5L7K8SDK3mDShKH1orfrEl6pZ4/qJ7bTy4aXCEaWioZVp38aqVgSEnykJKUl0vEQ2tSXq1KGlLDH1IhHFIkGnwn5bXbGW8XprwqF/dX82P1ib30ib21vHgtr7eO30vH76X9957l7yN/Hlg+u1VJQUhChmBImiZYIsgGA5TL89XUGYI33ty9coW2uCDosAAqSBE+mgkxLE2zDEFSkIU0yTAM8/Rl+KN4+WeA5bNq4ocb+VEWbpgzEXEmInoepzqtp3HLDLLqqgctaVBcsxz9omDleG/FJZeyylmf14xf9t3e/XD+WO+ltY2KW1ZDnUdV6No/W57eSZHR2bF3rr/2ukX9yKp+SFVdwjL59ZIu6i8GkyV77IYig6E2iD8MXVxd99FAc/Jz3kSklYt4khBrMscsDrMkh1mEiEOCeERh3qSwRkGEJbVD/ccv4d+Mb7m9mladIc3XGcttVncDKC9SRXvsR2ejy4ZpP+rakN6+QdzRKY6ypCLWDMSRjrhTIhol7RolEZ4UxJmGeFKRRjHiEiMWcYQlGTGIOXWf9QV/dlgyNKAomqEbml0lD34oO5mt+vYjxxa+Zxvfsk1g2iWy7pzg2J7g2sp1beU7tidado03ffuheddY246Jri0C16Zkx2aRZfsk084x5p1jbDvGObdx3VsFzq1C63a+bQevYXOSa6vQvEOs/1ak351k2jnRtn2Ca2uCewvPtUXk2Ca0b09ybue6t3Od2/n27ULrNrF9q8CzeVLLxjGNm8aYtiSYdvAtO5OeqnkHv60170wy7Uyy7OQ7tic4t0+w7pyE75YU7Pvsx+Orj984d6is+Hit8rJCfc1gvKjDjimKTlReO317z08nlpfu+cS6Y3LDBp55m8CwU2DYKdJ8O6320MpH5/Y4TCaShRRgASAgIP80sKQhZAKBABGimrytqFKPqcx2q9egt9fVYk3egMXstpjdDZ7mJq8PVekVco3T49XpLXiFrtXRGJQ/KFomKJvxOvbJaLngrfrU4dWfDC9N+1tJxhuqzxMrZ40tmTJC8clI1ez3qj4eXjxrRN0SftlH71VMe7ti1vsVn32gXDjxofiVEvHf9Z9NUMz64FHGGxWfTyyZM64k7e9yYV9NYrSZF2uc1FvHjddx43S8WC0v+n8YLP8vEfVHMexfNtCvLoBPDbCQhJCEDA1pyJAg6GdaWrCCouRhbya/+tqnY8bcO3LIiymabKbWRhdgyRARCBIhhmFDQZKm/hGWv8nN//+V3w+WJIQsw0KGYkBbTksSBo1tsDRw/xNYRhj47SyJ4c5ExMFFdIKIuml9XAcXhWquu1XFntof9HtnFCwZ0VR6woOWuBS3W+Wntd/Ny5/1Bni4y6fOs2jLW1R5uk3Jtekd6qd3855YElJed2ruu/CbVMnxui9H1ad0Nq94na7c49bdtemLQ6prvuPz62f01gg7OHgR7qRwqzBSL2pnTI6yJUdYxIglHbGJkWYhEuQjzXzElhFWPa1D7cIh8g0J1cdmqU4v0B6dh27PqFr5fsXseHz6c440TkCMeIVRzuRIaypiTUec6RyPJMIrjvSKwxpSEFcq4k5BGpMRdzJiTY6wiRBjMqduTh+A3oYM8RtGE/3msKQAFWJporHJ9ejhtaobx5wPT/jz9gfv7/feP9hQcMRddMDz6GBDwdGGghOuRyccxUftpYcdxUdcRccbC0415p/2FJx0Fx5xFR1wFR3wFB7y5h/z5p/05J9yFp50F55senjGk3/OWnTBVHzeXHzWXnTKU3iiseBEY/6phoJzrken7UUnnIXHPA+ON+edCt65QF6/QJ47Fji0K/Dd14HvNgQP7aDOHqavnCXu/tCad85deNJZdNz56FhjwenW+2cD904S944EHuxvKtxvLj1eXnz+/L2fdt6+s/VR/c5ay0mFvsSgq21uvOd2HNNie7G67WV5e+5evpH3s74oz5X3c0P+iabCQ82FRxoLTmC3Tz28fNpmMdMsYBgWABKCP9zB56mVi4aQZlmWZdj6OnT2pwsnTZR8t+vsymXbZ05fcfzIjcwVO75cuDFXtvfEsTvpKQu/Wrz51rXKaeKFi9Jy931zwl9fd2PJFOfJNeTZLZZ1i0qWpLXc2Vmz8eOqjXOar+4O3Nwv3/Fl66XNzJ1v5Tvneu/vdd741n5ijeVQlmb/8uYr23xXv9V/n4l+syB4cYf9gLQseyZzfU/g0CrtF+NU4v74xO7mSdHGSb31iX203HgNL+6vHzoCHjdPfVhY8ERZwLLPHP7SsI8VPPtXwD493+bTAp7G4D/jLwqehiPCf47E+LU+vQvwn+j/IVjjVwr+L5T9x0F+uf9nIyoZCEgICAgJyFAMyZABEAoQTvcBqezj90ZlCsXzRo8+u27dnsyVHydxN8pWyWsqaCrkC/hIkiQJiiIommboJ8BsG6ntHgF4dqzfV35fWLIkZAgGQAgYCAgYcBm+W1DPf0478T+EpZEfqeW+YEzsaEkMM3MRPDmyfHqM/1J2sOpyo7IgUHkO3yi6P2dwc8kOj+Zyi/ZH5v56+ZfDK754hyo70oRebKk9Dsp24bnvFU7tUv5ZX//ZBWzJ98GivdSjLYHzi2rn/718cg+b9O3g6Y9bflzourDIeeIz57Lh+pQuRtFzVlEnu6ijQ9TRIergFLZzC6OcyWGOFMSZgrgkiEuC2MWIJQUxpHN0GRHqKZHotCh8WjvNtHb6qVHGyRGWjHBnRlhjOtKUhnhEiCcZ8UiQhlSkMQ3xpiCNYqRRjHhTEGcaYk9BGpKRBlGYO7mDRxhmF4fJP40H2A3ABOBvt7T8rWEJHmeSaW1qfHjvdvmjB3pFjVlVa1LWGJU1JqzajBdb8WIrVmrGys14pQmvNOFVxsedcrO61IKXmLESC15mwcotWJUFrbaiNRa0xoxVm9FaM1ZnxOv06jodXmfA6qyqGoeq2qaqMmPVOk21Rl2q05brVKUN8lqqtD50Nr9x4wXr53s06Rt0yWsNktW6qatt8751r7kYOF9KlKtseIVK+wDXPTSpit01NQ21So9caVNW6fCaco36dAW68QEqzcPWFaG767ELmLzcYbDQdF1r4AfMuLcO+6aidn1B8e6HRQ/q1RhmNChrjYoyi6rKjNbUlhbcvPqTzWphWJZmnkx8fyQsWQhJCAkIqTYzLE2zFAlCAerMqSsfTVtYcF8pXfnt7u3nVy7d/smMzNdenjhqRMrOLedGv5c+LW3p/Rs1Y95Knjhs6sENJ8kqRXHu54H8w3eWZ1Qsm6Xa/pWv6qTmx40Fe5eGFFf8tZdu536s+j7LeW7zjZXpzdXnW+su6E5v0J3bWHN6jfvBkYp9q5tvnzb9sEf1wy791QOPtq1kyn5qubBZuYRbk9wP50eb+L303Gg1Lw7lx6kEvdGk2L8YLMGz6GIBpNm2W6QZQLOAYgHBQhJCGsAgCUMkpNi2CjeAgRQAFGBYEArBUAjSNABPs+FDGgCWoQFFQYqEFAkpBlIsZH4ZBrIkpElIUpBkIfW4LgWA7GN/mTbnUpZhAcMCmoUkgCSANIAM+5hUj8ci24aDgIYsA1mWZQEF2ty5IQUfl3MjniqABA1pCjJPlCYhTT2jNKRpyNCQpSFLQ4aGDA0pqi1fP6Totn8EEACEGEAQkA5CNgQBQ5MsEYTNXk9tZU6G6JtP0lelJi0Xi/TXr5UePJAp4PMG9cucOdmC1ty9cRlX1hGtPtoXommWZBiKYRkGAJqFNAsZFtIUzZAEDAUhQUKaheDZ7+Xpi/FbLUN/f1iGHsOSCUK/27hnUT3/eV0C5z+GZbiO18HIDTfzEFMSgiUjmvn9mOsrmdL9oYozgZsb8SVvVU7p0Xz6s6aCzc15633filSTu8k/GeA5NM92dHHjvk/8W5L0M2OUog5oWmfTgtfQL9+rX/K+8otXNZ/0x8VdtYJOmuSOmund66f3qJgWXT0tDpO8qOFHGoUdzML2FlF7hyjKIYx0CSPcgnCXMMyZzHGKOU4xxyHhWCWIRcIxp4SZU8MsaWGWNMSajtjSEUc6x5GGONMQdxrHkxrmSQ1zta0g0xBPGqchPawhPcyTzmlTVwbHlY40ShBncpg1ub1NFGZKCaub0wdgNwHtf+pP/d+3NPzWsIQsYBmWoVuavPfv3S0peoShSjWO4pgKx1Q6XGPADW2qx7V6tVavVus1ap0a12nUWjWu1+B6NaZXY3o1rlern6hGr9bo1WqDWm1QYzoNptViWi2q02AmHDXjqAlX6TQqtQ5V4bhGoW+otQRvqh1rbyiE39aOWC9/b6OO/71lygnzR2d0k0/Vj9tfM3JffdJR97qH/vsqZ32tAa/Qq2vMqNKAqzVadb0OKzNqrmHY3keVm+6Vb7lXuvPBwyNlD6/XF5WpKhUGeYm6+pyiYhumWiBXz6pAlxbWH6vSVOBmjRrTYXIdptBhioqSRzeuXbFZLW2TJNuWiesPhiXxBJYshJCm2LY9yxtX7y/6QqpBrQvnSWdOXbRjy5Fli9fLVm57e1jC99+eSxg7+atFG25dy5fwPvpqztrdObv9RUX5y6Z4r25yHs9t2CENndtKFR9uvbnbeETq/Glr4OrOupyZxm8WNn6bWbYgufX2Psv59S1n1rkOZ+oOLA/kHfD+9L3nxDb1bpnj2v6Wh6flW5ZTRRddx9cqFk5C04Zgid31k7oauL00vN4YPw79i8LycQgEy0KKASRBBhiabHZ7VFX1dcXV+jpDXSnW6GmCgSD0+SAZAiQFQgAGYYihCLYVMA2tbGMr66MoGgYh9EHoBzBEQzpEs34KBCgYomCAhj6WJSDNgDb+AIaARAj6SehngA8wIciwgIUMAARkg5AOAZoBDNsGSwBDAAYBDEHYli4fUAASLGwDOQUhDVkG0iykWcAAhoUsC2kAKQhJwBKADQE2BNkgZIMsEwzSgRAdDDFBggmF2BABCApST5WGFA0YmmVpAGjQFh9JM5BiIMVAkoEkAwkWBCHwsyAUglQrZFoZlgqR0B9izaYQVnNt86qfti49u2XVT3u3uvPv1h7YW7Zl47WsZWdWLi48e3huKn/7Gmn9o8Kgu5EkaIICJAVoGoBffp5g2CABA83Q18oGKIYmSRIA0Nb+5nuc/zJYskwQ+F3GfYtr+c/pJv2HsDTxESOfY+IhliTEJETUEkQ7u6tz/fumLXzVZhG68h0s/QWDKEo3u2/Z4mFl8182Tu1m4XE0kg5102JrJ8epUnvoBB0d/CgPP9LBi7AlP6cTv6CRdDYIn7Nx2zUmRnoTw1xcxC6KMCdHmkUdbMLnjcJ2huRIgyjCKAyziMLtonC7MMwp5LgEHKeQ4xSFO9o0OdwmCrcmh1slERZJhCUlwpIaZk0Nt6VG2NMiHKkRztQId2qkOyXSlRLhSAt3pEc4MyKcGRGujEjX5EjX5CjX5EhnRoQ9ndNmibWlhOvTOqnFYXh6eOVn/Vn1PZYh2GfkzwdLwLAs3dLsvZ93t7ioUKWU45gKQ5WoSoGjGrXCqlbY1EozrtLhKI6jKI6hOIrhmBpD1TiqxVEtrtLgqBZH1TiqxlEcRzEcxXAUVaOYVoWpURTHUAxT4ZgKR1ENpsJRJY4qMQxVK02WUitx12pZdrXy7fXqwWvtr2xqGnuwecYl77J7blmh+Yt7joyblg/Oq/62p/yNzYalF4jrte5quRlXqTGFWlGPoapana7UaLpWXXfixp3Dp88cPXLgxKGdpw5vvXxi563ju0ou7K69e+x+8c/fl+YvKlV8XGJYWKD9tkBZWK/VajV6NapXo3q1qrKs+Pq1n5/AknlsEPrjV5ZPJkIIKIoBLKAo4HY11VSrfM1BVKkuKihr9vpqq1U2U6OiVqfF7eXF8rzbpTqdtbSqymltwMpqqcoHxUsF9+e+ja8UY9MTsE8nPZj1rurzSfgX3MpPP8QW8pSzxupmjDVO+VCePNwyX1A36wP93A+s88coZryt+2KiZiH3UfrblbM+xJYkKxfyCjKG4ysmq1dOqZv+rpzb25jYy8HrZUmINiT21nHjtLzeGt5fHpYsIJsbPbs2bxFO4H05e8H5c1eWyNbsPPytXV8JHLXAVQMaMOA2QJeZbdKBFiX0ykGzFjTbgLcBNrZArw96m2CzC/rswG8HfjfwNYKAGwSdIOCF/gDwkyBIgJAPEF5AeQDVAAgvCLXCgB8GQ4AIAToAmACgA4Dww1AABEIgSNJBiiJJkvGRTAvFNjGsl2EbWLYRsF6GbabYVoJtDTJ+iqIZEjAkZEjQpoAGgG6LeASQBIAAgKBAiAYhGoQYQDBP+m3KAoIFBAAkaIudBCQAJAsIFpAsIBlA0oCkAcHQFAgxwAdACwB+GtBBGjb68Bu3TXduBOofuSpuuqrzTMV3QIOJxKqayvJrzxyz3b11UiYVvPLK+KEvb12ZaalTsD4KhFiWavOKZQBFQ18Q+oIgGAIUBWiaZSiWZdowSVEURVEkSdI0/d+fSZ/K7+vg8xSWkGGYIPC7jQeXVHA7aCdxjIkcYyLHxA0z88J/rYiZh5j5iEWAmJMRfQqCpyG1qeF1056vmNpJPqW9JRnx8hFTUpgytZMqpYOLh7RMQqxJCCbg6AQRZmGELYnj5CMOPsfOQ+wCxJ6M2ESII4nj5iINiYgrEbELEaMQMQkRZxLi5nLMSYgxGdEJEIuYY0tGbCLEJkTsQsQhRBxCjlMY7hA+5qVNyLGLOPZkjl0cZhOHWVI4ttQwW0pbbvRwZ2q4MzXckRJuk4TZ08Ls6eH2tMfqzIh0TY5ypEfYU8NsKYhDjNgliCE1TJnRCZ3SUT4lqnDOQBJ98EydhT8xLJubvXl5d4uKCpVKOYoqVSqFSinHUAzDTBhmwHE1jitxTS2mrsHVtRgux3EVhuE4psUxLYZpcBzHcRRXq3C14hfFVVoM12JqDabGMRzH1SiOo7gGxTQ4ptGqtI56o+8Oql52smzYMsOAFQ39pf5X11OJe+nFl8CRKnjbzB6vcS++ZBMddo3co3t5bfVrWYbZB6mrCnuFFsW0VhVqlquUmKkUtVy+dn/PuvVbp4l28t7ZMe6VjaMGfT1mwPYJ/c6n//3StLd+XJx2Ydem73+8u+GWfO1d1eYbZbfqMDmGYUo5rlLgqKK0pOjatZ+tVgvLssxjWP7hZljqCSlpCFmapkKhEElSJEnRNENTBMMQDEMyFMUyLE0wIT9FhhiGAGSA8YVCrVTA5w+yAR9RcSt//rhrkwfmZwyr5b5ZJXzrXurfatLeqEoZVpY6rEj8SqnoFXnyMLXoDbVgGCocJhe9WsXvjYn7KvnxcmH/yvShxRkvFyQPLhMPrUh5+WFy/3spfy9Mf7dcMFQv6m+c2N2e0MOSEG1MjDNw4wzcWB035i/m4PNrWFJ0kCD9Jp12Wmr664NfzVkqvXrh6uwZH8sWzCjZk23eudS1d2njvkzfdzmh3Wtb9q3xH5CS32eGjqwJnNzkP72r5dzeph/2ei/tbrr2bfP1Xa3XvwtePUD8fJS4cTSUdzSUd5rI+5HI+5l48DORf4ksvEAWn6dKL9JlPzPlN0DVXVBzH9bdh/I8qMyDyvtQ+RAqC6CyCKJlEKuA2kpoKoOWMmgvh45y6CyH7groqYKeOuiRA48KNOLQbYZuF2xwQ28DbG6ELV7Y4oXNXtjSBH0t0NcK/S3Q54Y+D/Q3wEAjDDbBUBMMNcNQCwy1QMIHCT+kApAJQjYEmSBkApAJQDYA2SBgA4ANAjYIaIINQiYEaZKlSYoNhEBTM6PVlh86kL97i7f8nrc6L4QVk1gJ8JtAswG0Wv0G3FZUsmnG7K8mCma+PWrX0uVeHAeBECQIhg6F2ADB+knWT1I+JuRnW30wSEKCZUNUS0uLwWBoaGiw2Ww+n6/tzWn7Tn+Dp/+vgiWADMMGQahBf2hpyaR2+EREn8AxJHCMk8JMieGmxHAzN8LCizBzI8xcjo2LWPiIWYCYRGFGcbhREq4XcUxijj4Z0aQgxiTEnYA4eRyDkGNIQjyTkKZExCJATKmIRYLohYhBxNEnh6uFHJ0E0UsQowQxpSDmZI5ZgFhEiF6AaFIRVSqCSRCTCHEmcWzJiDUFsYgRmwQxCxCrCLEKH/PSLkQcIo5dxLGJEJuIYxMidhFiT0bsyYgtGbFIEGsKYpUgthTEkYY40hB7KmJNQWypiFOCuFIQZwriTkWcEsSdyvGkh7tSOA4xYk/h2MSIVYJoUiKqJO1tX/azLO7zaN7LIeVfEJYYplKpFCqVAsVRlVql0shVmmpMW45pS1FtKaapwNQ1uFqB4RiGaTBMi+I4plZhagWmkWOaekyjwDQKTK3AcBWOqTWoRotq1KgaxTX1Go1co1PiWjWqM9dr/eWoedOpsoTFiqFzrC8vtr+61DFiZWvqZjL7JHXmXuhmoXnfifIlG6o/2VAxdnn10C/wQV/WvbbcnX3Fn2/R4Q6LEjMoVLW4pUBpPXvh2u4VX+1NHnV8TL+Db3T9fli3M+N73k7tVjo17qEo5lLCgGPiMd/Om7tnx74DP9/dcv3u6dq6ShxTKRUoqsIxtLS09OrVqxbLY1g+S7I/CJbg13UcaIoKsoACgKLoIIAkAEGSbA0GmgGgWpqbrv18U1GHXrl0Mz+v/OrlvOoaxdETx65evl1y+x5TmVeyQmzaNdO2fa5t6XTd0gzPgcXmNZMrvxjXvH+xcf3Uqi8n6mWp+q8E5mXiYvFr+JwPPbnC8smDaySDNXNH6Tamy9dL6lYlapdz0SXjrdunOvYt8H79mTxtGMaNtSbFmCf1MCVGP/aG5cbouH81b9h/WlkyLKGorZksThn15ogtOV8XXrq568tlh+ZNyZ+ZoOQOMfH7mBPiXGP7NY0e4hg/xD1hgG9cfENCrIMXZxX2N6QOUWcMVk0ZUJ8Ro8yIwdLi9CmDzOJX9akvq6cMVk99VTP1LfXUEZppI/SzRhjnjDDOfccwd4R+7ijd3NG6L8bpF04wLBpvXjze+uV465Lxtq8m2b/iOpcLPCsljavSXZlTrJlTLdJpltUzzOtmGjd+bNj0iWHzbNOW+dati+xbl9q3r7B/l+nYL3MdWu0+ss5z4mvP6W+857d6L+5o+Wl34MYB4s4R4v7xUMFpougcVfIDU3mZqb7K1N1kFHcZ9AGjLmR0JYyxNaXoxgAAIABJREFUnDGXMtYSxl7GuKoYTy3bWM821IOGtlYJGlXAjQOzEZhMwKKDFhSa6qGuuuXOheI1S6p25bY+ukobKhldKVV/x6d75DaVtzbrmUDDowsXV3Ilm1NnHJ2/WHnpIuu2wBYH9NnZkJUizSRtJikzTdoA1QgCLZAgAMmQ/mBpScmRI0cePny4b9++69eve73etveHpunf4On/nrCkIQTML7CkmQBLNuiPfFXC64BN5OgmcPQTOIaJYYaEsLaOaVK4KTHCNCncyg2zcMPNvChTUjujoL2RH2nmIhYuYuMiOhGiEyFWXriFzzEIEZMIsfM59iSOIRkxiBGbEDGLEH1yuCY5ChNH4ZIIbQrHmIIYJYheGGZICjMIEJ2Qg0kQpQRBxYhBEGbnhVsFiFmImISISYCYBYhViFgFiFXAsQo4ViHHIuJYRIhV9AtEbSLE1nYoRmwpiCUZMScjFjFiFiMWCWJJQezpiCeF45EgLhHSIOE4hUiDhNMgQZxCxCFEbJJwsyTcIgnTpXWsSu7k+nJwU+YrxfNeodAClqbBr+W/8wh+d1iqVAocRzFMhWEqFFcqNfVKbZ1SW6PSVGOaalxdq1YrcAzFVWpMqcVUOhzVY6gWx3AcQ59om3nWgKN6HMM1KK5TaTSoRoXrqjXaOp2hTqUxomZPlS50uaSSv7jq1Zmql+c8HDDj5puzzw+b9vOoWZcSPqlZvT1/zabc0QlJ0fHC+AEznu+zq/NI3aAvrAOXqT7c0Li/3F7n0qnUco36kclxFTfvPHvh9IGd1fty1JvmFH42+tG8CSUfD0Bnd6yc1rFsRsxtSfxPyf0P8vofmjvh6HfSPTfO7q0urjIYMFzdZjN+FpZP5/E/GpZPkclASNN0CEIKtJUfgQQABMsSLEvRJOVtaP5i3pcXz1+bmjE7I2X2nFlfXb18b8y7EyUTZ1TdLfeXFJblzmq5uy1wa0/LkU3GfTK64ohx76LajR/DkqOm7xdVrZ3iOSm1f7fIcUx6d9p7eGZG65FlNye/Vpgx3LzhE7r8BPVo/60vE537l+s2zqr8ZjrM32fPmV4n+ZtaFG8SxWomvaTlxeL8eJwfp+ZHa/h/tdyw/wRLig7Ka6s/ypjyScaMu5dvWuXqvGPHziyYXJD8umV0V9/oqOD7YcyIKDi8Y+jdjuS7HeBbUfANBL6FsCMQcmRY8APEPxoJjkFCoxFyFEKODCPfbx8aGekfhfhGcVpGRbaMat86qr1/VFRgdHhgdHjr6IjGMVHuDzvax7azfRjp/DCycUxk05iIpg8j3B+Eu0aHu0e3a/igQ+MHnZpHdm4d2aNlVE/vmF7ucT3tE3qZJ/YyTYi2TIi3ju/nGDfQNW6Qc2wP+7jn7eNfsE180TapqzWxmzGhiyGxq4Hf3ZjUyySMMYniTMJ+JuEAU/Igs2SoOfVvxtRX9CmvGlKHGdPfMGa8bZo6wvDRO/pZI/SfjDDOfs80e6T5sw9cX0zyLOI1LE5qWiJq/krctCzNmzmrSTarJXdm67rprRumNX891SaTFH7yAb51AVDeCdXfa8g7wdb8ROkeBA3FHl2lR6swl5cUHz5ybumSq8u/9N+55Ll52nXzmOvuEc+DIw2FhxuLjjYWn2woOd9Q+rOn9I5PK6ebXGaDZu2aNWKx+Pz58999951UKi0sLCQIou2D+g2e/r8KlixgaBBiCY/u8JKSpA7KCYhuPKIfzzFM4BgmhOnHI7pxiG4cYkoIN0+KNE2KMk1qb0rsYOZ1MPM6mLlR5sQwayJi4yI6IaIRhuuTOumEkbpkRCdG9MJInbCdWswxiRAXD7HzEDM/Up/UTp/UTi+IMgrCLQLEKuRYhO2t/HZ2bpSdG2XmRxkFUSZBlJPf3svtYOeHWQQciyDMKgi3CMItSW0aYU6KNAoi9cIogyjKKIw0CcNMQo5FyLEKH7PTnhxmSw6zCDkmAceczDGJEKMIMYkQvRCxi8LtgjALH3EmR9qF4bYkjoWPOIThdlGEQdJOn9bRmBylEXZQibpioo5oSoeST4fQWAH9Z4YlgCwLGIalm5q99/LuPioqVKoUGI6imArFVCiOKtW4EtcocS2K6TDUgKMGDWbQqPQalVaj0mhVmBZVaVCFFpNrsXotKteqVFqFRqMwauRWXGHCcEyNonoVrlXhKlxTrdXWGYz1Ko2l3ugvMbjW/FD3+iLNkMVFcXOzokandngnqdNbyZF/WzVw0snpy3eIF83ozx0UHjvoueg3kE5rur+jHTTPFj1f/coKw+IzTQUGc71WpdGX6KxXlbpvjp86efJw7aXD6OG1D1dOzl+eXvTREMfsLpq5sVWfD6xaNEy9anjZzJhbH/X5YQXv6P71p/Lu1Gn1KlyrxDRKTF1SWv7z1WsWi/XJPN5Wt/l3hOV/+XSeHrVl3wSgzSRLgceFqWmGolkGQBY2NbbO+ujzKz/e+2jqgoSx6aPfFV45l/fm4A9Sx3529fAtVq689dXUhsID1is7zAc2oIdzvGUH5VvmVm/4NHTvkGbT52Wr0ht+3KzbsbD10rba5Rlq6czQhc3lC0W3JO/pNywkKy6HHp6oXT/X/W2mbsO8n+dNgjd2o5+NLef3wYRxOL8Hzu+pSopVCuKVwjhUEI3/1RKpP64nBSELWQaQNEvQTEiLo7NnfPTZ9E/yr+dZ1IaH166cW/VxQfobljHPBUYjxCiEeg+hRyCtoxDfSIR9G4GvI/BNDvs6AoaHw7fD4YhI+AYCX0fg2xzwdjj7TntqeATzFsIOR0JvIuRb4czwMPB2GHibA9tODuf432vvHRHW8h5CvMdhRnDY4Qj9FkK+ywm+zwm+F06OiGLeac++1R6+EQneiGSHR9LvRoXej/KNjGp5P8r3fif/u88HR7xIjHiBGRHFvsNh3uEwIzjM++HMB5HE+2GhkeH+keH+keG+keGtI8N8oyJ8H0S0jo5oGR3hHRnR8H5k4wftGka3bxjdwTO6k2tMR9eHHZxjOzjHtn+sH3Z0fvicc+wLrrGd3WO7uMd1c43rbh37knVcV9vY510JLxjHd7Ck9tJMH1w643XnsRyoe1R/dOvFr6aq9mXarh8IVdwMYGV+tMqHVjdWPmwquuHOu+Dat7pkDrcs7Z2qtDfrMl5XTH4NzXhNlfFm7ZSRhdPG3/xiiuHaGabB2OAw7ti2VSaT5efnHzx4cObMmZcuXQoEAn8JM+w/wDLE+AHVqD2ytEz8ApYQ9gSWYW2qH8/Rj+cYJ4abJ0XqJ0bpE9oZJ0VZuJEWXoQpMcyQyNFzw/T8cEMSoudH6ZI660QddBJEm4xoBO00gk46YZhFgNj5HBsvzMwNM3LDTfxIoyDKLIiyCCLNwki9IMrMjXImtGtM6OBJ7Gjntrfx2rsS2zcmtrdxIyy8cDMv3MSLMPPatRHayOto4HfSJ3XWibrrhS9pBV00vE5afkc9v4OB387IjzJyowwJUYaJUfqJUdqJUfjESGxiBDohXDUxHJsUqUqIUk6MrBvLkY8Pr/2Qo5gQIR8XppoYqZwYWZ4QUcmNRBMj1BPb4+NfMCZ0VI0Pq5o1hMHz/yKwbPHeu3/3UXGhElVgahTFVSiuQnFMieuVmEmlsmJKB650aFQWHarRYXIDXm5Q5xs1t02aaybtz2bdz2bdNbP2lkmdZ8KKjcpKo0KuUSqUaoUaUxqUKp0KRXG8RqetMxhRldZeqQvdQhWTd2J9l1n75d7vvTwtfExc2LBe7d4Ygrya9tLEabETed3Gjn5+UjwyYFC76Ol9X740QuIdvrC5z+e6gQuqJq1pPV/lKdUZFCYlbilUaHedOn/kzIXrP/xQePb4tU3ZV3K+uDNnTO3UQfWfv1k8f5h85RvNG98zfNK5OvWF65NfPrfys4c/30QxvVKtU+BaBa4tLq28cvW6xWJj2xwNAPMvhuWz78c/OMoDAABg2MeRbwzL0qDNSZIGLANYCjY3Br7ZsLPgfuU36789d+rGskVrH9wqz17yzcWDdw+uP+QrKCySzrQcW1axaXbT9zn63UvcNza6Diw35n7s2bKoLP39+k8TGrYtsq2d5b+yq3m/1CH7OHByY/NeqfIzkX75TMfOTNPGxa6Niz1rP7esmlE4fQyx60v1zPfkov5qYSya2A1L6qkS9JYL45WCODypl5rf868OSwAog1Y9b9ans9Kn371806qzFt6+c27lJyVpb7lHP0+OQsiRCP0+Qr2PNI9BWkYjzLsIeBthR0RRw9vT77xIv/UC++ZzcFg7+PcwODyKfasdPaITO6IjGNGOGdGBGtGRfvd55q124PVw+BoC30DgW/8fefcZHlX1NQz/zKTTAqQ3CBBCDyFlWnpPZpIQeu9NEVAURJGmgIoCItJ7E+lIh0BCQnpv0/ukT5Lp7bS9z/sB9X+/1/N+e27vV697X+vDmfP1zDW/OXvttZYTiHWzswY7EgajHFciiganIDCSDlkegOFMsF0wthvBHARjhsBoDxjrDBkIiEHwKASNQTAmQrAQkkUDTDpkOEOGC4yhg1gaYDoBJo2MoWFRNJKJABaN+CvYCMlGAAch2AjORsh4hIynYRwE/Svi/kv8cZOGcmgom46ynVC2E8p2cbCcMRaNYNEwBoLHI/p4xDA/QDRvTOUqNlp8neoWa14+qT7xbcuxL6oObG07ftDw8j7aXAbktbbGp7bSq9jjo31fzJHmT+hK9NXHj7DEDcVYHkSMBx4z1BQXIEsZX70sy/z2HrS093VKrl27UlhY2NHR8fjx4507d75+/dput7//Cv3fP33qfwpLEpIYcJBov+bXL5uW+LWm0hQpiDKVpkqlqdPo6lSaOpWmTqUrU2jyZJoszVmR7qzOonfkIO08RM1FZLl0SZ6bpGBQO5fWme2q4o5Q5btpZiPKfESe66bgDe7g0tvzEWWBk2ImXZaHSPIQSR5NkkuT5DmJ812FM90FBa5inrM6w6Ur1aU91UWZ7ixLd5Km02QpNHkqXZZKlyQjokREkEgTJNDaEuhtCU6tCS71HPdKzrDaxBF1ScPr4gfXsFxqWPRaFq2WRatj0ZsYzo2xri2cQc1xg2pZzi0pQ8Q5PvxML0GOTwvXpznXt5Hr28TzqU4fVp0xrC7bqz7bu4HnUz3Lt3aOt3iWjzzbq4Xh0ZHsrkpzFqyaAOWlJIn9o7EkIUkAQm/Svy5+XVZZxhfxRVKRUCIUSoRCiUgolYrESrFIIxF2yIQqhVioklWqFU/aNdc6Ok90dR3s7t7T07Ont3efVrtf23Oop/PnHs2FbuWvXbJ7KlkhX94olbSpBXylUCCSiJsU0maFQiFS9VXJ+q+V12V83T7my46gXa9Dvsh1yfTxTB7ulxroGhPtFDUDmRg7OJYxIn72lORDs+a8mFMgySqwzlhoGrdUEbaumrFVd7TIVNmpbNGIRcpageTn2w8OXL13+ObTKw9f37h+896lkyVnvn2zd8Oz7bOKd6RWb54g2eCvXDS4bY738zlTbm5aWvvkqVis4EtVbRIFX6KoqPkPlhAQ1P8fWP6V1v6rrcmf6/0/mj8GOZDv6wAJCpAUBBAQgMQBaiOsJoxAIYlRDivpsBMYRlr1GDRjoKH83absp4vCCxdMaZ0dW8oLL1w+qWz+pLr8iULuJFXuNGFmuHBORG3BxOq5U5oWRtbwxrfwJtRkhzXMjSjLHi+aF9uYM6U+b2rz/BnV3LCmnDDRzCn8vAli3mhxpreS6yvj+ol5IaLc0WJeiJzrr+D6/btylv8nlhRFdKiVm9ZtWD5n0dPffu+RdDQ+f/Pss3X8mUw7awQVi1AMhGIgFBOxxyEODkLFIpCJoAyahTNYH+dtZPvaYkaSUcOoyEFUtBsV40LEOgGWG2S5m6NdzJwh1rih9mhnGE2nZiBUFEJFInisk4XtYY33QFnOYAaNmkajpiFwBp2IodtZdAvLycFwxaPc8WhXB4PmYCIoE8GZCIxDqDgaxUT+CsCkY2xnG9vFwnSyMGkOtjMW54JynDA2HWfTcTaNYNMIJo2MpUGGE2A4kTF0wKRDlhNg0gGT9ldAJo1i0CkGnWI4UQxniuFMxf7XcIWxzmQMQjEQMgbBWDRjskf3vLCGpVGqnz6lVC2U0UhodEAqtZc8675zQ335wpPPPhJc/hnKKw3F5wRH1yq3Z3XOn9idMMzGcgMMJyqWRs1AqGkIFUEnGZ6ahOCOvWspeTmJdQmkTecvnKutre3p6SksLNy3b19RURGKov+S07CQJDFIYiRB4hA6AAmw/oFXx/q+TmnjOktSEUkqXZxCV6TRNSmIKhFRJ9GkiS6SZA9lsos63VmeSZPnOgl49JZclzreoLp871qer5I7pCvTXZ3h0ZnnocpBVFyaNM1JleahSXHRZDnLshBZGsJPRuqS6dWJ9MYEWksSrSLRvSRlZHnioLLEITUxgxqi3GpmIG3RSGsUUs1wrpruURvpWjfDrWq6a+k0p7fT6aUzaEUR9LcRbsVThz6f4X1lwpBH7JCHjIDH0V5FcV6VGf7lWX6VBWNLcsdU5IXVzoytm8Ounjft97TBDWunNm2Ia9qQ0bqJW/9xesPWnMZPcpu2ppVviGz5Io2/a37r7qVt+xfX/7io+tjaxiMfyr5fVprlp0kfqs0ZLF07EcqLIOn4F2CpMxoLi4veVZa3ifhCmUggFfKlQoGUL5S1iCR8iVgkE/MVkmq1/Hm7+mpn16Fu7bYe3UqtYU6/MU9nKtCb5+nNi/WmVQP69QP9n/T17ujr2t3RfkKoLJJL69TCFpWQL5YImuXCBqlYI9boyiUdPz4qi/m4d9z27qDtJWHbeW6Jvt4c/7D0if6JcSPYSSMZMd5Tlqfm3Nq+8fXH89sWp1pm55gmJxrHz9KMX9s8Y1v3jof66u7WViVfrqrXKH4uLFzyy/llF3//+H7Jnt9fnS56de3N84sP7ly+9P2NQ8tvbphc98nU5nUTyldF3d+QfeObrY0174QyRZtU2SZR8CXyipraR0+evc9Z/k9h+T4l+Wc9/Pt6VwBIAP7saUICQACSfE8jicM/qsTxP6QkcJLESRwjcIzAHTiJA9xBEBhJEsBK4kYSs+MkbtLjtc8aPkqsnBvUNjOkJ3V0R2pAa4Ff09yg5gxvdVZQX+ao3swQRXagcGZw48yAllnB4tmjJNk+itkhjbP8G3L9pDmB8owAeV5I26yAFt5IZZaXIjNImTdBmT2qPctfk+mjyvaX54TIuKMVOSGabH9Nzh9YKv+dWOKkA0Csp7P9s01bls5e8Pv1e12y9obCoqfbN/Bnse0sHxjrDBgIyUQIFt0cT7dzECoWITmIiYFoU4aIUrwlaUHKBD9t7DBHjBuIolFMGohCcLaTKX5wB9ujI3l4V8rwPo4rxnYhoxHIpOFRiIXj3JforksZZGQ74dE0GO0MY1xADB2NczYkumiTXHTxbhaWh40z2Jw0VM9xs7CcMSYdxCIwGqFiECoGoWIRyKCRTDrGdEFZHjjHA+e447FOeBSNjEVADAKjERiNUNEIjKYRDA8sxoNkeEDWYMD0IGNdIcMVMpwphtMfEetMxbpSsa5UrNv/ES5UjAuIcSFiEMCgEzEuVqa7ITNQOndq6bI47a2foba9XyB/d6fo2ckbjVdv2WubyTZhy8WzHc9vQ0WF+KeP6jYmapZNG8j0tnLcHCxnnEWDTATGIDAaAdE0Q5xnU0ow+uAXyiQzEQMtasnZ8+fq6+u1Wu2zZ8927tz59u3bf0/pCEkADBIOiGMmO9omlSsENS1X9zyZ5d2UTRekIvwM15YMj9Z0d3GGqygZEaW6NKcMbkgcKmK5CDn01iTn5uxBpamur5IGPWB6PE30esQaUcQaVMZyqkp0K41zKY13Lo1zK2W5l7Pc3kY6l7A8ShMGVca7lSYMfpYc8CQpoJAztDDW7Umi/7X40AdpoVdTQ19mTX+ZNuFpqk9J0tA3se7PMkNfpE9/wp3+bHb0qwXswqXs4lXM50unVW1Jbf1iYesX695sWXPvo9U1hw/UHt73YOOCpx/NlJ7e3n3rW839Yz2vzvW9PK4vvG0u+d1Yfr7qwiJrw1FUeA8VF2PyMkLzltRUQ1UdKngkf/UtqnhIaVspvYqySCh7MyTUEO0hOt4KvkxU5nhqc4ZI1oRDWeE/ut0dpAgAcJIgDXrrmzcV7ypq2kRCgUzYJuW3SoWtMn6zvLFNKpaIxWppWZfqQl/nVwO96wf65+n06XprlNkcYzOm2E15DtMiu2mFzbTcYlxkMsw2GfKN+tw+7ZKOru965Pe6hJVKYZtI2iJUtjTK2kQChalC3bX5YkvYxv6ALdqgj1+NW5fvMiVi0MTsiekLInLzxiYtm56bOzry2mcfNx3cUrh7ofLnz9VLlgxEZBvDFhgDt7SH7pRsud5fIZUKpG1CSbNCea+mYe2x8/mHL82/8GTxrdLlDyvXPand8qh6z7Oyfbfvf/XToWO/fP/j3s++277p+88/eXjtskLYJpAKmyWCVqmALxVV1tU8fva0o7MdAAIQBHz/Nvf3YklSFEFB8P4Ez/uOMCSgcEBZSeggASCtkLRBQEDyfa0bpDCKQgHEIcDeqwkAAQBOQAIACwHtENgoh52wE5iRsvWRVivEAWHCWwprPkhpnR2qyBgxkOHfmeYn4vkIZo6U5PnIswPac0arM4I12cHKHH8pz0ec6y2b6a/g+si4PsI8H/FMf3mOnzLbT871FXC9JbneqmwvNS9InjNanhWk5gapcgLU3CBFTrCCO0qRE6zKDlTmBMh4waqcACXXR/4XlivSym4ebeNXQ+xfgCVJojpt75efbltcMP/OpZvtclV16ZuHO9c3zY0zxfkDphvGcnJwXBxsd0OCq51Do2IQlO3Un+Wt35wg/jS79fMC/tY87easgTmTtQw3Ms6ViKEZEwdrCiapV3GkK1mSFQzVgkmGuWHaxCH6+EF9qcN1C8MlM0fLZ4V2547SpwXa2F4Otpclxa8zx1+aFyDIDxRxgxUZwcr0QEnaCFXKcG2Spyl+CM50BzEuMMYZxjoBhhPGcrZxXHRxg3o4w/o4gwfYg0xxHnaOB8ZywZlOBIMGYhAQg5CxdDtrkInhYY51szHdMJYbwXYlmM4kkw6ZNMhEKCYCmXTAcAFMF8B0BkxnwKQDJh2w/hMkk04wnIgYF5wxyMwebsoN48+Zzv98Hlb3tKuy6Nt1G1LHTo8aFp4cwty18lNJSS3oaqd6pOaiX1/NjWnNn2jOH2vnDMZinVGWB8p2wzlOBAdBOYgh3kWR7idbnwEllZTDoMXQBqX65OnTdXV1vb29Dx8+3L17d3V19V95iv/7p0/9vU0JSIxAAWojMbyVLykqqxRVF7/at/L5TN+GNFodGymLcy5KH/4qy6sk3+9dvnf1HP/qBaNLcv2qUoaLZo9rnTehcVFE5aIZT3kTXs6KKF3EusL0vZs97vUyxuvl7NcrOcVrk16viitZnVC4OKpw4fTSD7NLtsyt/mRW9edLSnZvLNvzQdOuBVVbUoo/nfn0qzUtV/a/vfD1kz1bZLd+0fz+g/rSVvmpTWjjPazxjV1SYVdV4+01RFcl2v5K8OJ7i+o5NAqgsd3W0/X26QsZn49aDN3S2guHP5XU/07alCjeZ8W0ONlJOPQAHUCtzcXPd9rNRRRU4+QACvUkHIDQSpF2q15c8+6icaAe4GaSJDBgxckekjAAzEx0lYu/SZfyhnRx3UVrwqDsDUXi/+BG6hQBAQ4IYNRbi95UlFXUtolEApmwTSpolYpapJJmmZgvlcokdR2K29qOr4zaxeZ+rmkgzayPN1uiraY4u7HAYVqFmbZj5t0O806raZPZtMRszreY0nX6tL6BufrObVrlaZX8mUReLpI08FViiUStK1V0rDgvDPrI7LNVF7z9edj6ma5TEwJiF7Lm5EfljfeaEuY5kek37umOT2rX5bd9u+73tTN/HT+lawa3d+w8s+/mvqCdbetP975rlgsEIrG4WSotl8gP3vo9Z/eh5K9/yTr1e+bFwtkP6ufcr519s2Tp7eLV15+sO/vrmkPH1u87uPvIz2/KKgUSeZtU1CLht0oEApm4qq7myfOnHV0dAJCAwCEg/34s3/fX/BNLAhIoAUgAIMAA6SBxAN+PACQJAEhAQLuZIsyQMBO4iSRtALdDoxHqumGHCJfzLVIZsOIESuIkYSPMKLCiJIbhDmAzYE1ldR8UCHgTujP8utO9ZVmBAm6QPHe4LNdLzAsWccdKc8aqskZrsgI12X6qHD85z0/OC1DwAmRc//cXCm6AnOsv5wXIeQFyrr+CG6jgBiu4wQpu0PuQc4P+uiPjBkl5waqcAAXPR577B5YlK9LKfj3K51dT/3QscZx0kCRm1A3s2rZjPm/WtVMXlVJpTfnr+7vX1y2I08UH4iwPlO1i57iibHdrnCvGolGxNGPcUOMHifDFcaLpESoqcbS8ARV3TT9ukKf7W5OGm1keugVR9pN7QPFvRPGveNF18skv4MTHqjmTRemBPWsSiJvf2G5+a797BPt5m2F1lixhXH8Bg9izynpyq+HctoFzO/QnvzQe+8J49GP9oZXm7xabNqf0zBw3ED8SZQ6BDDec6WqJc+tPHKxJG65eMLl7Y6rxU67x46yuZdHS3FBlmk9PkqcxwcMW52yPo5vinXWpw9CCEHxmkDl5kI6JWFgIzkYAC4EsBLIQio2QbARj0//KX2IchOAgJBsh2QgRh6DxCBqHkCwnMopOMt1tccMsM8OaCiZqDq0hJUX8S8dOrly+MS6FOXziDG9WzPjUU0cu2o1mSisT/fLV26wJmqyxjhQ/kukGYpzImCEEYyjOcUPjnCzxzj1JQ0U540wnd1FaFeXAzBisaBQf+/mX5qbmjvaOO3fu7N27t76+/t+DJUBxB8AdOOooL6+RqzrQXlXptx88zhhRnUSvT3YVLJvQCnUGAAAgAElEQVQs+Wp2zc55FXvmVe6ZWf91ftOBmW+2cF6vjREfWNT49bLaAxuqv/+kdP+mJ58tLvxi8YvP5rw5sO7uzpWNlw7xfzslvH1W8+Rq14vLrZf3im99Y2l8aW1rsIvqUCXf3q3BepVke7X01oH+5mdNr27rVA1WS7e0trK1tNChE3Q3PWh7ehJgaogaceDAAAoJC4X24EZBfeFpfUclRQxAHMMcRH+fvrqutrmt1mpVPn147OXj41JJqQnTmQBmhqgdI0kcQy2yd0+/w02NkDDgJGmnCBzaSJKAGGHVK6tKLlv0fApHIQoAIACw4SRJAhzX1vEPpAly3du5zoK146C8iCKJfzCWf27/GQ3moqKSsoqqNpFQIBXzJWK+WMYXK4VimUxWqVZf7uneru+fZdElWPVMq45t0yfZTRlm80yzZY3VthO1n8AcVzHHRZvtR7PlE7NlicmSozezDJZpZj1L3zevo+uAUvlQIW4QSEUCvkT7TqZa9Wurz2az5zad/xcPR3+Q5hI11Z8TG5k/NizVw3uGx4gI9gRm2Tdf1eQltKzgno4Y93hKrDgqsytisSloU5fvVun6U/0VTWJhi1wpbpHwW9rVL9v4n569nPjJzoSdPyQfPBN3+Hrimcfp556kn7iTfewy9/sTOTv3L9j97aXXZdWqnkZVb6tcwZeI+RKxQCqpqq198uxZR1cnAIAkcQjJ93Npqb8NS/inlX824sYBbsftBszSh9sHSNwEcIzEcQLHCIeVMPcSeiXe24x219kUpf0Nj0WPz9Uc31X+zcbXnyy8u372rS8+QrUazK4ncAOBaQFuAhgJUZKyWIm68trVBaK8iO7skK6sAAkvRJAXrOQNV/JGyngBEl6IlDtanhOiyAlS5wQocwIU3AAFN1DBC5RzAxS8wPfx1/WfF8H/NeTcoL+uZbxgae7/B5bl/2As37eHfd8unCRxkiQtBuP+r/YszC24fvKcii9oLSu6v+/Dd8sSOlKDUJY7xqY7OAjBciIZziTTGWO66Tm+2i8XUZoyytpNWW2UyUEZOk13v1Xn+qAcZ0OyX/sny8i6SmjtgdZeqO+mdBLi5S+iRRNFWQG67zdARS3UtgOdgaqr0n44V5YxYeCTOVTFXaq7BpqE5ICM6umiOtupbgXVJ4HaNtDyEr11pHtRvJXjB6e7kBxXXZZXa8G43u/WYcVXSH4xFNdAUT1W9XLg5s/NH+YJ08cb4nxwtoc5FtHnDEU/SwJ7cuGXGeRHscZcPwPHlWA5wRg6FUOjYhCKgQCms53taomnGRMRcyKCcRAQg8BIBEYigI04EhFTAoLFIDCKBmOd7NwR2tlBNQsn9D88gDc9qfzy08vpuZ+xEpO8xi9mLGaH521avsuk6AFt7xq35NamevXzAqwJgwkGjYpCQIwHFu2Ksmh2BmJlOnVyRmjWccnyJ9CqIwBpwci3JdXHjvwkFgi7O7vu3Lq1d/ee1uaW/96R0X8jlhDiBApJFGCYQq55+7bc3K2WXvv+YdLwYqZLWdpwwSfZvb8dVT67Jn97R1FytavsgrbqfOu9XQ13vzLw7xpkb83tzeYuia1Xptc0Vjz85fmlXXpVuaKpqPbNY2NPJ7BaoM0ILd3yqgey+luQ6AGkAxJGQFpsAGAAJSzK1ufnrN38/h51zbsioVxh06PyFnFV8TNp5ZPmV79ixABBECiAKAkhRkC7nhyQKkpvWzUNEDWRKAB2QNkJi87Q1lhV/fZ22dMzPfLiuqI70rYGi8NugMBGQIBimF5c9fBHvL8N2q0kAe2QsFMmAqIQYlaLtLLsrMlQRwETIAgS2HHgcJAQBSTeV8//Lr0tz03FpbetGQNlxZAg/8lYvh8xQBqNuqLiwvLKcr5IKJRIBWK5QKwQihUKcZNG9Wt376Z+Q7LJPMFmHuMwjXUYJ6NGNmrkmizzdPYPzehBFL9JkM8J8qkDPW+2f2m2LzHZUo226WZrqN0cYjZE9vat6tSc7RBXSMRtcqlMV68RrrlR57PZOGzbgO/OByGbEp1jg4cyQ8dleQYkDQlOGRGYOjNhruzC6fJ0Vl1e4g9+Xr9HcloT8sVT5vX4begM2CpZf7yvulksblGoJG2S1jalpFYmvVNWse67wzOWrIles5mxdX/MrhOMXSfYO3/ifPoN68MdOVt3/3D3eZGgvVYx0CDT8mVqgUQqlMqEUll1Td3/NJaA+iP1CCBB4SS0ksDoMKgJg8qiada3lPW8eaG+f1t64wL/1I+Ve7cWb1z0fF7a/fjJ92eE3p4YdGX6pPPMGU/nZr5Yyv1tdvo5XnrH7ZvGshKoaIK9bZReTZmNlNlA6bvIupd1H/CaCybI8/ykeV6ts7xaZ/moc0a0Z49Ucn1kPH9JbqA4N1DCC5bxguXcYGVOsCLnfxGW/8kdQ/jHMSsS2E3mQ3u/WZg36+rx0+pWvqi89ME3m94sT1SmB6Msd5JNwzgIYNGoGCeS4WrlDDbEB/ft30D1NVOYhbJDaKOgw4wVX+yY5Y+zaB0ZIdoT31HdvSSw4hRBkoCy9ZqfHOXPHSXPCTKe/hL2a6ADdaAo1fSuZ12mOC+s/9s1lLwS4l02ymACdsoGKLONshspzIpBG070U93NtsNbDamhZNzwfoareHaY4eZeSl0B7BpIGimrhbI4KLud0qod7x7271jZlRxqjXVzxDv1zxxO/LDAfHip5ds55K4s44JxuvhBOMsNRrtQ0U5UNJ1i0KhYV4LhjrKd7HEIykEAE6Gi6NR0JyrKFcbScBbiSEQwlhMZ7YqxBtkWjhXNHt28LQtr+NVa96j0g9WPkjNvLJn/FW/WEubslGmzV/A+MtQLDXdPV84O56e492cP17OdCCZCRSMg1oVkuaDRCGDRHCz3ztRQ4+HPKVUTSdrsFHA4iHeFJSeP/qwQSzvVmls3fj24/4BIIPxzuMp/z/pbsSRIDOJ2CnOQBNB0dPHfFgpP7yvkhr5NGPIgwUd5dBvV3w5sVpREMWCGRA8kVBrRC3HTPRKTk0DvIB1WAKwAR0lLf6/g+oX9LQ2vcGxAKRMVvXrdpel0WC2YpVfS/ErU+ACQnQCYANGLEwMmiNuBg7S3Vz8+a+uVQYKwmvTFVTWyNg2wwS6F+OnlYzWPrxBAT5KYlSTsEGCoDeJGwqRoeXvd1N8MocFOogSgIEahdhJDMWFL7dUT3+pULVh/d/Wb8oaqRofNSFoclMVMdLYKbh0hVAJKj0I9BhxmAK0EjlEkYTdIat+ds+hqKMIEMQIQdhI47AREAYH31gh/SG/Nc1NkI21rQqHiLST+0W+W77EkjCZtUfGLispSgVAoFitEIrlILJWIW7qkz7UdewYMiUZbgM3qYzcFo8YxqHEybmLhxjyTeeGAfbMZO4yTTyGsgqCcQG/brHstliVmS6LJHOkwRhKGcLtpcr8+U9v9Wa/0qkJcJJY09zbLFbvvVYze2D7og46RW38P2ZTsHBPoHsOKXh4f90Ec54Opo2cnhqWXnzlZv2nl7ayEnePH3+EteMWc2Tx5iXLEOoH/Zs2u6121LRKZSCoXt/JbpApFq0giUnVUC6VHrv66cMtnrDkrI/NXxxSs58xdn7N888f7jjwpqhfJ+sQSrVSolQl6pFKVRCoTS6RiibSmpvbp06ednZ1/dvAh4f8IlgRJYQCgFIYDK4HpHl0+df3g3htfbHu0Y9vLVSvvz8q7mpN8Y2b63UW8zovHZd9982LenAcpqT8GhX4cFJE9dHxu0OTlEcyDvLmneAse5C9/NW9V+cYPiz9bX3n8gOjxze6SR5bap+jzcw2r45tyQ6Q5w2W8ocKZg0UzPdU5vu3ZvuocLwXPS5LnI8wNEOaGiHmj5Tmj1NmjlDnB/5uxhCRALbajB79fmDfrwtHjyha+uKrs9wMfFy5PUqQHo2yP/xNLXdJo/eGt1AAfkjaIQYBShN1C1T1qLxhtjnNXzZ+OlzyiLBYHYcYoApIkpW/XXd/Xmhegzg+z3vieMvVSuANgvaDyaueqyNZ5YX1nvqB6xQQwGCmLFTUBTTslb6O6hJSpBwNWE6UncDX++Kfe3HADZ2Qnb7z+5Dayt85BtttgHwnMlMNKWRwUjlEOPaWTkC8v6TdxO+KGmVIHWRaOIn9YaD041/ZVJvl5inVpuDltOMp2g7HOVKwTZNABkwZjnakoFyqGDmMQGItQsTQYSYNT6VSUGxXtRM1AIBuxRbvYY4baU0PQD5LalrG1F/ZSstL+1789XDT7UXLC209Xtr94dOnAyXlZq3es+sLS0NT507aqLL/unBHG7JE6lgvOcoKxCM6kQ44LGYEAlpshdkjPsnjy1RXKrEKhwwEJ3IqXPH516ujPapmiXan69eq1Q999L5fK/i1YkhSEgKQIjCIwCCBKkOYOZfnhz++lBRan+z7iTni7YzXR24naMSuANoBBYIHEgLqtjF/2GNq0ELeT75MxJAQESlr7K57cKH5yU9JSg1lN7XJ5eWFhl0wMbP3iqmfy2keUrQOYe0iT2jSgcJAoBuykvb356QVHrxziGEZYOizGuprWtga+w9ovqn5y9fA2harK4RggCDNq00PUSpn68T5FU/Fto7YFwAE7sODADkg7hjssNpPd1P/s13Mvr5zQK4VoT3fjq5fvHt1yiKU2gdD47lXr+Z/Kj5+9te/07R/P47oeCsOgDVIWgPap619fMPc0UJgDOiDESAhsOEBxAiV6KsWH0gW5rspMpHX1KKgogsQ/OGf5fhsQANxg6i5++7y8vEQoEInFcpFILBI3K6QlWuVZXdcqg3GqxeZnM4dYdVPsuiiHPtZhSHAYck3mRQbbVpvjKIk9o4gqSFSQ1tt2wz6rYbnFkGLSxdr1LFw/w2Kc1G+ePmDI7ldvU8guimRV7W3inrMviyavFQ1dLvf+8H7I2lTnGf4uEWNHZwWHZHp7Jfi4xY5ym/Tp/KUlB3dd3rDi48TU9WNivvGe0hi+WjBiY03oZ4rDv3c1SyUyhUgsa2sRyGUqkUAm4EslUnWrUFpUVn3vaeGlGw/OXrx558GzktLKtmZ+p6KjU9reKdL0ybr7FL2d6vaOjnaFQqZSKpqaGh4//r2jo/1PLP+TFPm7cpaAggQkAEQh6aAIHGCE3fr9p1+sTuCtjUj/eHrmJ+OjPx478fNp0+p/+kH76ikhUxrqxd3Pq94ePJM2KGAULXQIbaq3W5SP06TR9LEMj3EzvcM2jJmyn80+zk27snJ+yYGvLi0ruLkwvWhpWnHGxPqkUElCkDzJT57hK88JlGaNUeSMUmSOVPNGyPNGCPP9Bfkhwtyx8pzQ/+VYvh/diNvR00d+XpQ369R3h+WNrbK6qiffby9cliJPH+VgeWBsBP0Pls4WzqC+jHHm8/sovRRAB0ZCFEAMs1HCcnnBtI4k385dC6kePoXbbaTFQeIkilJdYu2xTcIc/+4FM/AnF6FdR+Im6JDbXxySLxrXsHRG/91TlK6fhLidMA3wawQ/7lXuWtl35GOisoi0m/qhxQo68LorXWsZ8vTg7s9XwLZKAtX14Xo9ZXZAGyBQ6MABQZLAAdAuqr8ZPDysXDBFk+JpmhcK9uRZv8gwbeFgW9jGeaMMyYNQjgtgOAGGE86iOzh0kulERdGpKISKQmA0jWA6o4mepnhPA3uIPdYFRtNgFELGumKsYQOJ/tplHOmHBUTxXfnTG613r9xeveLr0JCinevr7187c/TUjUsP+pS9jrLCxtVJralD7XneljRPI9MdZ7pCBs3GRggmDc5wcsQMa48Lshz7DKqrCbLfCjCMIHAz+uq3+yePHOtQqtRyxdWLlw59971KofxXYElRFITU+4ljFIkDCK04Qdj0snsnryX7PUvxfjF7+suPFylePDL19GAYTjiswGYABm13Q7Xo5TNCp4NWO4VDQEJIQtJqo8yG1pePevhNjW8KheVljr4evUJaevt6R31Ze/lLeeE9ZWlp44PnhWfOXDr0fU9nL4E7gK1D8PwCqpUA3AqAqdduNOrNtW8rakuedzW8qLv3y5un52SNpVZZm6mtRV1S3XjnxcvTl8/t29Mra4WYCZB2gA9AoCVwXadKKqmrqX90r+LSqcufbay7er72t8sVD64+OnHyweGfv1u95sOs3KxJKVGBSdyE2QZ9D47bSRRAjMSs6pryc4b+CgjMOEGgJApALyD7AW4get7Jv02X5LirMpC2VSFQ8YoiHf/c07B/nvrEDKbutyUvysveCfkSqUgqETdKZEVK1VWtZo1Jl2CxhpqtflZzuEXPMA/EmXQsi4FlNSebzLlGy1qbbTduv0Da7hDW3zDzL3bjdodxCWrOshk4Fj3HoWebLBFae2ifZaypP7e9Y69AUyiX8g3PKstztxcNy6/wnH8jeAnXNdbbKXzwsEj6kGmuwyNHDIvypY8b4xb4YUbWnrVrU8bF5g+PPjCEXTF63dvhH7xm7Ot6XKdok4skCoW8XSZSilulKpGqQ6Jpl6rb5aqe9s6+3q6Bvg6Lqcdm6cWxftzRR9q1EDdQuBnYjBRuA6TNZtUB0opjZpVK8vz54/dY/vFD/jdPHaEAgIAgIYFTBEaRJAC4ldi5dme4S9g02qQoZMpEWvBk2vDEod6Hlyw7vmHj10s27Jy74dO0xavHx+UPCp3hPmUkMs3PKdoLmeaHTPSnBQU6Dw11ct2QnlJ85peB4iKSL279+djF3MyjERNPjA29MT780YTJLyZNej19UhFz0uu48U1Z4bKcIDV3hII3TJznJ8gLEeSOlXJD1dnByv/F27AQQgpAAsUvnji9KG/WsW++E9c3y+prnx3Z9XplujxjtP09lnH/wdIcN6ibG2779ShlUJGUwwJwGwQ4gVGKNunCVCl3qunmt5RVTZF2DDreYwlk9b17Fkkz/XqWx5NFDyBqJnAjtMiMt77hF4TXr0jRv3hI6WwURlCW/r6n19/NTWzJGc2fPU1/4RTo6dcDwkr0oDUX+GtntM6Z7Lh/hRrQkTjpIDALtFuAFXfYSBuG46SdIh2UFWBqKHo+sGeeLD2gNyuA+DTV8iHb+kEM/IRjmzfaFO+Gsp0A0wkwnTC2ky3OCWPTAYP2vigFYznpEgcNzBvTv2a6cvZodcJgR8JgiulKxdAJlksPy71n5njL9gWO4ntvDu1qu3Oj9udffkzNbLx84twP36xYt+H06ctmVXvn5Z8quGPUSe545hAL29XG8sBjnSETsbERnIHAaA8zK6B/dTb57jZpUdmhxUYSOEZgJtujq7+ePna8U61RSmXvsVQrVf9GLEkIrSQJcJPi0dnH8yOepfm+mDlJfGhL57PfKu792itq1QmblW9e1F278mD/gYPrPqh7WQhRlITARqI4JADpwM0D/LeFkuLS9qr6c3v2XNm/t+zGxZaHv5WeOV587PCVzZs/T1+6dGpBsvfUhJAZSkEHwAhg7Wx5fgbt4wNcj5o6VSqZspqvKmu4/eO3d3d91HT2YN39U9XXzhUdPXxj686dvJWLpuey/aLYY6IF1c0UDkiUoIAVQFNfv+7I92c/XfXl5ry1H8bnL5/M/H7+CvG9B33VlXXXH65k5TGGh4c5jQ2mx/o7JaYxl5v1esLYgXbJYb/SonxR9fzLbtFFQ3uptr2hp7Omu/1lr+Zth/hdT8WFd+snSDLc2tNobSuCoPwZBf7Bw58BfH+uATUYe0reFlaUVovalHKRWCYpk6luqbv2G3RJFssEm32U2TbKbJ5kMsUaDHE6PctgijXamEZLmtGy2GrbYrcdsFp+tJi+N5t2mYwfWoyLTPpcw0CmTpet78vWGlK7bdF91mmmvqyuns9b2u+2KWr1VS3NO07cCuC99J172ndWrkt02KCICaOTw8MzZ0QVxE3NT/CMS0AmpnuOS/OfPDck9bOA/POevFd+K+4Hbqj88EpPnUgukfFFYolYoZFrOqRqfUefRTuA6Q0Oo85q7DcaNAMGcVdvk0RRWll7/9mr8/d//+XKtW9Pn913+87J3x9fev7semnJQ6W8vqtTJBE1Pn/2sLNDAwAg38+zBH8zlhBAiAMKJymChBCQFESpkweu+iMTxtEZY5AZ45Dw+MHj540cvcY3cOUIr7U+ozYHTt4RMPGg/5hz4yZt9p8yHQkKQ0b7IaMCkVHjkQCu78RE1xELwqZ8M3/p5S/23Tt4XPzb79IL17ZHsvOcvOa7jVnuPnnN4Gkbhk/d4hX2lffIh8xxwtwwVc7Idq6njOcnzB0lyA2V8IKVOX5Krv//XiwBgCQgUOzqmfMLcwuO7D0gqG2UNjQ8P/b1m9VZ8syxVoaHg4U4OAjJQmCME8lwNsYPUhdMtj04A42dJLRboM0KUZRwUCqZdP1iwdIse+0DSHRD0oJDh51wEJgNb3rT+VGGPNWnY1UGqHgNMDsBzHBAMXB2f3P2tIZVeZa3bykdTtlxSt8xcOuXipwZ4uzg5oKJ+l8vgR6DGYe4vc/x5pfWdZFtGxKopgrSiOEmCO0kjqM20g5wnMIhQVBGCAYgZgN90CKwXd4pzw0fSPYzF4wjlk3HlkxAZ4cYUwZb2U4kiw4ZdMig4yy6LY5ujUcccQjJQkgWzZDgLsscYTkyj7j/ec8Pc9pmj9Zm+DpYg7AZCBpP08bRepOH2JbHEMc+677wraPuHdrKV9x62FtXe/708YxZM+/fe4C3K/nfbKpN9jZmDAUZQ1CmExk3mIymAwaCshGC42xlDOvIirCd2AO6W1BgsFEYSQDoIBxG0+0rVy+eOtOhUkuFoqsXLx358XCHpv0fiyX8rwtAigQQkAQkcEjiENpxordDU3PvRuW3X7Xs2nJnEffWhsWS25fVxS9Lz549t3nbBk4Odyw7YkSEn+eEa5dvkJieIAdwaLZAsxlYNF1dH3/w+eLMFUvj5y+OTF08ccb5tWvUj2+J71w/UjBn3ogxLPrYSbSYMFpsbGCyukGDqXswSX3L7QNoXw3EB4xdyo/WblqRvWIZZ/ay6Yz1YSGX52Z13Lsqv379yoqVy4Inx9DHjqFFBLpFTQuOF79uJFR9VrnKpBF3KfhV9c0RsbO9B3HG0WNzPOKXDIv+fGLiN8zU4ym5u8cn7Z6Qu9Q3eZpzdLBLig89LX3S0lcn7l/cvvf05s2Cu2dlT/a/PrOI/3S3pPgCv/R2c/nNxrKLjZW3Gyseqd+dqfo4Qprh1plKEy0PgfKXkLTD//f673qy/41YYgajtqT4bUVJg6RVoxDx5bIX8vZf2ns3W8wsgy5SP8A26BP6dRytLql3IFs7MFNrKOg35evNSwzmT4zmXQbTDzrjkX7jD32G/b19X2jat8gkG0SC9Y2Na6srlr2rWljZPK+pZfaA6qOe3oPNvTcau952tbRpn1VdT1p7yTfvp5F5S1w4HHpk6tCkLK+0+UG8j0PnfOez4IhHwaHgnJ8mzz83ZvWj4I1F3ktuD599hfmx9LeqTplALGtWtUt1ul6zfgAzm3CLuVspe/viwZmf9/+4/7MvP1/+0aa8jR/xVq1Ozi+YmpUTlpkzLpM7fvK0wakZE+YviFs4n5OaEr5gXtKsmXHf7Pv08aPfujrVAJDE/wiWEEIISAhICAgIACQgRKmnt955u07zcWP6ITNmIOO3hqXsCpr4w+gxe3x9doSM2Rwyfvlw740+Iw5HjF0bOiacPsLPPXiIe2ggPSjNdeyRsYknfaYf85q8e3jYKq9xi8dNXTJhysyA4CRP32l0/1BkTCAyJQCJ8EcmhyIhyYjbiRkTG3KnqrP9erNHaLL9JNwQYe5ocW6Aguel4Pr+L8Tyj08AAIIkHditS9fmZuce+mpfU3mdtKnl2bGvi9bwJJljzQwPjEN3cBCchUCGM2C66uMHSeZPh29uQrOWxE02fMCK9+OEjRoYaP1ym/Lg57C9jiT77NZ+DLPgJE5iFlvJbdmC6Yo0P83meZSwlbTaADDBfkXPN1tas6aINs2n6ispo41yWCm9euDNnZYvPlTuXd15cRcmrcNxzI6SQNdlP/9FfUFo5945sEtAoCiJA8pgpgiMBO8rdiEgKTukdBS0UlZgUzpendPMijDG+RhZnsa4ocb4weY4dzvbmWAgVCyNiqFRMTTApKFsuo2DYAkIxkQwtstA2gjJvDDH/Z2U5j4luGb+cbl2YaQ5a4w5e3Rntpc6zcWQ7NzHoPfmBqs3JBtP7bK+uo/VVWmePb50+Ls9e3ZI2xottaXvlqeJk0egmUNBnAvOGUSwPCiGExWDkBzEzHZTJwX27FpN1L3A8T4ztBMQUHZA2QmjbuDKlYuXz13o0rRLBMJzp88cPXykt7vnX4IlSREYATAjBYwUhUMISfimsHQOd3H6xOxZIQmzfcZvmBb79KudwosXHm/dsWlqSqzL5HEubC/XFFfXuFsXH5kkLX0Nb6yKFlTfYbX0V1c0Tx/L83VljqPF5A/jbBgZeWBizPF49vdxzK8iON9E5Cc5RY6iJY+k5UwLyb175OK1jz4/PSf/5d7F/U23Nfya6pKqscFMX7cZ4+jTc4ZO2eg79uuxYacT0r6LTftqSsyOycnp7ix/hDXUlTM9JOPW9p9ufbjj2LIVRed/aCm++fDR7VFTEwe7xUyisbYEzD0yOvun0GmHw8Z/PWrKl57hRybmLhmRMMZphqtLjIsbgx0+ZzVzFcMzPik4Vlny0i591vb8kEn9Btg1JNZHYFqAdxEOHYYa8P4KwYE0caZ7VzJdvCwUyosggf+TsYQAkgBiBkP/2+J35SXN4pYOubhVoXig7Nrf3ru+rz3f0rPe2PmlVvN5b/emvv7NA7qvDIafTKbTRtNxk/6Coe9Ov/Zhn/a5tv9lb/+Lnv5nPT1P2zVPNIqXGkVxW+Oz2rLrZe8uVVReri+70NV8UaM6W997vl77RCVs62mR1x66eWbCom89sr/0zNsymHfAb8lPPsuu+K1647+hYcTGpkELvf0AACAASURBVMEbX/kueO63sHToinLnxW9ccq/45Nbu/627Ra4zSMw2jdneOTCgrK958/ju1e2b1qxalMtNi5o+ySsqwiuJHZSZMJo5dWg6239RwVROlGdWUlB2UnB8jFdW8ti8zIlxTN+M1LExUT5TJo9YtTLv7p1LXV0qAEmChCSgyL8dSwqSkCIBRRIUSVAEgBisKGkI9IvxGBQxzDUyHJm6akz6R36TPvUatW5QwJKRk1I8JkY5jU0dPiFrSDBn6LhgWqiP+7QRHlGBzhO5/tE7x8V+FzzhoHfQN34he0aHfTlm3NbgwK1jRm2eMDV5cOhk+mQ/JHoEwvB0ivamjWe7+59Miq/Ni2nPCe5NG96Z5SfnBgtzQ8R5fgrecAXXR8H9w0X5++AGKHgBCt77gstAOe+vCstgOTdYnhOk4AbJeUFyXpCUFyzJDVbmBMjfY5kdKM6Z8HZF6r8HSwhIQKLY/eu/zefN/O7LPQ3ltbJW/vNfDhatz5NmjbeyhmIcZzsHIVgIjHUGTJeBeA/BslhY+Ziy6inUaDUqB7pbIWqkdLrGn46ob52HZpXd3NGnkRAWE4ljwGGwvDgvmTlOlRnQ/tU6SqYAdhxAA+iu7/pyvjB7lPqr+ZSkCtpNBGly4H3A0A4kAkojwPV8Pa4ZgGaAWqjGCsvWOW2pfr27ZoG+VguwmiEBUBNFOCgAKRJQBIAkhUPKTFF2CgNoF1p8tXthrIU9EmMOIdiDcY47HudCsukwFqFiECoaoWIQyKQRbDrBQSAHASw6YHn0Jnl3reEQb08D+VNQccny8xbtqhTLokRsx8qOT/OFS8J16UMcbLqJTetMGyrLGyNekdSxe23fyW8El46IXtwhexUDDy61Lk0wFozB0z3tTHcDy9PCGY6xXSkWzcF26kka0bE6EX1xmTIqrYTJBgkSh5SNpOx4v67v3KULl89d6OnoFLXxz5w8derESV3/wL8GS9xOAruJIkwQkgBSGLx162lIUIyPS1S86/SN3hO+CAo/OH7ST1ExX4yfuouRNTc0dbxzZAidHYYk/Lzux6/zVm6JTX22+7uqs6eqrp65vvfHiKGsANr0ac6xOycuPjo650RA7PExEZs9A7aHxX02ceYkZLo3kupJy44aN3de/DzmsEmpnqEXtqysv/1z28vn908+HuXOCkDip9GTPp+07PBE7k+hrENBjC3DpmwLjdsUzo1yYXrTEwbT46cEcWfPmM0YHj59WEjZnRuwhy+oqwgPZwx3nxbmFLk8KGdbAOtTT7/Phnt96Bk6Z/CoJWGpqWOyEiNXzIhYGRKQM2kMb1poho9rzDTf+Kcnrt7+bvevP2039NQToBcAMyAcFGkBpAMnMULX0Lo/U5w5qD2JJlgcAiWF8J/cG5agCAKiJHTo9Yai4pLS0kZ+W7dU1KJUXu7q/qRPs6b197yKK4sLr3369NG3ZbVn2/iXNZrfdaYqrbXBjLYRZgkwdWKGLodJazH1Gk09enNPv66rt7ert6tb29nfre6XtLXevn7t14vXfjt34erRr18/P1QtPtLadUMqlEialbp61fNPju8exdvnl3PYO/eK97x7Ixa+GLao1G1BBX1+s/uG564FT4YVPBhacGMw75hXyqt1B3CZ1m7SGWyKFmHRuYsH16zPZbFCZhUw4tljZuZGZ6WFR00fGjXDPT3Je/ncqdnxvtykgLWLYlKYXnOywpbPmZ6fGprM8JqfO3HRvIj8vAmMWO+4uNGrV+c/fHi9s0sFAMBJSPwNWJIk2dLS8vLlS4PBQJIkRVIUBigSUCRKYTYKR4GDFLXKoyPyhrlGD6ZFD0YiwodyOCMYTPdxHM+JUZ7RUf68Sd6zw73zxg7nTPZkjnaaPpIW6UmL8aJHTh0RE+cVzgscl+PlOyswdGlI+Pyhvos9PPdNivyRkzVr5JRJyDgfZOoIJHIkLSIQGZvhFXA9O6khN7IrK0ibPlKR7dPGC2zND5Tk+XTwhmlyvJXZ/rJsPzk3UM4LlueGSLkBCp6/MsdXle0jyw0S8QI1WT7qLB8FL0TOHaPOHN2eEyjj+onzgoW5o8W5o4V5gcJ8H3mutzrTX8wNL1qZ/O76YVFbNcQAIP7ZWEIISUCi+LO7Dxfnz96/fWd1SZWkVfDi1KHX6/Ol2eEW1hAHx9nGQQgWQsU6A6ZzX4KH8KNUSlhO2a2UzWCQ1yre3adMWspm6a0uN4nrob23T9Ksqq0kDUaAYdDWp79ziJ/lp+QF9x7bRbX3khhJwn5SXajexBZnDdMeXkp11WCkyQotJmjAgY2y4zhmN8G+Xqgw43IoKTcf+aI3a6Imwbd/Wx7sqzNQA1rKYQUmQKIQBxDgAOAAAJKkUEDhgICOPrT4Su/SGAPDg4x1h0xXwHYGbDpgIf8VS8Ck4Ww6YCBUNAIZThhzSEdSoHHnYlh7v+fuzxUHP+r/ZSf67Wby60/gg5tk4wv8zXH72hg83g3MQOxMxMhx6kkfKecFyeZM6toxD3twnCq7Y/7xE8sH6WB5pDVp5ECcb3dKmDYjXBs3wpY4aCDJU5YXZju3k+ptwx19DoDhAAACUHYMoJi2r//shfPXLl3u6+5pbWz6+cjR82fPmY2mfw+WNgAsFgqzQRJigDLjv1686zcy0tedneWTvm8ib39Qwn7v6M2DxhcMGrdwWu4Ezzh/t6QQl5xgJHpe4oaAQVMD3CfeOnxR8+55d/Xdqqd3Qzwnj/SYOsZ9yvKQzHVuETuHTtsZELF+9Iw541MyJs1mT14TH7FtesjKqQHZ04NTvJDI8OEJ+9dsP7hk/oP9+wWlwqAh0UEe8ePc4haE5C72mPqR5+SvxsR9FBK3fjR33pi5aeGrkqZtiR27eop/wdQxvOFuU0M8Y85v2HGRl3NjxfoNUZnzImcuYi6cN5W7MSprDzP9dNrss/FLD+RsTBifFegZ5+cSN2NI3mrOl+lTlgX6xLu5xPgPS8pnrhw/eMwH8xcM9IgBpQMABSggHThO4BgkCYOo9WC+KGuoJonG/wNL9K8i2n8gljgBbSS063XGouKit+9qWvk9EkmTRv2Trme5Wbzs5T7O+RXsM9tWX798pqqxtqW8rL2+oltSrZBU9kubTSKhUSg1SlXdEpVSqhSK5W0iWTNf3NzCb2xoqq6se/u64tQvx2IjImOnMnip2WuXLrhwZltD6wFl11mZUCITtKvapMq39Q8+//Hr6bwvPWMODWGeG556YXDqBbeU6x68ay75p90yjnul7RgRuXd6xrOvfzJJ1PpO1aPfL+/Ys2bx8rS4xNCU9DF5MyfNmRsZHxc0a2ZkdmZYRlpgVqbf7IKQ2blBs3jBs3mjls2bxk0NWjYv8sNV8YtnT42LHpLEHs7NCuFyxzIZ3lFRvkuX8u4/uNHZpSYBwEhIQIr8Gw74tLa2vnr1ymQyEQQBCUhhAGI4sJtImw61DOh6+0qKGjhR8wNckn2QpCHu7MEuccPdWN4u0/zcQwNcR/vTJ/nS2L7OiSMGRQW7Tg2gTfSkTxvmzBjizAgcxh4/MnbiyGmRvpHRwbHTA6MmeY6PcQteGBi5dlwc02VsMBI6DJk4DJk2HJkSioxaFOjzgMcS5E7pSvfvyfIS83wa8vxaCoIkXO/e7JHtGd6q7AAlL1jODZFyR8lzQyXcYFlOgDLLT53lK84fJcgLGcj27c7ykeSObc2apEwL78zwl2SPFOSFiHLCJBmj2riBwpkBHXmBvZlBbTnhz5cnllz9UdxaC3D4D8eSghQgSBIjip6+WD57/p5Ptpe9KRO1Cl+ePvxqXb4ke4KZ+QeWf27DOmsTBkn+H+ruMjiqbt0XfUeJu7u7t6Ql7u7uwYI7AV6CBUIguCR4IIE4Ie7u7u7ubq1T7gfetdc9++xz7pe1brFmjaru6q9zdP3qGfM/n+eaEzzRBh8Q4b2tjdaSkfRYeHUaIu1RDjZpB0vg9sJsTflsTQ24uQtTaTBxZfNTeK8V34SL9FbSG3hpC6ACALAEjGSOBSsNW3PsfDgFr/WRQPIWdZcEbIP7q/D6Gry+AO+OwUsNtPaUreenZ121V1BcKwZCq6ct4ZlqIriwCR3swRSABoI0kAyTD2AyGQIAAAYpMEgB4YO1g/zYuUCdDRwTDU0PYuhpWDoqDkHFIsDffeFRCAiDoGLpiHh6AIuA0QgajmmLwDVuq7jz4jLUX7Va8KPu6V+t984O3whdfnBxKzeDNtMKDv1aO2awr88OIRkhLB2IQRAJdKsGiC0D+nlTzlkPpYNzNhs+euvWUjtGvBsGgj26onVolUl3iwUn5Lyl5Iyzwk5UCNhfCJMWqMQtgPZ7c1ABChGgUteX1799jE9N/LG2tNze3BLzMPrLp8/7u3v/KVhCNBIVJO3DZCpAgvcP4M29X7GftcS11Xlx5oJmRyStL/CbRUs43lX0CNP1tdDx11IORCmftVELJ/DZmKkHsDMSOBkIl50v3rUw+hpkNJz8PhDr6m8cHIoPCJG2jdTweanr+4oQEGlx1EHJRYbTlIfFRozLxcPwSpD5aTUhU05GUzFedxtNTxNOvsQQv4mcvGCMZYC+R5jh4WA561saDq/wnm/NAiMNA3xkPdU4rXkPGYlzWLthrngbXpMStWFhRomxGcbYhbxDaqTa2SU4B0TZhb45Hmkhig1RsL2t5nFHxuGEkJmnqgcvC4qFCS+AMDQQcHvs9e6k1R1RTgI3E0aU2xKlGiLIgjrmdWp1YoS0NknaWAFINIAKkGkACQSpmyNdD5wHrHjmTJmGg2Sg8VIIIEL/68ylf9Wd/VdgCVH/riw3diqqyqvqGnr6Z0fHWudmH20se+wNedXcM/3kgXkfFpD25vVUR/d+Y+t2TvZy5reptPdrqQn9ifHlCV/HmuoH21p6O9ubW5qa2lub2pub2xrrG6ory0sLc/MfP7yN0tNxdfIO8A+JiLjy7cf1rtHbEwvR40NNk8Mj4wP9S4PDK42dFY/fPbMOuCSNO8OtfYUfc4UXc4MHf40de5kPeUlC762rT/uHD5TZia2pwaGO0jsRQViCIMFIzMlZw8NTy8ZWzsJC2s5aydcTY2cp72yv6O2heuYE7vQx1NEgbRdbSU9HJX93LW9ndQcLGRcbeT83dRdbOUszETsbGTMTKTVVzsAA+58/E+cXZgAQpAAwDYIB+F+MJZVK7ezsLC0t3dzcBGgASIUgErS7sTs+Ntba0piZmfLuw7sHj15ro+xZWXTYGdHsCG0eOkN+BhNRJh15elFjTlFHHgVXTpQNBwrLoy5xSJ6DQZWDDUvPiGFmxnMwooToNSQQSooM6mosOnKcOgrCeihBLTy7PIFVQQkhw49QZKbXZGHQZUdoSSLkjsnI5TgZdjppTliLzlrxjdsL9tuJDLvKDtqITNqKjdhID9vJjdjKjlpLTVrLTlrKTNvKTdrKj9spDNsq9FgrTNirLpuJj1lLtXsiGz0Mum31pu3kZxykJiylFk0UtwwV54ykJs2lpk2kpgxl26x1soNta1LeDvS3UQAQAP8zsKwvrQj19L159lJ1SfVw33Dphxclx1xGbFV2sZz/HUsjtrlHwfBcL7xPhHc2V4pTBz/ch6f7qeTdXZBMBjdoc2MdX+MXauugjQOQRAVJKwtPjw7Y8k57K5CKkuC1PZAKgLQFWtv3Ple5URsRcuI9eH2WQgUpFBJ1ZWKzIouanUzN+gCmPwOeXN456zjvILtuyE3EcqwbCU14I4HGFGh/GgAOABoEkWGABu7C5A2YuAtRAQCGSDBMBKG1ubX4iCFv+Q0TZqo+HaCPoBAQJAME6fegLiwC0kcAWAQJT7drQE/CIUj6iA08/YQx16A/ajvhPjRUS+6p3u8s3y5PXU97OfnmZlP01b3BfGrrl3Fv7Q00N02PlYZkglCMFH26PcLvaSQMewSGVX2WTTz7vhH3Hp5z3VQqQ4ongpX5s6J8tbHOmDNywA9J/HYT6i0G1qZgEhEikgEahQwSd4E9Co26u7iR8j4h40fK6sJiS0Pj46iH3xMSyUTSfwaWEAgCwD6NegBSAPLObm/HUt7Pksf3b3r6PA+7eZLg6y9vfg/pH6Pmc1PV+ygyQI4by8OEFqE3clE6ccv6ppVyIDedhTCd/Un14Ptyqr9MVSqDPB8aBDxwvfIk6K4ZFzpI0clPxtpZ0sxSykad15KbzpiLwUaMw+qqz70bXuEaAqYs9CaifD42Sj5nFHQynEyygt2jrC3vuwU+CQi3YNM4Lmd7TNrKS8zERtRUh8+OndGQgQUnyIq/4v7odtBreRErXia0PLP+N5vgEkOdXCNspJzyPTOXb7feoqWM0AKm5pw2JoeMVVl15IUs2LgsWPkcmRmN7bDnM940nvZ5LMFrIs+Ok+Iy0VAJ5eY0CXQ6n/f6y9drV78+jNrb3KHQqGQalQwCtM2R/miPIWu+BTPW0WA5aKIUAogQ9KdiCUAADaKBIHVzY6eiqqSqrrpnYGx0vGZuPmJjxXJvwLb0rM4TtMRTB8uvf90cL6+aSUqpuXKu8eaJhtthY49uVD26lRBzt6M8t6+tpr+7ubm1pqm1prGtpqG5orIqr7jgZ3ZGanTUXzx8PEi8pYNn4IlLpyJfBrWMnJtcvjw9ljM12j423D3a3zU3PDjfPzBQWZvx/G3UkTPhzv6nTZ0uWjg98PL7cOFMfeLrzb6yg5nGie68ke7s9aXqwb7v589hMZhDFhZCdrYSWAyXAV7A3krR1x1pgBFytFIM8kaeOkw4EqB9JEDb0VLcCMNtayrpZqdkYSBiby7lbq909Zy1h6uylYWEtYW8uipXUKBDRkbC/PwMCILU31j+GyrLzs7OysrK+fn5paWlnp6BosKK+M/JL1+8exAZff/W7agb12+fPG+mjpNklRVnVpJGqIkg9MURFkoIZICw7hsdVDoG/00DF6tlFKGFNxVHCbLrsDLp0dNjWJgM2BBoHoSGEEJFklFdikGLl16NlUlOkEFK+ZCcGquSIJ0sK4M6glGPnhnDSKcnzqB6SQef6eVQ7YXtdJYbtBMasREetBQbcFDqslfpcFRrd9DqttMatlGfNFUYRQmN6PCPIEW7UZINaNlyfYU8jEyThdqwjdrcecfBh6dqb55sDPPq9kZ3WEv34EWncAozWLkejHgLTrIWI12LU82ywn4LcctPjO3qbSWBAA0E/kAsoX98QhAE0ACAQm2pqT/i7X/j9MWqgrLRvqGi+LjcU74DTjq7BC4Kno6MQ9CwdBCGiYZlXDRi2/sSAa3PgmQauL66kBjbf/sM2NtAIx3s0gAqZYfYVFxy49xSYwO8RYYOyODO3MIN10lbwdkAHVpDMbRLBkEAIi+SCl92WEuN2WrQMuPBzU0iDaTsb28X/Oxwtxq30Bq3lpw0FVhHC21juIkGLFRjJrIh06YxZ6+J8Pa7a/B0G0TaBg9AcB8GKdAeBK7D4CYMEgEIIFLh3R1aX93IXx7dNvxb5oeoODoAi6ASEBQCgkJA0HC/g68IKhZBxtMRCfQkPMMOgXHGknMyWG3ugf9eZQJltmt/egBanqAOtUBjjftdhcTucmixaT7+8pCtFNFMiII6RMOxg2g2CpKBhqOD9BGQFh2kQwcQ6AECHQmN2MZz9xnIPhQRcEcweSCYTrKxPZMXrPQ3679/pvv1ncG0+N32RvLkCLSzTCOvHgBbVCpxZ2E95VNiVmrG8vxCU119zMPo9NQ0GoX6x2L5+/qbSgiiQfA+DBNBKrA61/4i6qODQZQVMkRHOfbE+ctOh7V4NWxFDF24DQiMekgeIxFWlCALVoIOf90l5t3VLzh1b042S0FG2+PKATHKuvmWWilWhreQLj/C415eeS3GpikrYiguhBcTIgjzGYsJO4uKBPBxuquK2Bd/Lk669wkpaikv6Kgk7O6p7H1DTjvdTCfR1eKCPvLTtbvPLz+TY9LR5rDQYLWSZ7cW4rAUEfQUlfTh4DOR5jfMelWRHJ2Pk3NCCpvj2DBfbd3KvAzmnlxrfRrZkJz2/lWisJC+pJCdHKeLPLcjBydKTNJFWuYIN78XM7uZseXZ1vatL7EVyvxmXpq+Vspe2moBHOwGzgbHPFQsDNmEQk0st9fWQHgfAPeoAJm22dsb6TBsxbtozjoaLA+Nl4Ig8Q9+dQT83e0O2NrYrawqqamv6B8cGh0vnp6/sLGCOxgwLg2We60p+M3bLe3Bg4GKitGf6dWPIxribrUnP1oq/DpbkdlbkTvSUtnXWt3ZWtPUXNXQVFnfVFFbX1JWnl2Un1H0K+PWzYsSsgqaWAddU9egS2evPPLumD43s3F6ZvTr9GjdwGDH2OTg0Nhg78jAyNR4/+BAZ1trY1Vle3XlRE/j2nzL5nLd8mJxZ8fHvt6E4eHU2Znsudn0yopbKSkhIaGyRobMdraihnhecyMxPJLfCCOsJsdshhVztlB2s1N2c5AL9de1NBbRVmV2c1A5F2bh565z6oiRn4dm+EXbU2GGnu7qDjbKaiqcgX52mZnfF+ZnQBCkATAAweC/Acv29vbc3NykpKS3b9/euX//1v2ov/56cOfmo+f3X2S9/VwS/eStjfM9LdxVVfwpDZOjOo4EEWtphCGKDnlTCpWno1KtKVGuJZ+L1v2KN3zhHOao7iaE0BBiMOCiw/LS68txG2MVXCz0AtHK7pLCJsICODEObX46aX6ELDeDOhO9LoJBn44Jz8CAEmXWvmnpnXzs6K+jTqXB+g1eyh2O8p22Si0OukMn3YduHG4+6VHtaVpqoFSnJzqKlxnFSDaqCdWiFKusDev8PfqvnZq8dbzZ33j27bWdppzVlkpSWc7mm2ttoYRme7Vua51mO80aV72Ry95TDy9Pxtzue/245sPr0uzU/sFuKkijAX8YlvB/SQmDMARA4O+AT29bR1hAyNWTZ4szskY6unISvqSeO9Lhht3Gs4NYBIhDAFh6CMNMxTEumLLR0l+BWytkgEpcnpqNezR8IZDWXQmTiNQ9GF5fXfr6oO6y9057I0wCYCIRWhyaDkRPmvAsHTODu5spe1QqQIN3ZtY/Xeixlhizx9HK84D97T2QvEdeAtLiNwm6NIzIPo5pz4Ceos9IxjEcEBD7hogDI8S+CfMkgWX6iAGt9Bu0NUMlHwBEACLBFAq8RYO3YHgXhCj7m/Dy8Pr36C43lRlznl0DRgBLD2HpQCwdiP1n/3QIi/jHj3QUDPMajm3OT54WH0YrenFQn7nQXTfe2bw3PgxNDsOr4zsrg6TdRWixfyHy8KyF4L4hIxmHoODpQcwhGMUMo+hgNALWZYS0Waj6CNAAARLo1oyESwjqvocEbOgk/FiVTvDJnBYXLjsatPs5bu5ldHqga9H5w4MfY1Yqf2311UF7y7S9jeX5+fiPX0ryCpbnF6rLK6IfROVkZUMA+CdjCf2/BtNSQZgIw1SACq3P19+9mhfsVB8TnvHgRkdWgbdlCA+HvjiPmQKfgwCTubiAh4iol6CAK88hq6jw7I66aUur42pqPigZvxNa/ne10I3nfA/yUgd+lLf9bD3qdZWbGyUkZSMm78bDayYm5Cgh6isoFMRxyElNwrEspaojr0tfxt4GHXLc7tphZddIBd2uk37kvLzRn3m1aWVnQh4IsZgp8Qdoip3gY3XnFfThlzzCK+LNw2GsIGya/6OtvXSGIG/nh/IJNw3+5O5eFxG6XZPeVJDyMycv9MxdRjYdfiF7YUEPYSFnDh4DWREvMWYvMWZPPlZzU7Oj/b3rhUktKiyYc6Zn7gREOuGPyvObWWkG6XHhZenEAixc9zbWQOosBMxDwBpto3n4ge2IFeei6aGRIHlovAwESH8yljAIQhAAba3vVlYV1zSUDQ73j43nTc2Gra/okQf1a/wkY5W5M0K8c16/7Gxq7Cgrqf6VWFIYX9GU0dFe3FVbOFBf0VVd2l5b2dZQ11RfW1dbXVNXVVNbUVFRWFVa1FhWdfdWhIq2obS2E8r2+Ml7jy7HBLdOnp5aObw69WVquGpouL97sK9ncrxrarJlfKRramRgcnB5dYpCWqFSxxa3iuu6ntZ2PuwafVXdcr+o8lb3YOzM0reRqeeN7Vfau+6EX0O5u4mbGQkY40UISAEDFB9SndOKIGWGkTJACXk4q1675ODtqqmlcsjeUuFYsOG5E1ZONvJmhkJOdrIhAXoWxqI4ND9KR9Db3fxn2reF+RkIBAEaDP57sOzq6kpJSYmMjLx9+/b9mAfP4l6kp/3qax3cn9/Zae2uPXU6R0uvDkXI1MYmmtq+8w655X4RyWVqxKD1WFqrVEO0QY9/PtRm5KR/jqtLnG3wCS1PdYSqAgIpTqerymmEl3XEytsri5loqTjpaflKCZnL8hlj5JzQci5SvJZch4wY6HDM9Fh2Ol0pDtSdwKuxV27GXj2RcNnr5ymrEn9CubtBsa/dzPunm+U5m+WZ23nfhqLO1fsbtzvrddnrtHkYrcb8RSnJOaitovY27Zb9KDrrOfgtZnukbX1oiNjWBlRmLHwIn3wYNnL7aFOEX2PUsbWsWEpL8VpdyVxjbWdFWeGvzL6+LgCgAgDtT8cSBEEaMNTdeyrkyPkjYblJqSPtHTkJX5PPH2/zwG8R2AEMAsIhACw9iGam4hnXbDhpBa+ggxkasEFe7R1+cbH1hMVOQyK8OQds7dEme/sf+deG2xGHGkh7O9T9HWi6azgEPWgtvHjZBR7roxIpNBoFXh8ae+jeack342sINORAB3NUcIm6P3Dw8d46Vg7CcRMJdCQDBKSPAPURv7sikPEIqgH9FoFp3FJ8+S8/WnMOtD0H7KxBxAMQoNAACg0gAvtr0OoItTRh6rT9tKEAmcBB06GDMHQw9v+4QCwdkcC8aMk1f1Zj/ZnzQdpftJZMUm/temv9bHHhTEH2wWT31vbozsEsNFw7esZ+2YSHhKMD9BGQPgJCMcNIZghFB2ARIIoOovc+7AAAIABJREFU0mMkExBEAmIXxzBlJBevpW5FJ2LHpHVDzu6JrnmEqmq0DvKzhXWCg+MNZYXj4oLX9bWe+7p8CT9LXZiGiDtbG6vxnz9XFJcuzc1XlJQ+vP+grKQUBqE/HEvgnxdIhQCAug8tTjbevTbx4v5GZW5pavLP9BIJMRM+bithYQ8RySBWLnc+4UAePh8OLmd2Lvtbd/Im+3Z97cMMlOyvO9x+bHHuIca0K/raZmV+1df8zI/FOir2nBx4EWEnOWFPeXZHWWZbSXZXfm4fbg53RUnnoqymtoppTXH70143/vK8Eo7yeYU0G7p+ZqegvOpLatqXLAzam5vVWJ7fV004WILHmZfXml0okJ8vQJTFUpbPNCOjs65hCatke9HxZJRv2DMLq4ZL5xaL834lJb38lKqJdGVnx6ir+uvqh6FNTktI28uL+KnwHZNg8uShx1kaBQx0zeYnVmIlrL5GpkX43fbT8T1pctlG/agIqxkHk54J3rmjuqa17HNT5Yeq4k8tWXcLgqWGTJmXTJiGg+Sh8TIAIP8L78W/B0satL22W1VZUltfNjjSPzGZPzl1ZHlBg9SPqg0Ue6vClnHU5+fb17V1DS11DXUVpZXNFcVdNbWdzR3NDVVZv8qzs6vyi6oKy4pzi/NzikqKyyorqyoqKqpLK+uK6q5evsHOp8IubqFuHBZw5cGF6KNdc1cnl46uTn6ZGqwdHR0dnpjqGZ/sGJvoGB0dmh5b35oFqEvgwdj8VG5p7V/tg1HLe/GdQw+yCk9UNdwZn/u8vp/a3BORkueZlOF2+y7K3V3U00XF0ljKwULexkTC1lTC3kQ+xMPQBCtpYy5jYyGD0eNRkmU0womHBhr6e2HMjcXNjETMTYSD/XR8PbQMccImBNnQQMfMtITF+dnfWP49tulfnYbt7e1NTEx88+bN9+/f61uqJ2YHKXskeB+Ctyn7Q/0VAR6lyrLdKJ3FC+fnnz/Ou34u6c4TD10PGxa1VwqaueqCv7S5ks3U+6NuDDx5Fud29DzKTf+QhjYzSotFX4cdq8mircKsJkmvIIhQEGHR15TwMFALNtc+jFcKxCkfludz4aUzFGLCCyLU9WUsUt5nJX5Kjnkc9fDWmfd/Hc645J8Z5v3tsH9rwteptrbZzobVtuLZX3FjL68sPDq5FnN2/tnVjfT3xI76lf6u9dGulfrsvMsh4z/e7/f1rDX1drz6vJ32dfFb9HbG6/Wklxs/31Cr07eKUtZqS2dbG4ZaW1uqa0tycgd6ukGYCvxpx7D/G5a/D9HGB4Yunzx7/khYzo+U4baO/KTE1EsnWj0NNg04afoICIcAcQwAmgnAM+/Zc4O59+DlBnitCx4rnYv07QvSJpc/gRfa4Znh/aKvnce1h66ZAB3Z8PIEvDoNtea3Okj0W/DsXPeAuxvg5SV4Yw4eLu4/qzdqzbV3wgRqToLXW+H9bnipdDsmdBHLR8Iz7xkgKMYIGIOAMQgIiwCwCBCNAJEIEMe4bsg1YC4xe9WTVvYNXuiE96fg/Ul4awTeGIDnW/dTn8yctJ61lKFgOCB1BKyDgNGI/zuWWwS6ERvm9Wj8Wpz9WIzdxIvQueRHe3X5YGvDWnHuRGXG5GApZbGdWPBxyF1n15ADwtJBeASIRYAYRhDDRMXS7xsiqHgEhEXs4xG7BPotU/5Bc73HCrpGCAUTBr0wYdNbSpibKsr39fC3NHHXVNCBvJJOrPxeorL2otI+SH3y4iJ1Z3NuZiL+86fK4tLF2bnSwqKoe5ENdfV/fmX5X1RCNJBKJkO0A9riRGlE+EDsi+HC/B8/sgLPPz3EipHnsdRTCUZjzgsIuonyu8sIuAuymvGwE+7dTV4c3Am1O3rR+ey3M7GnVRyjTF2L79+eqChLis0ICL3FIowVkHZ0dIs5E/otwOKhlrCvknQwu6AnHau1jLTjz8zmyrIZJTG7Xx+Li96kndF0iLP0brh5da6x8cvHz8Hnr7LJIXmlTJ3d7p059c7D+4aogrGY7FFRzmBxBktpXovv6d3ZFdNodfvcD7+KPn195u5TcfneXHnLp9hkNM5LUcJCldfstEvk1WOvjx99qqzpi8GGqyicE+TxZmPFGZr4NLWMfE8o1tNwKs/r6S8evGp+8pl3TJDxTXYWKwZuc2OT4Jne0bXxmo2l6vX5ht2JX0P3jEYsDy2YMAwFyUNj5QCN/EdXlhAAQTR4Z22vuqKstq5ycGhwbKxgdPTY3Ljafg+q2E/ksfKhxCOeyW9eVdU2tVa3dFQ2NdU2VdY2N9d0fX39xRJD0JFXRaroYtQxZngrB2tXNyefv67dKS4sLy+uLsuruXDuhrC4Pr+0szzqsKHTsaNXfTsnrk0unJgb/jLWXzs0NDQ4Mj4wPDEyOT23MLO3uwBTp6k7LfMDCRW553LzA/tHIoZGbyenuqSk+jS3RvYMvCiru57wy+flV5PXXwxfvDX9mXkxL+fxqeM2znYq7o5Kpgb8qrIMGA0RCwNFC2MpHEoArcOro86JRQp5OOsa4USd7VVcHJSuXLQ5fhhrbyXt4axlaiB3JNDpV1rC0vwsBPyNJfyvxpJKpXZ0dBQWFo6Pj+/v74MgEaRtw2QaTIZhKoW6OFBz1T8XKdnuYNh170rx68je9Njm9NTHYRFObHKv5dQzkEpRyvyuYtzHjAx/3nlU/T7p7ZVolDBSiVXbQsbhmP5RH1l7fxkbO168FS9BhQ4tyWghymwmw2Ujy2mnzO2iwGIvS2ckj9DTYlH3J3hNj62sHdC6pmZ+lZd8/vImNvLK22unXl65UJKe2dPeP9PQ2B3/YTI+du7l/a3YB9O3ziy+jJx8/6IlLnaytGK2sX6jtrTm6pnVxHi4pXMprfS7U2h5aHDxCZ/qqyeyQwOKQ/yaT5/+ZG1XEHG7L79gqLWttbKmPDtvoLeHDFOp/yFYTo+M3bx49dLxU7lJaUOt7QUpP9Kvnm7xNNww5KJi6X5jCaIPAThmkhXb3CnM5C3v8RsBKxG+c65KC3bCk2dwM7dCVm+eXznlMm7FN+cjsXjLffze6anIC2t/BU1Z8K5Zcu56aRHvntt6FrnxIXL5UeCEm+CqFfuuvzrt47ndtDs7mZG7yZdWTmHXCOxEAhORgKBg/4klqE8HoekgXQSEpKPhWZfxnIOmIlNHjWZenNkseAO3pEDNSaT0BwsPQ4Z8tScsRDZwHDCKEdZCwJr/n1giKKYMM46HKB8s4KoTpNwjmynHW6M8VlNigPIsoKFsp7Nke6wM7s7ff3Fx0VKagmGE0QgQh6DgEVQsAxXLSCTQbxshSDgEiEEQsQiiIfOigUiukvQpDml9hAqKHmXBrOXKIREsJhYsohQooBZl6HlV286VVzNM2/Yo2v7pyb+gXQpIJs/OTHx8F1dRVLIwM1ucXxB1L7KjrR2kAX84ln9vbxCCiDC0D0NEkLSynPr0UUV8Qldx88ljkSLyjhIK7ljk4ZCgV0Gh73WQ59Hoy2pyIUJs5kJMuIiT7yY6N31tjkaejV7tWntyOvqc08mnF591Fo+cCXggI2WLJpxQVPWysb5sZXLORP+4oqSjlnqAmLgTFydKUhwZ+yazOG9IScoiP7V+qXflw42Xd30uxl163FLTe+zoNVl5AhLtoarmbGV10tbqhLlZoIKcoa6yn4KgmySHhSSf8bvnxUW5/dqqJtmphQOdA1dOnHMxdXnz+IezzXlhXmNzw5MqMrbayk56Gh4o7UAlKU8lKS95UWc5UXsxfkMTXPCH1wUvH//SU3OuKmwZaR39GZdR8KHMz/isLIexFJeRq/kR4joZplKo0AEF2qVt9fY9dB2yZZ01RYwEK0NjFdAf3e4OhCEAgmnwzupedXlFbW31QP/w2Gjp6Mip6RHN3W58tq/oXYVD74Ndv718Xl7T2FrZ3FVa31ZV31DdUJ9bfdb/mJyQqLSAmCSfmBi3iCivuISgtKSwbKBfaEF+SVFBeXF+9dnz4XLKJpKKbgpafigjz5NXfLvHr08tnJ4Z+jY92jQ83D8w0D82NrKyPEciLlGJIzsbZWvzX9sbL33/Zhb7AfPhCy4h0TQ11Sk/50hd9a2OjmclFTfyys+mFgTEZ9im5wb0Dn4kHnSPj5Zn/Xx88hjexVFKWZ5BU0nA3kLL3FhWR4NTHymE1OZXkjtkhJdA6fIY4ITQSK5Af6S3q4q+Lpu1qYythdqNy0dzfv5YnpuBABCg/mPS5L+6suzu7q6srFxbW6PRaDQaEQAOYBJII8EUgELbGWt8fKrAVK3G2fyxl4ubnVnJt9f1mZlPTtwI4lOJV8X8QKEPi4uhxKRMtA389O2y3n7/9PgTWt5EiVffUMrOXcXTV9bxsLzDYVmHczqB+mzm8occhBgsxNishZnNRenNpenMdJjNDLkMAlQsHwScXVtY36NB2wC8QiKPzM1UVRUmJ7x5EnkjKzVltHNotaw+/8zFvNDDFaHB3WfDyn1cui6fyQzwfeHkOvYjY7epbae6oun6pc0fn8Gm+tXs4o47j1uvnh95frcq4mrDrburcR9Gbj14Z2yTd/3WQEnRUGtzW3l5VWb2cE8PEaZR/mwsaSAAAAAEgotTM5HXI84fCctMSBpoaS9IT0m7dq7Z22jdkItKoKPhEDQsA4hmAbBMB4b025bcK0Yiy/qSSziRPSQb1ZhzyYJvES+5g1Pbx0tRDA7tExAzBMYFc/EFI8kNU+FNDB0ZjyBhGHaxoit4mXkLiSlLti1DeiLh0CKOfdpZvtNWssteatBeZM6MexvLRNZnBHDMNDQdoI+gYulJ+ENEHDsFxwbos0BoJgjLTDPk2MCzTxC4ey2k+jx0R31R495aYw6yg8bcc6ZcW2ZcB4aHqAb0AB5BRSIg/f8blpA+goJCbDmwAh8saeXBlOpQsPXiTsVlUv3rnlfhrQ+vLmTFHdR9gXMebxwj7JvwgkgEjEEAhgiiAYKGpYfQjBCGgYKjI2IZSDgWIp55B8s6rM71jvNQMAMvhk5JlUFX/ZCWNouEIa+4OauMOz/qiIKtHTfamEXHV8nVX9e75EMhtEGDSNTh/t53sa9qysrnp2fys3Pu37k7MjT851eW/9jeIAiCVCoNIAObc6tH3YL8zDz/OnpHS85UWdlOR9NNS8YKpeKK1vBRkrJTkXVUk3VQk7JCKzuc8L2ZGJdnS/C8czZ6dWArMy7HRs8ZKWVkpx+gJmEizIdWV7ZTlDLWUjRHqlgglS1xmvaWhAAnyxPeLieD/c5cv/j03PFoKUH93OTa2Z7lrHe/fA290OJYR9PDSuJG4jxYtIqngrClvqq3jrwjXtNDX8XJjhDsZnHSy+ZsqMe162dfXD//VE5cNyutdKhv+rD/CSl+ZXlhfQUhU0URM311F7y2vYOZr4tNsK/L8SP+588eDQ8/e/v+zaeP771+/ejL3fDnThbBWgrGZdnV411jmV+yZtpXI4480xWysUcdPuEVvr9KhCgABaKRIBJta6g3ymvQjm3WDDEcpAqNVv0nYEmFd1b3a8ora2tq+3vHJkZrxocvjfZob7YYZnpJXJNkfuJh9/rRw9zK6qrK6oaK0urqovK6ktL8vLNHQi0N8FYEAwM9DE4LrSypJCcma6hvdPf2vbzcvLT0jIyfuf4hofwi6uzcGF5BgqQs6vAJu7aBi2OzJycHEibGGgaH2yenBnZ3lgDq6sHewOhwct/g08GJv/KqbN59V/+YjE1MN03OsPr50y0j1b+q5GZzfUxjY0zP4Mum7tvV7adKG86MzyUdEHv294eWlurT02+6u8uaGgnravCZGijpo4SV5ZnVlTl0Nfk0VbkMsGJ62jw6mmw4fV57W1k7C3FTgmCgN8beUv3CKf//BUvgX4/lf6VhNzY2AAAgARQiQINoMIkK74I0gLrUF/8gD6Xa6ep928rbAGuVk/C9Ma/ilsepY1zKP5QMMo1cw7RMdFSMVBWMvHUdSz/lXwm9qcSPkebA6glZGwhaWQuZW/Bg7UVM3BSc1VlMZVidhQ7ZinDZC7BaSRyyUWS0sBCwP6rpeVzDJP5iOGVzBaABRBK8Q4T3IHibtr+2M9/eVtlWUzHf0b9WXF13N6rmr5vt9+/2RN8ZfB61nZXU/vxhbsT1+bwcYmfXbn1d073wxV8ft7sqltqql4qytwuTtivSJjKSlvNLNyoqNnIKRj5+nS4pnOpr6e9uaiktqk7LGO/qpvzxWAIgSKPRQBBcW1iOvnX3VNDhtC8J/c3thRnpaTfON3kbrxlx0wzpaHgEVZ8BwrAC+kz7eMSaIdM2joeiL3JgIraHZiEasqyYcWxgBKg4mR0kF2DATDNE7JshDkzY9wgcRBNOigUD1ZyOhKWjYTjJWJ59c+5VUzqqETOZwLFlxLNoJjxtLLBoJrRowL5jwrlnyLaPZSVhuQ4wLBtYui0j9jVDnk1TkVUcz54BLwnLTkIzUrDMZDzbDo5z00R80UhyniC0iOfbMuHfNeHcMmBawyA2Deh3TBm2TeiJpozA/8HIvxcGAWMQFHu2tQjtyTcGE9+MdwpcyY1nSR3P10rfTiU97f58Y/z7BeqXw3PuIgcmLDQdBIRFgAYICgYB6NLDeiwwkpWMYVkg8ExaSVOCUER3tTGCVKmuygtFlBsfWo1eW4kdJc4op3RIBsOkaMCoZsKKJjDp2wnbH8OdCdA/2lswCO1CAJHa293+8f3bhuqa2Ymp7J+Z9+/cnZuZ/U/BEoQAIry/C++QQGB5YcfH4ZgSP1pH3EBP1tAU7eBtHRJseey064Xw4JvXj0TcOxcVde3p60efEj7+fPs84WLYXU0Zwu1zj5YGNrM+Fxz3PGeJdnE0DnK3Ou7jcPx08NXwsJvR4Y9eRDz5/Ph90qtvyW+/p75LSXz7PfFdauzj7z4OZ0Q4NJM/5E10zma8/3nB74qtnpONvqu/3dFgh5PnAyJuhj2KuRr3OuLTl4c/kl6k/Yj9kfwxNTEu+fu7jDeP4g97n5fgV0/6nDfQMRN941n44YhbYTGPL32Kufrx3f34+KefkmM//Yr/nvE5PvHjq+Qvb7+9f/k17vXbmKdP7z6+ef6uk4mPrrxBXnLhcOtQTmLeQs9mzOXPanymJ91vR197tb20DVNoVJBGBsm0zeHeB95DtuyzZnTDQWrQaC30J6dhIeD3MSy0tbZbUVFVW9vY3zc+NdYwOnCrt0V/ttY400/+sjTLIzf715GRBeXlJRUllTWFRTVZ+bU5pVUFmek/Pr598e7l85fRD6NuRlw+dfp82MmI8Guf379LSf6ekpyUnZUVEOjHySnOyCDDwqLAyycUehzfMXh5bCZ8fCB9crxtcnpwc2sOAJc3Nzu7ur6m/Dz2s8C7pMUjvRKbUoz9WeKUku2YU+RbXHKyrjqis/l1T9un8cGk9dXc+fmEnsF7tS3hM/MpU1P5be1JA4OpU7Ppj2LcrCxFjQ0kFGU5lBQ4sGgJfaS4sjybnNQhb3e0rZWiriYbUpvVmMDvZqfgYi3vYa/uaKlx5Wxgbsb3pdlpiPa7svxniOBfWFl2dHSUlJSsr6//7rBCASCACpNBiATTQMrqSv73UguzKluvKHN/O337rMTU2pzyC7YBofzqqQTX1tN3k69EG2PsFCVR9w//VZNQaaHuIseKUuUzN1b0sVT2NZSw0+bS1+UnaPAbKHKbSbHbCR6yFmK3E2C2lmSxUWIxNxW2DNVzuWnnWf3hA0TcAclkkAKTiDAZhPcBKpG2Rz5YO1icXenoWalrnC4smiounC0rmi0vnK0oWGutnqounKgvWuip3xru2W5vqXhya7wofmmwYnawfrmrZqO9dLmlaKmpZqW5dbGtZbWpaaWxaa6zbWSwvb+/qaEkpywlaayriwaDtH9kBf9ALH8vAABAENxa3XhyLyrMPzjpw5ee5rbirF/pNy82+pgsG/NQDOloBARFnwHCsIOYQ/t4xIY91769GNFYhOyttmzJM2/BtugivGYuQrJRXDDkIjvwUu0ObZshto1YyLbCVDcJsqcg0ZVnw4Rlh8BJNBEgOQnPWTBsm7AemAnSPJSIzor7DnLbliIUe3Gqq9S+kxjJVoJqLUe0kd5zEt91lZ0xE1m1V541Fd93VKA6yVLtxQArwT0c+wGBh2YlS7GUo1rJbmN5d7DsFHM+qp0g1YaXaMWxaXZo2ZhhjUBH+x9PXzGI/1oQlm7Lim38rEbnTd32W8rzcfp7hQFbjZHDBTGL5Z/JA6nElke7b+2H7Nl2jOhBNB2EYwSQCAB1CMBwk1G8a3qcS1aSMyfMlqLDoMQ7Bzc8h+w16izQWea20XhfC15DRUaUHJMemotAYEPrM2jrIbTRTHgLYSdX1aCzjhHzncvQHkw9IPf2dsa9fdna0Dg1Op6Zlh4VeX9tZfU/CEsSfLAN7+yD1J09WnVZT/Kn8sS3OSlxGbF3X3x99Cnh4feUJz9yXienxLz/dC/mVcSD66cvHw8KC/YL83MJk+HXCPO72Fs/VpZZ11U7XJbVkJ9Wk/6t+HXUh3cP417fefb8etTHe89eXrt77+SF8ODjZ7wD/W3dHPB2tjgXvJq1KJty1LUXnTV9+UnF7aX9JSk1ZWmF5WkF7yKfJzx5//b2k5c3Hn6KfP76+v0Hp65eOnz0dFCIn6Ong7GDNd6BoGUhxCb74MbLtuqh4pTKvvLByqTG1Bf5Ty69/uvItefX71wKDDrr43MpOCjUzTHY1cHZxMgcidGVVdOV0UXK4OV4dBQEkPcuPyxMK0z/9HO2e+3B+Vg7VEjCs7ybZyIneodgKoUG0KggGdgc7v8bS/rhIE1otB4C/+A07N9PaQBgY2ezpLKqur61r294ZqJppP9Ve7PLSL1dQqjSFW2+J14O78NvNOaXl+Xnl5bmlJTllJUVlhYWF2XnJ8XHf//8qSAzozQvszA7LSst8fH9iMiI8Pu3rkdcPffs/hUPeyMOxkNs9JysTJyi4ohzV9Sau88NjcRMDZUvz0zub29TKeu7e33jUxk1TbdfvjeK/YJK/mVQWmNTXudWVBFSUn6qpvZGS/OT1qa37U1f+tuTlyeLiWt1a7P5Q91vu1tjpscTpsa+N9Q9qqyIKCi6lJF5xtlZAolkExKk09AQtbLU9fEyNTdRUVNi93RBujlooLTZDTA87g5Kx3z0/R01HU3lvB11ws8F5KZ9X5lbgGgQQIUgCABB2r8jDfvPqSNUGCbCEA2kQlQA3oUpq5S+5neuThnHTz7w9PUxMs5P/VH+85etmr67PCbO93Tp3Wft35JTnr5yNbbO/Z4Ve++rMo+BDBtWmdfUVCOQoOKNV/FSEbFUFDZDq7jpKTqrSzgoCDjJcrlKsbhIMlmpcJsGWIR8uvsiJ+59Z1kpQAOpIESDIBoEATBMA0AaEYDJAHFlZXWof6mze76te76rf7Kjb6qjf75jYLl3aKm/f6K/fXy8Y2myb62nPS8uZqoub3+8Y3+id7WnfXdkcL6zZbG/bb2/a6+n/2BgYqN/cq5vdLKvb3qwqyo3PT89caCviwbBfz6Wvx847WxsvYp+csTb/1vsx57mttLcnLRbVxr8TReNeYmGdBQDBEWfEcJwgGjWPRzdqjPfnof0ppUY6ZT+coDyuLPIYqDikqMkMVB7wVt211duy1pg1Yhny1Kc6Ka25CA7bSe+7qG07qiwZCJBdtch+eosuclO2Qgsucuu+KisOcqT/TTXnaX37UTJgUpzHuILTtLb3rrLbioLrlK7QdrT9vKbfvoLrho7fjrb3irLNsIkF1mqkwLJRpbqobVpI7PrKL9tK7llJUrzVibZiR1Y8h+Ycu8bsB3gDxGxjKA+/X/HEkf/X/UlTR+xiaWftBPqP4Ev81BuchedPyk/85CwWvhXXfKtvoIX1NHvB1WX5y4oLtmxA6Y8gBozoMlBwgqt4UUmDKXGvNALt312ch+Qh7KhxWZKU1rHJbdsB7UoafaHcvJvjXyPyjpq0+maHLIKFg88rhHiKu2IOYRRQWir0CO1OA2iz8Vuz+7BFJh4cNDZ1fr+3ZvOltbxoeHUH0mPoh5ubW79yWnY3//0f+xvkAxTiSCFCoJkMkClgrML2yNDs8U/i3yNHcMDL4Y4njJWNbfTMTdRQFqrYQwVdZAymsoiSoqianKCqsqiWo6mHlE3nn56+X24c+Zl9MdjgRcKMqvdrf2sMHZuJu7qgsp6Yup6Yqo6okooKTUtMQUNUTmklDpWHotTNLFEOpzyP3f99M230R/7m2ejr8ed9LvYXtYd6BhkomXobeaiJaKkLayMFtfEiGthZLU1xJSVBOS1JLT15PTRioZmSJsjXievhP0VE/F0tGXsyY3XDjgfN2N/eR55vIqumpCUAo+YuqCCKp+Ctoi6trC6vgwar4Cz03PyMQm54HXr9vGn10/cOhty9vndlyMt03fOvXA2PDzautpb37+1vARRDgCATAMPgPWB/vueg9ZsMyZ/Ywn++VgCALCxs1FSWVVd1zY4MD452jw9/r2+2qetzDrlivJtG5FIT7NPf90pTyl+GPE48vaDiJt/hV++eOnM6etnL904cynmzt3s5ISS7KSS7K85aW+jbh+Lvhv28vGFZ9HBX9+7PX9kcPGM3ONowpd4+7RM65Ia+9besMHhZwvTtWTSPIUyt7rWNjiSOjT2uX/kaW5hcG3jicbmsPq60Na2c/X1l+rr/mqovVdd/rAsPzon7X5exsOy3Ke1Ja+Ls6Ly08NrSu611T+fHU9aWUjr6XqWlX2qoPDy5SuGWppMyspsKqoCujriJiZqPl5GWIy4njavrganuhKjq73K2WNmga66x3ywTmaywZ7Y8HP+eek/VuYWIRr8N5bQvx1LiAQDAESEADJMgqg70PrK2+OnUm9G1iWm/XwfX51fnv0100PfhSCEclOxjPK7lBz5ujT+Z258Vl5Sma/NOWkOghQ7QUXQmqDqj1aW7eIbAAAgAElEQVTwxqsGqok5qYs7m6PCTJDBJqhArHKAHKezOKOtJKO5lpDFz7ifNT/zqn4m99ZVgjSABoJU6PeCKVQIoMAQGaBsby+PD62O9K+MDC2Nj06PDM0OjS4NT6yOTK5NTi/NT08vTS0vTS6P9fbVF+1Md1OXhyiLI6SFCdLy3PrU6MrU4PrC6NrK1MrawtLG6vTy/MT06Nxkf1VBekH695GeLpAG/+M1yz8Vy7/PAcCD7b0PL16HePjEv37X29xRmpebfPNSvb/5krkA0Yie/BtLNAeIZj3A0q9Ycx+4yWyYCW0dRS4HaS55K2/4q81biVCOIjeOau35qKwTBLewwjtmMgeuGrOWkmNGonMWsgvmcnPGUgceyC137VV3jX5rwblA5bVQrS1XVVIQasZedMaQdctHatiRb9JWbN0fueCjseyjSDyGmbSV2fbHrHrrbPnrzLvKjFjwbbkrEz20D5y1NxyUxs2E1tyVF53lxiyE93w1tpzldmzE9k34yDg2AM0MoRjg/xFLHP1vLMloxKQeYsxNtS3I7JuKQLU277StyPJfRstZt/LfX6n8cn27Kmrrm9dKiOyiIfu+Pv8BSmLTQHHCTm8s1Go1+sxeXhxtsJB00EeCZsgHo0uVSSXhASUXvB4Zal5VUDkra+AqYGDCYeTO7ejNaOUqYOMkbmshZKFzCKnIoKHFi058lkbeoMJUmEg8aOto+vzpXXdb+1Bff2L816ePHu/t7v35WP6DTAgEIIgKQ1QIAqg0iLgH7pLBg6ayEh1eIaSgqroERkFI21DNxFTV2ELD1NvI/aRzWHhQ+N1T9x6FR7+48+L5vZf3rz+6fCqirrTjceRbG1PX6pJWV+sAJREdpIIhQdXMUtvWGefqZ+l/xvfslcNXoi7fjr0b8zkqLvl5csLTxK/P4+9cvHPt9O2K3M4rJ58Zofz6m1a9bcOURfX0ZLF4ZSNbPUcXjJevUcgZj4vXQyOiLzyJu/Mp/vGPlLcZCS8S4198uXPh5sWw80XZpbevPLLEeRzxPI9TMzLUNrLGWAfYhZ73Db8RfPvu8ci3N99+efDhx5Ov2e8zCuNzcz9kfX34+cuTT3cv3bl26kb6l5wzQTddzY6MtM2vTCyQt5dB0gZI2QOhXXCrv/++24Al87Qx3XCQOjRa98djCUIACGzubJRWVtc0tI+MTA/1NS3M5LfUn60tsKmOR70+I3rDV/X+Kb/rJ085Wdo4O1i5uZgE+ptdPOv89F5o6ufrxT8fFGdGFGZeLso6VVl8pig3uKwotKbiaGtjSFenw8SE6/SU/cKi1cS0/sgEoavfqrn9xMJiCok0AgDDi6tFrR2xeYVX8wrOVVZe7ut9MDX2or0xoqPhdl3Z1eqSy1VF18rybxRl3sxLvVX4K7ogMzo3/X7uz7vpieFf3x3/FnfkW9zxouzbwz0fF2e+T4y/7+t9lZp83tdbTU+bS1qaWUWFC4eTcnfD2NtpYPQEtdW41JQOmRtJHwkwRKmyW2JFPOxUTwSZPrx1Ojf9+/+vWNJgiAJTQHgXhvZhEKBRwV3y/aMXg03cPj76kJ1cXJpZfzHklrGKA0HGRo0TpcGpZaxofDX4Ruz9BF+7czoy9kh5VyVBS1keU3k+K1keS0V+OwVeew1RDxOtk3aEM8Z6ARbIE6YaZ5V5PaRZzRW49Qu/59dl51X9SproboRoVAAEARCkgRAVgAEAolGoa0tL6wuzWwtTezMju1NDm7MjK5ODKxND+/MzpIVF8tIaaXtvd2d3b2ttb3HyYGmMvDRMnO2jzA9SliaIs2P7s2MbE4PrsyNb2zOTiyMTy5PTa9Mrm7PrC8PV+SmFKQmjHR0wFf7jpo78t7ISgkAQhGgAae/gW9yHQFfPj8/fdLd0lBfkJ928VB9ouWwhSDSmJxkgyPpMIJoDRLOS9Om3LXiprvLbZiJzvqqTroqbHlpkX51tO6mDEI0xD4k9N1WamSIRJXJgLkXzVtt0kZ0zEd6wlNlzUtrzUiMHI7d9dUihuEF7kWl/hTU/tQNbJWoAetFJcsGAbc9LatpeYNlKdNtHe95LecVTlnIYOWctseOhseyssO6tPOko2mvGveqluuWJ3HJGrdgrT9qIbgfrLgdqD7nIL4egZt0Ul2wkNk14KfosEJIBRtLDmP/taeXvL7+buyIRszj2WX/jWmebVHnlTg3FCazo9i2noW9XSuPvjqQ+2U04N3VaZcSaf85UfNVac8nXavnmie3016TmbHC+C96fg6jr29DODrRB2h4dTIqte3R9Ov1TQdSdq0Z2YbpOlqKGeB78YWnXq5KeAeKOJlw4HDtSh0VT5ZCysZJxc1EzRIQgKkAi71fVlX/8GNfT1t7X1f35/YcXT54S9w/+k7CkwhAZhskgRCXSoO0DaI0MLI3UF9+0tnrifzzm4oPYO2/jH3/79iQp7t7nn7FZqS9Sf73O+PnyR9KL97GRTx5df/A44smlsOv3rj/xcg61MnTubRlN+5r99tHHtw8/fn+VmvQiI+lFxpvbHz4//pYSm5748nPC0zeJTz68v/PmyZVHr249fX3/ZdT1p9fPPTXV97MyDh7qWUn6/CvuaVzs45eJrz+kxSYkv/j++f7nb9Hfs2Jzf8Skfo9JSYxJ+hD5/un16OcRDz/GvIiJfHjp/DVjvL25gXtZdnPq518pn9JTPqQnvsxIeZ3148n3Nzeff3sUl/T83beY55+iHr6PjPxw/96Xx48/P4379PzTm+jYc8euYdQtHEwCepvG5obHiLtzEHUNIm/QqKvARudApOOQNeOsKWI4SBUaq/mjO/jA0N9YbuxsllZW1zZ0jIzMDPW2zU5UDPe9qS7yaivSbi3A5MQTYiJQJ0NULpzB3I4weRJj9vmD1c9Uh9J8u9Zah942l6kRj4UZt8V5u60t+4UF/OqaweISZnkFs7qKWVnWWVmSW1zgmhhnGBwQb24wmpt6RzzopNCmZ5dzCyoufU8NzMo9Vl19ubstsqc5qrMmqi7v1vdXoc8ibF9H2ia89Pv15Uz5z3v1Bc+qsmOq8p8V5zwsyInMybydl3ErIfZkbExw3NOQb+/DsjMutDQ+6O582tcV9zM5PNAfhUbzKygyIZH8OKyIi5OOi4OWhYk8WlfAxlz5SKCpJUHSQIfHzUbZ1lTh+qWg7LTE31jSaL/Hlv2bsQRgiAaTIHgHhndhmApCEAWKvR8nz6+G1LSytQn1tg/TljGTFzDAKLtqy9qqSxmrSxO05YzQSrZSXFhJHpwl/rChrq+apI0l5oixdoiigK00u4UCj4O2uK+FbpixTpC2tJeWuL+2WIAki7GOpFllZmVBcmraxzdLE/0gQAZAGo0G0qgQQAXJu7sHqysLQ/3L/d1bQ/1rfR1Lfc1zg61TffUzffXro50bQz2rA30r4xNLs3M7M1PA4uRUZWHD13fDWSl9aV+XqwoXywqIPV2kzp79rm6gr5My0EOZGj8YHyJODu2OtNemfS5J/jra2QHR/jwsof8BS5BKox6Qkz599XNye/voeWdDW3Vpcfrda40h1gvmAgeGdOS/sWSH0CwUDP2uMRfJRnzTVGDaQ77fUnTDUYXmpbVtLbrjK99jx7tlLw9bKdEMBNeN2bbdBIhBUvteUmRPmT0XkQ1P4RlnvkkHgRU3mVkXsSU3yTULsT09fshJdc9BegvDSrYV3jTnOTDg37eVnbcWnTLlJHopbliLkd2VN+zF9/2UN3xk55zFdwO011y01mx1dt21VxykNn00FrzVR92Vp/21pzyU5x0k18x4iThmEEMHo+kgzD+79sBYBKSPADF/p3toKMSeLmIFz7fpbz/g4tVv6DKgpjOsL7f6MKD8RVjJ58jxDw+Wr7kuBSjPHMMtXPc6+BoN95SDq30k2swBtEqlbUH7u9AeFSZB4O4ObXWyOfp+S8yjvcbG3ryy3FfJd4Lv4GTNNfiQJuw6QTz4UDln/CFdHXplNQY5lIDGOZ8TiyMzMA0CaWQK7aC4vPDjh7i+js7ezs7P7z+8ffmKQiL/x2AJgRQQpAEgRP1/uHvP4DaObd+XkiWn7SQ5yDknyZYlKzEq55xzzrKoLFs5B1qBkqgsBjFnEiRIggRBAiRAAARAEDkH5hxBEGEw02HeB3p7n3tuvVuvbp19jv26/oXqaXTVVKEH/ZvVvXotjCkIMOnDfRg0O+X5OZvm8vZv59+4zbn1MPnqgyfn7985GxF9KzbrcTLzSTzzcVTuoyc5TyPz41MzolNTo7Mvnrg5deKCmf4LtWJzZ02zTanOeBYXd/NxzLXHkZcePr/2LPVefNLd58yY5MKElLzolPyojILobGZUWvzdqMjb8acOhPv/uHTyxDkamarerNPJuBkxt+LunH98+UTklcuxV2+k3HqSfjemKDor93FaflQWMzI951ly3vOUhLsPI8Mfnz5+LXDs3IDRczUis0qgiLx9P/pmRHx4VPrD5NiwhxkPohJvR2Q9flIQG12U8JwVF50T+TTj0aPo24/vXb579dT1Q3tOjP9hRsiERRKe0qxSaGVFCgFDWVkkFeea+DHc/WNNcwc1zfQzb/sO28sQctM0+q8ajv9qWNI0wggi0OPsKykTCIXVJmNdjcVoN1U02HLF3IOlOZ9UFH4q5Y0rY/sLeDPEwrky6Tytck6tdUFz/dzWhuCe9ondbWN6u0Y5er9ubx/R6xjR0flGj+PNlvaXO7qGtbR83NLwSXPtsBrToFrTYJ3s8+ryNZRbSvka27oVOcWnH0TPT85YV1l5Uik9Lyk9kZewKyps2a3js8/tCr57clHkpRWpd7ZmP9zHeHI4N/K4OO+2pPgen32rpOg6m3WFnXuZlX45N+lcSuTRp3e3Po1Ylxi9iZm1X8r/vVp0P/bZwQOhM+bM/mT1yp9mTP1oasiHE34ePnPalz+PHjZ35vcLZv8wZ/Jn86d8umO9/4zgT7dtmMPMSGxrasXwvwuWCGOISYy9NPbQmEI08tEqie63g1fOnX1w+uzD3889vH0x6vr5mLu3Mu/cTr1xI+Z+RMKje4kxD7LDTj1bMW/f7Cmbxn4/Z9zIefs2XTi0PWz1nCOjP1rw8cuTv3xt1jdvz/58+PSPXpvz8SuLPnppwdfDFqyaGaquMAgKSzjZGY7Wegp7SUQBgAGJMUF1mE3N8sruKpFXKfNWydxKRZ9O2WtWdJpk3UYJYVf5zCqnTt5r1rqaa0FLjU9bpYp+XHDuJONYaN5voSUXjj7buMIY+dj2PIl77Lw89Df5sXPKq+GaiEe1KckN+RmF96+zEyItGiUYyB7/F4MljWmM/1dYQgR8ZGZCyvolK57eipDzxQI2MyfsV9HuefWzPvIGvoImDYb+g3HAi7T/y2jiUJ//q77gNzxBrztmvt05ZZh7ynveae+5gl7rnzGsfeprrpDhVOAwMvD1vsAXndNf8c57yzf/bWLO2+5przmmv9Ix5cX2kJe7J7/mmPame8ZwcvJwOPFNGPIuEfIWOelVKvh1Ivg16P8GGTKsf+qwvhlvuWe/65zypnvGO+7pw4l5I7wLRvjmv++d835f8Nv9k9/3LficXPY5sezL7rkftM5+17n4U3L5l3Dhx9T04WDSEDTeD08YBAL8YLAfDPYD/n5goh+c4AfH+2F/Pxw4CAYN6R/vVzv2pa554/pnT/f8FNA9dlzjwklNj/aXRR2pir3aFRsh27eyK/YSUhfTdXK6y0Z72wHo6se9/bifwF5AEcjrg14KujwNVdWHZi08uWhdRVxOq7SG/ZS1bsLGcW8Grvxx7ZIP5y58JXjmi8Hj/EZPGDp63D9GbQhenvMs2dftpEkKUQThcxexC+NjY4walV6tjHry6Nmjh4AiMQIDtPwvGHqapv9tsIQYemiPl/YghDCkEcQQA+xpcotTCxd9y186Tn061PY4QhmX9Pjk9VunboSfv3Xl6Im7p377/eCeq3t3HVm3YfvilQtD5swJmj9j0oIfv/Cf8O3kzGiGnFcs42SVpidU5jDkTFbOg+fX9h17cu7q1f1HLu4/dOaXA4c37jq0Zs/W2auXB82dPjow5IdpwaOXfPTG+AnfTmYk5AgKihRlbEFusrwgQ5KVwnry/OrOI49Pn7t+4MDFvfsv7zv866Y9B1dv2zpv5ZrpC6aMGj/5pyn+o2Z+/vZPP37qnxmZWV3KN4oFVqnQWCGQszhhh89c2X/q2sHTxzbuPrph556lG7fOXb1+xvIl/vOm/Bg87utxP305dvTXEz5657uJo2c8uh3JY+U3WaVdDdUdTdrWVoW7pVx1foZl/uDmWX7m7d9iOw+ifvwXhiVGGEIEHM4+Lk8gFFYZ9BabyVxjVtaa+SZ1dHFWECvtM0HRF2Lu+wrpewbVCJv+/XrLB83WD1ptH7bXfdLZ+Gln08fdrR/0tI/o6Xivu/3trra3u9re7mge3lr/VpN9eJ353Rrd2wbZP5QVw6vLpnTZH2LS3NNdVcS/FpO6JT5tk1B8zqy7U5Z3OPX+qsu/jD2w9KNbByYnh21Iv7k15drGtGubWRGhrPsHkq9ujrq4npd+sZJ9U8K7zedcL869zEq/xEg4n5d8KSv+t+TIXcnRW1JitmQl7C3JPSspvyfghUc93Xvol8krFn+1eN4Xo7978YdvXhz34xtBE96fNOadH758MWT88NmTPwya8N7G1dNzMhNbm1owpAHEEENIw38zLCENSYxJRANEQ4QQAhh4sceBPP3Y48bIh0gPIknU58ZuQDt8hIskAIQ+D4Ru2tHhq5YZnz5K+GX3sVVLNq2Yv3H76oPjvpo+/st5M8dt/PGTeR+/MfWDV2d/9I8lH768+Ovhi84eeFzF05fklBRlMR2d7R7s8dIUQDT2YdpN2CtK2RFX2VeOc84ck1+9Un3lpurGXf2Dx23p6fIbN6qvX6u+cF519bLufnhbQbYx5bEu+X5LQYotJcoYc6+XFdeaFcE4urYm6aE5Ooq58yBv8SbOwo0Fq7ZmrNvKDA1tzU0pf3KTl/5cq67yYAz+mVTg/+7H/I/l3wJLGiOMMcKQpBhpGeuXrHhw4564TCgoyc0MP847uLB+yUhP8DA0fjA1yY8M9kOBg+mJg8HEweSkF8hJL1D+Q0DAUBAwFAQMGRD1T5FBQ6mgoWTQ0IEKFTyUCn6RDB5KBg31BQ0hA4eQ/kNI/yGU/1DKfyjlP4ScNAQFvfQvBb5IBrzonjTU7T/EEzCUCHyRCnwZBLwMA15CQS+jgBfRpCFwwhAi4EUi5GUi+CVv0FAi6EUw+VUqcCgMfBEFvggnDYaTBoOAF4hJg8nAwSDoBSpwKBX0Ehnyqnfy684pr3dPeaN18huG8S9Lfv6HfMzbDV++0zfiXccP39ZvmN3JvNHIf+IVpHc8vsM/cchtlkNvL0G5fMBNQi+JCAr7AE1S2Eciwge9BOWBJNVibrh65MKG2WvWTlkVde7Z7hm7fho6etZ7sw6FHNkxeueMN2ZOGTIlYMikcS+MWfr9vPvHwlrUNuwhMUUiiiC87sICVkpiotWgVcmlTx7ci4+JxAhgBP4LjQ/632hZYgpTJE1CDGmEByYWRHV75VnlCz7VzXxbu/4nw8UdfZLytbMWT/l57vyAZaPe/S7gq5/Gf/x10PvfTfh4wqiPJ3074segkQHTx89ZPGfLtlUHzuw6GhV+udGm7G2t7Wu3O1rrU54ljv185PSffg76evR3w776+ePxY96fMP7DwJ8/GDfm/VHjPx05b+KMZVNW7lq27+Cmg8cOnYq4cbe9to5y9LVrJdaShILnKeM/mjhz1NTAzyeOemfUxE8m/vT2SP8PRo999/uf3h/906eTpo+fv2jKyo1Ldu/bcuz4vl/DL17tqKtB/U7S6Wm2N8yeNH3MxxMCv54+6p0fRr3z3Y/v/vT9W2NHvzd+9AcjJ349fvrYWUsmr9q8eP2BLTvPH/nt2J5fr1+40dJYB6h+CL0UciK3SX91iWX+0MZZfoat3+AaHsB/YVhiGiEMIYKOPieXVy4SSQwGs9Vsspm0NWaVTVciYh3LipnMSh/Jy3tXwn1ZKXzBIBtiV75Sr369ST+8xTyixfZBi/3DttoP22s/bK/7sK3mwxbrx82WT5tMn9XpR1h1rxoVrymEb0m4H5blf6MUbiH6cj39fIn09+TcVcm5WwuKT1ZXhyuFN3Jjdt45Pvn46s9+Xf7Jg8OT488tfH56YcLZlc8Oz396cG7K2TUFt3bl3NqRfmsrN+WErDhMzAmrKL7BYVzJTTpXkHIpP+UMI/5gZtzOtJgtmTE7chNCWRknRCVhRYzTF0/O2br2+3XLvgr8+RX/sa9O8X9n8ZxvZ4V8Om7UP4LHDZsWNGLSz29v3zw/LyelpakFQZqCGPw3wBIDGhE0ImjsozFFI4oGFCIB8FKIQghASLoJr6uppUWh1VXIJAq9oqbZTCIXhCTwUpQPUCTyuIiu9o5ai03IE1w5c3XFvHUzJi6aNn5x8E/LJny38ut3F7z/ypwRL80e+eHS80eePn+QHhnx3KQyEm6Ph/Z4afBPWHrqhayEU1tyflufG7qm/Nge2a9HM1atFB4/3hn1XHj4hDj018LVm8p37OLu22W+d7WTE9uny3Ubizulud2SLEd1Uq880s650Ved0SEqMKYk2h48kV0O41+5lvXbsdJbl7or8oqfXOOkPjNpq30Iw78kLOn/CEsaY4gQBZiZ2euXrrx9/Q6/XMIvZ6fdPV10cIlu0XedIcPJgCHeID/PFD8yxA8G+IEAPypwEAgaBAIHgaDBIGgQFej3p8hAPzLojxQff4oKGTQgMniQL8jPF+Tn8ffzBPp5A/28gX6eQD93gJ8veJAveJAv5A9RwYNA4GAYNBgGDgYBg8mJg3wT/KiJftB/MJo0CEwcBCcNhgEvwIDBIGAQGTCYCBjs8R/sDXrBO3mId+pQ5+TBfSGD+4KHuoNe9wS95Qwa3h30TseUD5tmfV43/7u6NRMadk1vObq04beV1btmcmaNrJ70XcO4MTUhE20H19WkXWssjYTSwqrjR/QRN2GLFZEuCvoA8kFMQkwhmkI0BTEJkA8gHwUISAHoIhuN9VUlkmfXnpzbeXbql1NGvjxyxagV+6eEhk4+uObbdVNfnR70SuC4l8Ze3HSan8L2tfbSPgAJLyC9LpeTyWSmpSTZTfqqSuGDu7czUhJpDGkM/7Kw/M/lj4cK0hjigUTvuNerYFQs+LR++iu2pW9rTyykapULps//+N0fx385be7YhUsnL9+8YP2JldtO7zkbdvFpTERcXlwyK4OZm80pyCoojotkJjzrae8AJKSgz0UQ6cncrz/6+afPf5g+esbSgFVbFm0LXXvkxM7z4advxd15kBsbVZQaV5KZystkFKUwsvIKszOZLQ2t0OXrMohtpQ+KM5kjP5g09pNJ08fMmRewbPuSXUfX/3Jmy76Hpy7H3HqWHJObl84qys4tYOTlZOeymIy4Z3faarWUq4sCvpa29lWLVn3z/oRpY5Yvn7p63ZxVhzYePbH96vVj957euJ8S9bwgJZ+TzqnIYxamPSrMfMZlsbOzC2qbGnwUSUFMYYhd9fora83zXmma6WfY+j2uKYfY85eGJcQQIuTo6+fxysRiocmkt1qMZpPRbrXXWcx2BScv8Vj03Uk5iV9zMocJ8l+VcV5T8980CN8ySYZZFW9bVe/Y1O/ate/V6EbU6j6s0XxkU31sVXxmqvrMIH1fLX5FWvaqsOTDwpwfSoqW9nTEkhRHJjtfVLIhLXd6QekvFeI7OtUzbs6Z2LBV13ZM+GXmO6eWfPb00BTGtRUFNzcxr29m397JvrEt9/yazFPLcy6t5T7cx7y/syzlNynrMr/gUmXprbK8MGbSGUbc8byko4VpB1gpe5kJe/Li9zPjQ9npRwUFZ0sZpzJi9l88PiN068/LZ3+4ct5ni6Z/uHD6x1P93/Uf88asKR/PnfH17u2LszPiW5paEPrvhKWPRiSNqH+KRICAwIshCUl3T3djY1ONxWrOysqOjH5WUlqgN8p8VK/H22e1WGvt9U21jW2NjY7ONq+rB1EeQHid3U6poDo1LveXbScXzdga8OOqr0fM/fjNqT9+Pn//9vOZyfm1lnpEIQBIL+0maAgHYOl1deiLq3Ou2PIuG+JP1qde7+U9USWfMzLuNpWklYaHFZy7kH3kePH5c8xzR7WZj3rNDKvymV78rEWX3aJNbdQ8abfcb7M8aNI/t8rSxXnx5anPeSlxiuK8Gklpr0lkK8/IunemKOmxRVWFIEJ/bVj+gUwIMYCFzPz1S1b+fvaGsLBSXsJj3bsm/HWTdvFPrSEjvP6vEAGDiWA/KsgPTvJD/n7oj5Qdg1HAYBQwCPn7/WcF/mfhID8U5IcC/Qayf4BAPxDsB0P8YIgfCPajgvyoID8Q5AeC/WCwHwzxQ8F+KGAQDnwBBQ9BQUPhP+1Xyn+Id+ILxKShVPCrRNCrzsBXHEGv9k5+vXPq681T/mELedk87R/Gma/p57xlXvSOZekn6tmfGxb/YN8Q2LBvQeupjT3hx4ik2778GFLIgPpyWCMhjWUOxmPD8V2C+dNLF0yTnt4rfHzWlP3IU5CRtW5NS04G3duEoQ9iCDFANEI0wjTENEQD8wkGEEEEIAaIJjFyQ1erq6bKznictSZ47bKfl++fG/rbshObJm6dMnxa0JvBQe8Gxl6KMpQryW4XTUKS8FDA29fXm52TnZaSZNKpZOKKiPCbOZlpf0QM+dvCEsAerzJHuPCz2pAh9qVva36bi9v11ZWSwjxBXnJJSXppSU6JiFPCi7+vq6ww6SyN9to2u6Gvs7nH0d3XU9ugzO2qU0ACAJIGEJIQdnX4pHxNfmo2J7WQncoSsIslXIGMJzTKZU1meWe9VCHK6GmuJnpq+9ubnT6Xl3BRlAd4Xd12QY3gTn9Pq4gjZTSMtmgAACAASURBVGflc5j5RTl55YWFspKC0tTo2qqyJrOmrqamubHW0VXb39/a09dIUW1qObOnrQqDZhL2eMn+WktNWYG0KJ1blJHFSout5vKlbIWUo7Kq9TVWXVtjc1dTq6u7RlWV3lhX7vV0uSmPCzoJ4PknLJs0F9eaZr/aPOMF09YfsV0IsRf/ZR18MI0AhhChvj4nj8cVifkmo8ZqNZiMJqu53mZusOoUSnFa7JPVT8JHpkd9npf0ESfjQ37+CGHRMDH3NbngTUXFMKXwLZV4mLpymEYyTFM5XCkcrqh4p6psuKRkmLDgTW7e2zlpn2SkT6ute+b18XWWR0npS549n5ieOUsoOSeTP1ZJH+fFHU68vu7alol7gobd2xaQc2lN0a3NJXd3lITvLLm9nXdrO/f6pqKLa1iX1jAvrSkI35pzZ2th9H5O1m+8gvMVRWH8gt+ZiceTH2/LjNrKSt7LzTzCzTjOST3CSTtYkLCXnXJQmH8uL+Fg/P1tEVdWHtw2bv2iz2YHvjXm25e+/WxIiP8761f7X7rwC5OR3NzUghBNQkz9+2GJMIII4YF5BmGMIMIUhQiAXBA63X3tSpVMp9OZ9TZtlUFVqagWiqx6NUW6HY6+goISqVDRaGs0qDSs3KxiVk6t3dDZ0UJ4vYDEpBc6upwN1hZmBvfc8XtrFh3asvoIK6fM6XBBSFGkh6RcALsghhjSNIVo0tndVGqQhlvElxslN+uF4Wb5BYP+klodoVEmCzmp3PRkQVpmdWG+Rcatt/Ir+ff00hvy0jA+44JeEF6vud1ovFJruGRR39JXxXLzY/IYCXm5qXxevkVTUafmarlJmQ/OcNOeWRVSTMK/CyxphDmsovVLVl4/flnGrDSwK4pv/l5+eHvVsiDbzG87Jn/QFTKse8pb3VPe7A55o2/yW64pw/onvzUgZ8ibjqDX/4NecwS+6gx6yRn0sjPopYFKf/Ar7pBXXSGvuoJf7Q9+2Rn8cm/wyz0hL/dOfqV38qs9IS93B7/UHfxST8gfjY4p/3BMfa1nypvdU97snPJm2+Q3mye/2Tjlrcapb9dPe692+oj6mR82zv+iYeno2tX+deuDardMrdk1yx46v+H0msYrW5rC93ZE/uZMu+xl3acr0+jqXNrAoe1CulmFu6zY2Yy8XcDXSyE3QASienFfA21VuUvyG5NjjJlRnKfXTRnP6+OiWUcOe9RSTPb8c0Gd/pf+t0M4EAAaIRrQZD8J3RD2wUZ1Y2Ve5Y2jt7fN3bF/cWjQByE/vjp6xjczMh6mWuQmQAAMAYQ+iMjO7o7U9NT0tBSjRllZUX7nZlhRfi4EJE2jvyssMU3BHkKVK1r0eU3wC7XL3lYfm0l3qklPX38/0d/l6WvtdTsc3e01mqJo0tlK+QAiEU0QCJAUIhHsbNZkOJorEemCgITYSWAHoCCg3HaDwFLFc3V1EM4+n8tNuglEejHohmSDuirX6zBhqoOmur3YSeE+AB2I6u2q5Vj4l2nYDtyE19Hn7Onp6+3xuhy+3mazpNjVakI+B0QQIJICToA8JHJCqkNXld/VKKVhG0L9JPACivT0Up4uR2eDUloW62g1kE4v6Ic0BSAgIICIhKS3TSnP6OqsgsjthcCDvATwAoRJBLG7WX1utXHWK80zhpi3/oTtQoD+RrAUlZuMKpvdaDKZTMZ6s6nBZjPU1gorRXef3J918+IXz8K/THr8WVb8+7npr7OYQ0sLXucXvCtgvV1RNFxYPEzEeVNQ/EZZ4eu8/DdKcl8ryhiWH/9JytNPMhKDDYZwj09ma86Pz9x59fZP9x9O4Bbvk1XdMpgTReXh2ZGheQ9+ub9vxvnFI5OPLmJf21Z8Y0f5vX38e3sq7u0W3tkluLGl7OoGwc2thVfWZl9cmR22Lvnqivg7q5lJodzs09ys87yss6zEgwn3VsbcWpQbvb0k+VBh/D5W7I686C25kVuYUTuyI7ezkw9lR+09sXvClqWfrlv46ZrF3y6e88WEMf+YHvLJ+dN7crMHYIlJhCgMIP3vdfCBNE1hGuE//vsYYYABgbwUcgPQ19fbWl7Bv3bt9uFfzoZfeSovU6lF1SaVhvSSZnPjihW7L52+VZBWKOYK+ZxSXnGRxaizWox2u91HQIrECCBEUZhEpBu21ffWWVo8LgJBH0JeCrogckPsxgjRgKYphEFvU2OhXHZdKT6tl1zWVlwxK4+Y1b+YFOdNVU8qi+OLU5IEaXlVzOIGeWVvbbWYdVlddFSccjT6zLKMWxv1xb+aeHsapAdqxGcN/AeCvJjCrFQWI6OMk68QFbVqy80l8Znhx3hpj2wqCU1B/LeBJc1lc9YvWXH+wGlxDt/Mq2TdCeecPao8vsO0a0ntxqn1GwLrNwbaNwVaNwTUbQho2BBQv96/fp1/3bpJtWsn2leN/w8aZ18xxr5sVM2yH2qWjaoZqCwfqP9gXzbKvnSkbelI8+LvTEu+My/93rz0e9OS74yLvzUs+ta4+Fvjku/MS7+3LhtlWvmjfv04w6ZJlp0htftnNRxZ1HJqdceVbZ0Rh7qeneqJu9STcqOP8dRVmObhZhPluUDKQToxtsjoWiXdbKA7rHRvLXY1Ql8TBG0IdCKqE1G9kHJC6AWQ8gLKCwGBEIlIknRir4N2dtGdjainocsg66nk21OSm9mFuK/VS/VADP4XUv5vw4VpjBAFIEUQBKQgJCD2YezFVC/obXbISquibzxfMnHpFy99sXLySnWFytnpBD4KAh/EJAWIhqbaqJjI9LQkq1HD53JuXr9SXlqM/zAr/5awBBhTsMerZooWfW4PHNyw7F39b3PodjmCfRQEGCCa8gHg9BGt+uLn0NWNAaJJmiZoTNEAYZrqbVVnORoFNHAAsh/ibhK1A+gFVFeDjVNrKMbeXgwQAhiRNKYQhh7oa1dKizy99Zh00pSnH7pJ6APQB32enpoKuyicpnpoamBzFVEUQgBAwmmRlTuabNjnBRATFE0QgIQIIoh8Tl1lcXeDlvb2YEBRAEBEAh+FgYPyquXie+4eGU320SSgIQkpCngx9mHK3W1QMHtalZjyUQCTiILQSyHKhzzYU6c6u9Q488XWGYMt23/ANeXgr+zgg2k8YOL09fXxeFyRqMJo1FksJpPJZDJZTWa71WY3WzRmk1AsiH1yd+PVk+PDTn3xKOyD2IhhqZGvMuLeYMYPL0gazkodlp/6Vl7KmwUZ7zAS306PfS85csTzR588CB8d+3S9pirZ59X2OtlZrA3X7n4XdndUVOwsofCEWh1lMDDKSyOyY47wEk9kXlpzZ+3P6UcWFl3aVH4vVHD/UOW9w6Lwg4Jbv5T9vqs0bAfrygbW9Y2FtzYyw1Ynn5sfc3pO+o01nKhfyuIP81OOCTKPs2J3J99dEXdzCePxJm7SHm7iNnb0euaD5Yy7S3IiljHurWQ8WJcWsT4ybHnkzTVhZ2ZtWvHpnMnvLprx3ekju1nZWa2NrQhiACmISUhT/2bL8o+Yen86mCCMAQIIQwRJl8shEAl27j48e8bWhbP3FuZLpbKqKoXI0ecsLKz+ZMScZTP37FoTemTnr49uPC5hctRVSq1SrdNqSZ8PDsQDQwhDTAOMKYwpTAOEIcAQIAAAorw0QBDTBE2TCKPe1kaOuOBC8eNtsSfmZ93crMjfaWGvbcjfVl98srIkIj0vlsEpKS4qNghY7YosecZ2K2OzNvr40y3r7m1exb271ZS01BI1yRy7SJNzjp1yvyAttSiPWSEVVErZDTJmc9Zd1pUdpem3dXoxTSEE/oresP8JloACNKIrK0SbVqw5evBoIbtEUFYa//Ru8oPLPeoSysADmhKg5QINj9KWkPpSSl8KNBygKARqNqUtoZRFlKqIkhdQ1SxKXkDJCygFi5LmUqJsSp5PyfOpSgYlySFlTFLMIMXZpIxJCjNJYSZZnkpWZJHCLLI8lazIIHnJpCCdrMggKzJJMYOsYpJqFmkuo2wVoE4CmxWoRYU7jbjPhh127GrA3mbs7cDubuzpxR4H9vZj0o29LgRIQPp8BAEA9AHgQ8CHAYkghQBAAEIISBL5KAwwJgD2UBREPgQRAMDnpXz9EPZjwom7Oqn6Otjd5oP9TuyhMIIQwX9uQUOIMP6XhwtCGCIIMQURSQEfQggCCCmEAYYEBB6ICET2kTqhPu1xaimjxOvwIhJ5vR4K+ChIkMBbKam4dOlsSnKc1aApKSq4dum8XCLCGGIEMIb/b+9b/xflvxOWCDq86tyKBZ/WhQytW/yu9uhMur0aUZ0IEzT00rgf0b2kt8ZQ9AC5m2gIaArTBMQAQ4xoqr1dldrXIKYpkqZohH0IeyFJY9LdbOHXGsqQp5sifYCCgATA58WwD5LNKmmu12GngZMmoAdhiqIhRSOS7rUqbLxHtM+FvTSiIIQURBRCbuhrN0sL3G1G6O0hCB9JAo/bS5IUSThpstMiLehtkNO+dkS6KIqA2A18/TRshUCillwnnHyaaqUpD43ckHRiL4FdbuSpN0rjnO0CGvRiikDAiXEPBbsp1I1cRtWZeYaZg1pnDrLv+AbXFiPU+9eF5cAn+gOWPLFYbDQaLRaL2Ww2m80mi9lgNllsFrNZazXJFGJG0pNDV08Enwv9JOzXERHn33l6/Z3oW8Njbg+LvvNW1L03I+8Oe/7ww0e3Prh37cObFz4Ou/htbOxaiyEfEJ2efpNU9nvEs1G/3x/xIGp0atYyhTpMq03UaXO4nPu5iSdFmeeLbm17tj0o78Qybtg24aPD/IdHhRHHBHcOl90OLb25j3Njb/GNnYwLa0pubmFfX8e8sCz5xLzowzOzr60WxB4QJR8Vph0VZR7jJu3PiFidcmsp48FKdszasvgNvOi1hfcX54XPZ95Zkv9gdfHzXRWM32TFl/KTf7l6avqWFSOXzPj+ROh2VlZme2MLhhhCCmES/Zth+ee08mcfhBCEcKDi9XoUSsXZs7fHj10Z7L8lJqqAXyGWyEW19U3XrsR/88m6GRN+meu/bfXc0Knjl9y4GKGu0hk0ervNiiCFEEljOHCCFkOEAEQAYoj+FEDIS2MEaZqgaRLSqLejhsOP+y3j16W31wWfWj4x49JsXdQS28MlxsebZMzfM/JiMko57BKuTVraq2VUxqzSRy6T/37wxvzVBwNmJIQuk12fbrw0ynRrpjb1fFlWTH5qSlZqWkzycy4/p06UaX92Nv/EGm7aDb1RTEP894ElrpbINq9ae+BQKIPN5JSzH0fevR1x0d5QTcEOTLTjvlbs6QHI5YZ9BNUDkJMCvT5fFwUdFHT4fN0AOSnYR0EHAA5A9iCqFxPdkOhCvm5M9iKiGwMHBn3Q2wWJLkz20t4emuimPV20u4smumlvN+3rpb09tLeb9jlon4P2dNOeHtrTTYN+Gngw8GJEAOSjMEnSlI8GBA1ImqSQh0QeH/JQmAA0ABj6EKQwphAmAKYQJimaJGmKotHAfiMcCMJBYYrEFIEBARD0IOwjAAUhiQGJCEx66X4n7XFR0OvAnj5MEhSFIEYQAwABgH++/QEKIIgwxn8EiaIBQCQFfBgjCAEgKUwhDDACCAOESYzcEJMIUoAiSQr4CNJNkG6Pty87M/XEr0ey0pOtRm0xK+/65QsqufT/F7BkChd+Vhf8Us2C99SHZtGtMkR1IOSiQT8NezBso1x6C/sK8qgRaENUJw06EOiEuJumTF3qZ66GEtrXS/s8GPVi1IspEvs6WkwFTRoGJuoA7ICwF8E+RLVhWIeAXi2OJnqltK+GJts8sJeCfRA4ka/PYWPXCC5gsgYSPQh0Q9gOYCsEtcCrtlXFOZu4iLA5HXUiAUsiZNnMEoqogx6tQfCsy86k3Aqv2+b2NDr7G5yORmeXqqclp5Lza1d9Vk+TvKvJ0tasbW2UttTIOmplbdYcKfdMne5Jq6WotUbUWl/R0iiqqZUZzIKGakblkWnGmYPaZg6y7/wa17ER6v5Ln7P8P8HSbDRZdVa70WBQWYyKBpvCpuGK2M+iw7ef/mXCgQ0fH9n23ol975w9+N6FYyMu/PrB2aMjzh796LcDn5w7Purp3UW8ojMtjUzgM2LYZDMzk5K33nk8MiZtZEpOIJu3xWB4pKiK1SgzSwvvFKadrWZe5UXsSvxlatGp5WVh2wT393MfHOQ+OlJ6/2DJvdCS2/tKbu7lh+8vu7E78/Bi5vFl+SdWME4vjz44M/rYbMaNddzoX0SpRyqzjldmHitL2FvwZFPm3WVpt+dlh8/LCZ+XFz4v//a87N/nZt5anP90k4Z3tUkbWauJ4jDO3r64/sD22TcuHmbnprU11Q9kbgUYQRr9T8FyoLPZXJsQxxr9/dJJYzfcDEuSSNSVEkmlWLV5/dkv3l/zw6d7p4w9ETxm/1cfzEyMZln09Sa9saO9GWMSQR+NIR6YuxBCEEGIEML/EsYkTSNI0xSNAYVRt8PO4/6+j/Prluc712wNHHNu7siyA9O1h2Zpfl2ijbvMTHqUmpmdk5UnLcxpkjHKbiyvOjO75OCOc1PXrPgiMHz5Qu7eGYrtP0j3TxbdPVmUGM2IT2CkZah0So2y3JD/XHv9APPQMn76LaNJQgP6bwFLCCANsV6p3rJq7ZED+5kFWRVl7JjI+1fCzsrMVX3ICZAP+yjkA14ad9KoDwMPDd0YuhBwY9iPgQsBD43cGLox9GDkhpQHAhIjEsMBEQj6MPRCSCBAYkgiBAaC0iKIEUQYQQgp8EdwQIqCFAUxhDSFoAdgH4YETRE0pGiKpEmKpjBNANoHaR9N+WgXQfcTuJ+iPRTyIEzAP+5GIZLCFKYpGlM0BjRENMA0iZGPJn2Y8GG3D/f7aJcHEQTCiMIUBVyQIGgS+7y014Mooh97HTThxhQFAaAoCKg/rEgABp4tBAACFAIAQoAgNSCKJCiSgJAaoCKgSAgoQJEYAhpCBAGCAADSQ7hJygORz+3qiXxy/7cjB/IY6TajlsVkhF25qFVVIwQQpP6usEQIwV6vJk+06PO64Fft8z6Q75vWJ8tpqZHX2tRNFkWrWdJkEdRpmFXJoU3qFKuebdGxawyFVgPbaOTUGRna/JOmijsNxuIaHdduKrSbi2x6QZ2eJS+9ri65ZlNm6jVsnbLEpC6vN/AajPl2dSI3+7xVGttmyK1RZVSbcrW6AoO2wKzKN3CvVKQsNCqjVJJUhTRbVplVKUquFERJS8OLEg5JmZerip/EPjz/6NaZzPjwp3dOMBKvSApvFseFyvLOKMruCPnR5cKUSilTLmYpBKnKstu5MRv1wghVeaqCny+vzJHLsqorc/RVuZrKh2zGbo3kqk2ZXGMorjEX19nKLJZKg0nUpCqsOjbPPP3F9pmDa3eMwrWlGPX+XWFpNhsNZrXZqrVaDTU2c53FVGvUtdkNjcYqGS8r4cHZ38+uPXNo2sEdY/ds/m7/9lEnDgXevLws5tG+8uL7BgWj2V7u6zdgZO/rrcxhnIx4ODcqYVIi46f0fP8K6V6zKU5Y/lRZlVxacJOddlrFvMx/sCv1wHT2qWX8sK2Ce/tKHuwvehxa9Ci0+EFo6d39vPBf+Lf2ZxxamhW6jH9htyL8aNWjI9y7uzIurIz+dW7qtRXcmH38xFBBYqgk/bA4OZQTtZn5YFnWrXnp12akXgpJPBuYfHFK4pWZaXeWyVin2kyxLeY0kyxOzHmSGn3hWcTZfEZsa7MdIYqCCGAa/lcnf/7/Ass/2xHCTc0drALJ9JAdk8auO37kDp8vF4okmRmFs6Zt/eaTdZPHXZ0w6uIXIzb98PUqFrPKbKi3WUyu/h4ECQwpjCDCGP4hBPG/Vn0HBBGNIY0ADRGFYJfDUFp4cF3Z3m3Z+0LXjpm4/6fvsxdNqVo5vWrNDM2tk7z4J9lpmQWZ+aWpyfriZGborLL1k0p37bq/6tiWnxbfmLOMu2a+dPYP4lVTGpKjLEJB/IPHzx8+1agVdq24Kv6O9txeVuhScVq42fj3giWqs9i2rV5/eNeuguRELZuT+/Rp2LnTBaUFzd0tjs5Op625x9jQ3thZ19ld19jU2dHR093V0tzc2tzs6O3t7elubWnp6e7q7urqaO/o6e51dDudPS5nj8vd5/U4CZ/LR7h8XqfP56Z8bpJ0kZSb8jq8lJsEHsrr8FIuErgowuGlXBRwU6TTB/p9sNeL+nyo14scPuTwwR4v7PZQnS7Q40W9BOzzEU6Hz9vtdXd6XR2Eu6u/u8Xb20b1dft6OsneLsrRTfb0+JxewuVze3xOgnCQ3h7obiMdbWRvD3K1kd1tZFenz9HvcoLePk9vd4ejrcPZ1t/d6u3paGlrtHY0dTl6+zu6O1ubOzta2tuaWpobWluaOtqbmxprmxprW1sa7Taz2WRobqivs9nNOn2d1W4zmdTV1VqV0mI26DRKnVbZ1Fhrt5nsNmN7W2N9g91k0dfUWW01ZqNJW19v06nkYRfPnTwSymZmWQ0aRkbqjWuXzXrN3x2WEPZ4dfnixZ/bA162zvlItnu6LuOeppKlreZb5OV1Cm6tmmOrylIlnGpV5DVZpI0WcYtN0GSvrLdVtVoF9sLwWtGTNltZi1XcZOc12XkNJmmzoUTFvaHihD29tldQnJWflpD+7FGNUtSoLm3U5IuzbzfIc7tM5R12SW1TdVOdpqVO025Tt1UlmdkHHc3lPU1qV1etq6fW1Wtz9+q8XdJa0XOniQW7TSUZCSpeibu5tt2myXh8uUmRZeM96Kth0l4F8NkIqpEk6yHRgj126KwwC8KorjLaW0f72hFoBLATUi4aOCFhMCqfOToKaV89Bn0I9tKoB8E+CPuxs850YZNl+hsdM16p2z4e14jwXzyCz/8Zlhar3mzRWS0ms9Fi0JqsRrvVYDeq9XaDqc5irjEqLTqhXsnTKYqNmlKjlmcxCGstVTUmhd2ocvW0YeDwEXqZ9E5axtZq1Tlj7XGOcE5u8RSZ8ohOk1DIvK2UxJUVhBUl/1rNOMeP2JYeOpV9YlHF9U3Ce7t5D/YV3d9dfH9vacRefsR+0b0DKQeXxu6cV3J+b+GpnWmha+NDF6WdXMG8tjH1woq4swvTw1YWPtzKj91bmRQqTQoVJe4pidlU9GhlYcTSgtsLcsJmpV+dlh42O+POYm7ang5TtK+z3ChLyU+5FhlxJPrR2TxGVEuLFaGBM0D/3bD8s/wJkp7u3sJ8/o7Np6YErtmx5VcOp5zHK83KZK5atnfMyNUhE88Hjrv8yfur5889UsHXGwzm+gYbRXmgz4shQgMZReh/CdL0n0KYpgGNAU0imsAUhN0efQV/z8b8+UtK9p3cPGbGru8nxobMLpsynTvFv+7WRTuLkZ+SWZRRyIlLkqfFZq2eXDFnXOmaTQmbTx8JWnsjcEHxtJnV43+SzJrenZas45YmPYlMevZcIZXYZQJt9F3d8R1FuxdLkm+b9X8bWCIIMUBtDU3b12zYv3Vr5vNoTVEJ82n0+d+O//7glkQvrzEZ26p1rVKNpVqttxgtZk29TddSZ2606+uturYGS2u9ubXe0mjX19t0jXZDo83UYDY32+0tNTV1RlN7fUNPS8vAZUdDY2tNbaPV1tHY2Nnc3FRT02i3dzY3dbY0tzU0tDU0dLe2tjbUt9TV9XS0Ntbb6mssvV1tvZ3NrQ017Q321lqLWSWza5Xd9TVNZl2dQd/b0tLZ0GBWqQ3yamO1Qi+TG6uq6/X6Go3WLK9uMBpaaqx2o7bWZmppaahrqrHUmxvaGxpaG2rr7c1NDa0tjbZ6S02NqdNiajJq9SalzqqsNWlMGoVCp6y2GGwaU7PMUGswWM06vVahUki1arnVrG+oszbW22tsRotJazXr7UajUakxKbRWjUEjq1ZKZAa1Wq9WKeVSRbVEUS2pFAvkcrFcLhaJy2TVIqWmqlImrKysMOpUednppw8fPHP4QGl+jlmrTE9OuHn9So3FiP9GsMSYRhRGPowhwhggmoAIwW6vLo+3/Muq4H+UBb9TsnVGdeKjZpMKAzcGfcjXBX2dRJ/dxn6Ceo001UVTXZjqwsCBgYMmWrqqc912Pu1ppX1ORDkB2Q9JChBtreb8GmVcasRxR0u9r9vFS8vX88WguxW5m3VlOURXA3Y5MOGmAAkIH00QmHA6aivt5Y9oTxv0UhQAEBAY9kGqB3lbmyUZToMIdNS3q+S82DhxSmZNhbRJIpEkPc67fViVH97fyKM6FajPADorXZYSp5HVp07WZZzslif36bgOPb/LyPd010OfC5H9gGqtkmT0dKpo6MYUxBSkAUVBikQkdDaZr+4wz3qrfcYrDTsm4BohRp6/LyxNFovRbDFaLFaL2W4x1xgNVpu1zmqpMZssZpPZbDTZzCabxWS3GqwWndmksZh0VpPRbDC1NrUR/V5AOBpqWSlpW1IylmmMp+razrH583iVK3Wmy1WSWEbqlWphpKDw96KEI/L0E2W3N2TsDyk6PldwdW3Fra2CiN1l93aW3dlVEbFXdG9fwbk199b6Zxxf8/yX5cenj94y+oMN37+6P/DdB7un5N/YygrflnV9NePGKs7DreLne6Vx+4TPdwkSd5bFbGbdW1J4Z1Fh+ILCewtzwudl3F3AjF6rLr/obi2V8+NOhC4K3Tn78rkdLGZMS6sVId//LCwHhgNj5PE4VUpdRnph+K3IJ49jBRV8NidPXClk5hTdCovfujk8cNKBr75asH3nGZXapNYqOzoaISCgj8IAIzjgSYMB/UceLkDjgRwjAxs+NMQY0j5Ee2kAoYMwSKR7tzP8Z5RtPHxh2rrfApY88p9f6D+9aOJ487WzLeWc/NSsUkaJODW3riCPuWiqKPDH8oVLWTuOP1y0hblsk2TKLPXIH8VBIY70ZCOfm/wsmpmSbVZprIISefgVzf5NnO2LJYm3LXrpXxuWGP0pCBEFu1vbd6zduHfLtvTYBEVJDG5mcAAAIABJREFUWfrTqEP792zat/VpclSlsLzTaKyTSji56SJJiV4jKmWllRSk6hWCanExKydBVlGolZflpkczM2JkFYXl7BxGcpyYUyTnc/PSkkpysxXCMjYjnZH4vLK0qKq8JDcljlvEVMgqWMz03KykailfxC9OT46RirgKqSA7PaEgN81kUuaxsxLSYmTKCqGkNDc/pULElkpLszKeF+Qmq+R8TkEmIzlZXi6t5ssK0vNKctlKkZyVwcxMSBWV8nksTmZCiqSsrFpQxspK4+Qxqir4vCJWXmamUiypLhdyMpgqbqWhQp7PyC7jFhorhWV52enpsdzyImEpm5GaxC5hl1cKi9NyRalMdaWoMD+byUgr5xbxSgoL87OVcrFOLS8tzq8U8jRKWRm7sCS/oEogFHG5RYwcEZdbJa5gMbO5xazyMk56ekJGeiKHw8zNTc3MTCwsyiksys3MTGHmZokEvLs3ru/auP7kwdCywnyTRpEc//xW2NV6uwUjgP4ue5YY0chNQxdGiMS0B9MkQtjXQShzC9b9wJr9zvOA4bzjGxxVwtLMTLtW7evvwpQLUYSzr0PHjYRONSYbMeyBwIlgP/R10FRjjSK3p0FOE53Y56RIHwGgFyKScjVZyuuqk8S590oykzXllR2a2qqcgrLkKLs4R89LJpr1uLcB9ZjJTjPRbvE1VpMNfIc6w85+RNQqPS2t/V4vQbow7ASwj3R1NVell8Y+K0lN58TGV8QmZf/+IObY9Uf7zjIvhZXcPJ1ybHneubXi8EPNWRHVd48VndyYc3BFduiK2M3z4neserZlzd01q66tWC5OiXOYFKC3FvfXqCV5jg4jjV2AJCgKQoAJiDyQAq5Gw41tpvmvt80e0rjnZ2zn0ajv7wtLs8Vss5htZrPNbLabzVaT2WyymIwWg8mqM1h1RovFZK4xme1mi81ssZnNVqPRZLHY7Nba/j43pkBfd01uzunYxIXJWTNyixYV8Vaxy1ZKlUfM1ocaRSoz/apC8FjCucmODZUkHuSGrUjfM5F9ZAb/wnJ+2LqK8G2i29sl4Tsrb28ru7o+cd/U+P2zH2yfvuyb11eNGRG+d9nDXfNj9y9gXtpcfv+A4MkB7oM97DsbOXc2VjzeVhm5Q/BsW0nklvKozeVP1xfcXsC6PT//9pzcO3MYDxYwni5lp+yo1aT0t0vKC5/+fnHXuRPbGVnRLS02hCkSYQrT4H8Ilv/sD0iqz243adTaokIOMzdXICjmleVJpGUikUBRrRfwDQ8eZv124vdHT2LUGqVOX93T04oRoAcWXgENEIIYQxqDAZcaeuCbgUtAI4AhpjBN0AhCF6jRag6HZv/kX75gU/yCbVeClz8OWFA0aRpr7FjV6aNtQl5eVo5CqHSqrZ5KCWv+dNHY74RTpwnWbclctEy4dKl0/DjlV98IAwIdqYm6Mnba8/hiBstUrarlcyWXTut3b+BtWyxLCDfrZTT8KwZS/99hiRGmCJ+nr3/Xhi1bVm5Ki0qTcPjJTyN/PbB31/aNYVcvPo24V5idwWMxHt27FB93u4Kby0iOinl4s4yVxS3Iin9yj5WZVMXnZMQ9S3v+TFxaJGIXMWJiK1lFilJeUXIKJz1NyeOWZmWwkhJk7EIlr7QgKb4kJ1NWVlLMyCzMTJWWlQiKC/LTksQl7OqKMn5hXgWbpZEIy4tYBZnp1cIKGb+MxypQioSaSnEpkynhcU1yubikpLyIo5WpNDIll8WRC6X6arWAw+WxOdUSqURQUV5SYqhWKoVSXn6xiFNeLZCIOOUV7DJNpbKaLxWxy9VCuZIvLWUVispL1dJKIbekuCBPWMYV8bisHEY5t1RcIShm5vLy8yQVpZwiBisvo7SYWVyYU8BMk4i4ssqyvJxUQVmRRMQrys8sys8SlnO4bGZBbnopm1lcmJOVHl+Yn1nCZuZmJxcVZHGKsnOzE/NzUorys/IY6blZacUFTF5x4e2w6+tXrDh5+HBFKcekVcZFP7tzM6y5vmYAln+LoyOYRhj7MCbxP93SIaJob7tHV5q3Y0bB2jEx87+O3jKjs4pfr5CXJCXwkuJcditqaweNdfXF0bCxErUZYUc92dNB9XSSHfVUh7VWmt9WK4OoE6IuknKQgCBJ6O11V+YUWYq46mIun1MedSfqzonr7KeRVUkROZc2JB+Zbo477uI8cGZc19zYX3lpH//MNunFLRUnV7EPLWce2pZz6lSX2gK7emlPC/a20J72Vmnq4TXbxoxa+N1ny0Z/NGf8R5OnfDo36K3gGW/+eHRsUNSiearjodzVy6MDJp/6wX/Th9+teu+bZcN+nPva6FmvjQ966eeJQ8YFvxxwas6ee5sPWTMZpLqigZtMNFTSsM2DPT0IuiAgIeVDBHTVmm9usS54vW3OkMa943FNOY36/76wtJjNdrPZbjbbzBaL2WIyWQxGq95g1RptaoNVY7SajBa70WwzW+xmi9VitZpMRqvV0trSTJEkRTjk0vTk5N0q/QmueGV6Xkg+Z5ml9nJt/ZP6+nStMi0/44qi/IGSF14aHyqO3ce5vDBx64+FByfzziwsv7pKcGuj8MZm2Z0d0ttb+FfXMo7Ozj+38vSCb6e8O+jAgjGZN49wbh+tuHNEGHFUcP9gxZODwqehvAfbS8M3lN1dL4hYX/ZwE+fJlpLHGwWRm4rvLim8NZd5c0be3Tl5jxYyo5YWJm0WF9/srOM228ueP7kQdvloXk5yc3MdQJBEkKQxoPH/LCwh7G9trdNpVVUySYWgTCQsFYqK6xv0TU22KplEpzWIKiTlZeXK6iqNqrq+1up2OTEaMCcxHtilxBjhAQcfCOEfTQghiHwIuzEECNAUwhBSqNmqP/drxnejSidM5s5a+XD8rLixU8vG+JeMGik5uLu+nM3IzWNks+Q5hd3FxbxlC0U/fFc1cbxs1jTO5AmVIWOqf/hK9dXX3IkTu1PjDeWchOjnfHZZrdZoZBVUXz5v2L6ufMuSqoQ7Rr0MIRr+TWCJKOhzefZv27Vlxcbkp4kV7NKU6MhTh/dvX7f67rWrbEaejC9USypFvMIyTnZVBbeSVyIsYasrhapKobZKohKLjNVyeYVAXiFQi8XKCpGyXKgqF+qEldYqhapcoBeJdCKRWsBX88s1FXytqEItrqgW8jVSsV4uVYortLJKk7JaIxWbVdV1Rp1ZpdBIxSalTC+vNFRLjAqpWVVl0yqsWoVRIbVpFXad0qqprjXq9Ioqu0Fr1qq01VKbXm0zqA1KmbpKZNLIbXqlSSW3qJV1Br2+SqaTSS1qlVmpMCsV9UZDvdFgkFeZVQqbXq2plqiqxEaNwqxTq6qk6iqpprqqWiJSyip1yqoqMV9WWSar5ElEpQOqkpTpNVKDVqZTS1TVQqW8Qvv/UHdfUVFs7b7wTZgT5qzLhKKIEVBBQATJCBJEggpiAJQkGSWDYkCCIjlnms45526aJtN0E0UxYEIRpENV9Xfhet+9zzhnj2+M79trn7XmmFd10RfVNfrXc9Z8nn8bt1XIEAsZfDaJRcPSyCg6GcWm4ygEOI2EFHDINBKSSmzmsQgcBpZJxfLZVC6DLGDTRTx2WmK8u7NTfEwUk0Ls7Wgtzn+Z+fjh+7ev/1FYqpVqtfLfTxaoVAMz6ulvU0MSQuL9N8X5w3l57Xml+aHxL8KTcDn5jNznr3zdUNH+A8WPxssedKTcQAd71t71Kb/rXxRwK9fH87nHhUxPu3ZM/fexfmBqDJR/AGfGwZmZ8YGvNy5EmWh5Httqe1LbxnCfzfmDtqfWavkdO/7Y9hQjwg111ajUQjvn5JEorf3Xt2t5bdV2XrfLaskGy8VbDOdtt1h9It09puJO0nSbUD7cqf7Q/13YcMPGZ/ECizkaV+fNcVm2wHrF3PPrZp3dO+uExWJdvzXamfv1Kg8a5Oqec95tu1vj2La5p9bNO7tsjuVyDcdlcxyXzr6wcaHL4cVWBhrHwgwc75850xzmM86oU/8clisnfoKqGZUCAKYAcBL4IRt4eHnEfsUnywVjAXrQKBeC/sHvLKVSWb9UJpP2S6X9Eml/b5+sR9rf0yfrlvZ398m6Jf19EpmsTyb9TWl/f1+/rPft6MDU5Cc1OD3+vr0g/3p949W342l4pmUj7gSZ5Tb+pXTyO3Pym2BAAiMhU4Skx73sTFZtMLvAFxVjVujyB/q2ASXCnJHsxHziRX92hfXsCjfTi/34Mi3lIiraLtFur4fO8iiHYzXxN0iPgmnpgfTHgZzsYF5eMOdFADP7Oiv7CivTk/HUjfjEFZd1GffcFfvkAuOlCzXbHv/cGv3cojnLHFPiSK6/yiYkv5bAFVOS7lZiRnIcorFhbOydCgLlkEKhlqv+Z0tH/rfPBAHVL4X854f37z5/Gh97Ozr+cez7xPj01NcP71+PjvT3dbe38XliLq+rta2/p+/H1x+AXKVSqBQzcpVSAahUgFL1u2IE/F098q/iS1AFKFW/FOrvIChXq9SgSg2CADQ+2v3oAVxHi6GtLdI7U3tAr1nraMvug1ytvWwfj498RmVjYwMCx2tGjsDqeF7uzH3aXUeOSE4dbdPXEh/Z1r53Q4fWbrLBya+NtX0s6ovsF9WlNf1t3Z2wJmFMZI+XG9PboaX8WU+P8G+bOvJvLAEIBEAQBCE1AKlmFPf873hccCnNyWcTCTXFeTEh/j6XXFJj7xNhuE5OexuzhYrGcimkNi6PT2cxCOQuYWuHQCRgsHpb2yVt3WwSjU2idfBFbTwhA0sUs7idPCGbSGIRCF0CAZdMomFQIiZdzGGSkM1MMoHPZhCxKCwCxqKR6WRCc0Mtm0YWcphEDJJCwLS38qgkRFN9aXsrs7WFRsQ18tiEzjY2HlOPhle1tzKZVBSysYLPwIt5VAKilkVGiXlUMroBB69u5ZK4NAwWXi1ikdq4VDKqnoxuEHMoHDKaiKzramG2MIlkVH07j9bGoxHR9RwGrqOVRSMhcah6IYfGpOBwyCYugyLiscg4FJWA5jAJOHQDAdvIYeKpJAS8qYLNwItbmHQKmscmCXkUEh5GxDRy6DgCpgHRVEknI3ksAgHTSMbBmBQ0Ad1Awjay6RgKoYmEa+QyCRwGEYdspJOwdBIuNiL0or11fEwki0rsEgsLXmS/yHr2+cPYPwtLuVo9o1ZDEKCGZiDwF6iaARWqwfYhva36euvOHFtneXzDBZ311tqapw03HfU9dKLisgMv1LP2gv7D0ycCtPa7bt5rue6AoabuieWHjizef2TRLqPV2qFmHokuN4fJzA/tfOXXEfX0t/HXX61MAjTmnFumcWHFbPP1c603zDbdp3H6hIa2+7pDaUcM80+eyjpueGWb+YHZh7bMPr5+tvG6OWarZhlvmH1u7axz+9a4GW6ytVh9PN7e46HPLWFJ2RdEXuBpx40aZ5bOu7hyoceyuQ4rZtuvnmWzaZaJwepzfkecgg+aBG07cO+g+bkdrutmG6+cY7lwzoW5c9zmzfVYNO/ysrmum5Z5bl/psnGO4aFl+ofnbrLf+EeBnx8tK+urqB36+A36PgGpJiDgCzDRM5DmOmy7/KPF/NHbJ6ARDvh3bnf375qF31hyuNxeiUQqk/VJ+/6c/ZK+/l6p7M/ZJ5VIZX190r7ffkpl0j5Z3++LMqmkX9Y72N/79dNbQDEBKL4O9BEyn9s9fW4Ew9iV1GnXoA7gaM5SWd7XceHndy2Srlo24TEXmyZhP+fWhVCyL9cHG+Tab0Td1CPfM+OkXuRkXyHnXqVkebNzr/CyPVkZrozUS3lX9GItdufdsKyNuoqMu05IvMl4fIf/4h7/ZTDv5R3+y1uCl9e5Wd7sp5fIT93w2R7EbHdEug3mkRU124Hywp6Qa43MOY8rdcRXuXOIif1dtZOfxL++j9IIOCwCOzb2UQWBcmhGoZ5WqWf+h7H8jwMmEARBEPgbPCUIyAFAAQIKpUquAAEVqJIrZqa+fXz/7d27D8Nv3sjefB2bGBv4MDrwZnTw9ZuRoTev+9+9HRkfe/f5/Ydv45++f/r8/fOXya/ffn6bmP4xqZj+pVBMzai/AeC0WqGGVGoQgqDJ8Y6cFPQxLd6e7V179rC1dLnbtfs2/tH5x26Gs8NEC4fIYuEYLB4G1VlRQHS5SNx9QLz/oFR33/CJPdLDmzv3rhPs3U01Nfvc0MhBIGhUBoPMHOrq64LBuFHhHR4udO8LovLn3d0CuVqt+idgCahUagAE5cr7YREu1na5GY+5FHxTZUFyVHDQ9WuJ4dF5j3KRFQhSA644M6++uJRHYcBqGnIePyeh8BwKszy/BN2EYJOZFQUlxS8LyGgCFUsoeZmHbYbx6fTy/FcVRfk8BhUDa6wtK8Yjm8hYRFnhCySsnohH19VUVFeU4DAILBpeUVqIQTUT8OiG2srmplomnYRCNFSU5XPZFBaThGiuZdDxQgETCa/HohsFfAYRC4fXVwpoJCGDjGms4ZBxbRwGAd6AbaoRsahcCg7bVCOgkzgUPAZWyySi+QwSGQ0jY5o7Wzg8OhHXXC/mMlrYFAy8ikVDioUUMqER1VzJYeCoRDi8oZJOwrKoRFhdFQpWR6egkPBKNLKaTkXisfV1NQVEfCOdimxuKiPgGkiEJnhjGaqxnIprQjdVNNcWU3FNRFRdY1UBHlFDwTYi6kuJqDoKAdbcUIJBVNPJCByqDgmrohKRRExzfMw9NyfbxLhIPovWIeK/zM4seJkz8WX89/nufw6WkEINQpBSDf2CoBmlSjmlgHr7xjeuPacx95zGQte5850WL7Bfq2G+dc6h8ysOh207XHD4xCvdY5F6jsbLjmnNOrh9lt6G2SZr55zTnGW6erbpjiVWxprWhgtO3DG9dt/jFqno1fRwz5v2LvMTjkvmnlo2137FbKc1c1zXznZcN8tce77ZlV2eITutozcZxOwyP7/VY9Ucs6UaDvPmu8ybe2neLPcl89wXzHXcstF79zqbXXN1Dy07dETzaICeQ3dCcJKu3nnNvfpLD5xYdERvif7hJQY6y012LjTas8zEYLO10UbT0ysPG64+/cfi85pzLJfPc1ys4bZwvsdCDfdlGi6a8xx2rnbfssF9kYbZ8vnG6+bq71uid+mws+2mE2U3YnkZBZ8EAvnE6PTE0K833O77diN2yz+en//6th70mgdAM39nLAEIUoKgYuL7BIVKZfO4PX2Svn6pRNYrkfX09Pe2DfV1D/QNyCQjkt4hSbdM2t0nk/RJJQO9stfdA4O9soH+vgFpz4Cka6hPIu3tGxl6PTX5AwQnZ6aGhvtRTOaD/GLT/AqdCtjeasT+eoQphR442F85KIX3dtQLWC+ZxLQuTianPhj/xKnoitZL23X4Wyfo4Wac5Au8HA9yjgst20306lrri+vCHD9Smhc6yaM40LIy7EJD1CX0A19aepAgK1ycF9leGNFWECLKCxC89ONke7OyPJk53rSX15j5V/DPnCoiT8KSTAhZtvhcO2LhRWqlB6HSi46MGuqu//q2TTk1Odg3jEETxt6/UUEzSmgagBQg9Nf2hv2zyQkE/E4jANUA8B814gAIARAEgIAKBCFABYLAnw2qAQAAVQoAkCuU0z9nJn9MTX39+uPtwAdMNbo+pwpd1NhG4nRzRMMdvUPiztcd3aOd3WM9vWMSSY9Q0NMqGujteTMy8vXLp5+/vikBuQqEVJAaVAHQ1A9pUQHJyLj7sN7AzgM927V6N++Wrd8j3nqAY+8yDkeyiVgOkypj0X8y6dwbN3FHj7eYGotNTrWdPjZgfLLn+DHaoaNIC0vh84yM8OAH0YlZT7LaWExRXQUrMYrufQnj6dJW8mKgs2VarVKA4N8fS5VCqQZAtUKVfj/hoqXNk6RkJgFVX/YyJvimxwXbByFhJZl58JJ6ahMWXVmLrqwSUml0LL6+tJxLpnbyBRQUmobBiDkcEhJJaG4W0OkiFpOMRgpZ9B5xC4OIJaGbO4QcAYvMJKFZZAyLjCLjmphUDI2MoZDQdBKGScVxWRQmDU8jY9gMIpdJZtEIHAalhSfgMTgtvBaxoLWFI2wViNqErUKOoL2lrVXQ2sIRdApEXXyhpEXczuZ380WSlvYOtqCT09LJFXXzxV281g6usLulVSJul3V0dQlFHXxhj0jcLWrtEoo6BcIekbirpaWVTxcLSe2tZHELqYVHEHDxAg6By8QL2BQek8og45kUAouOpVORDBqKzcQy6WgaBcHnElkMDI2CYNBQFFIznQRnEOBMIpyBb6Zim+j4Zg4FzaWieTQsl4phEhF0QjMeXYdD1VKJzTQSnIhtJONhdDKChIPFRgZdcrZJTYwWsGltQm5O5pPSwleTE1/+UVhCgFoFqpUQpFBDCkitnIHUUyq1WPx+8wrDlfOMls47u3yu8Zp5Jhvmmm6ba2q02sF39+WgrTZ3N5q573I+NO/U9lmnN84y15xls3z2xWVzXDQXum9Yell7qcteDYstGqf3ax63PqBXH3OPnv7A/9gJy/XaFmuOn1+vf3aDke5yg+MbHXYtPK+/5tLZNY7WmufMl5kc1XReu+D8iiX2i5c7r9C8umyR9/JFlxcttNu979qmbRdWLTZaqnF83bxTlquMSM7nmQ7GWGfDekc9mKNhk7Nluatj5c2Qx1cTjiw/u2+B5b6FtjqLrPbOP7dtkf2mxY6rFzqtWea+con7mpWemktdVi910tp69cAun+OHgjZv8p47x2bNcrfDf/jsnHv87JoTFzfrNqc9bGNixDzcELuWEXC633rpe4sFowEG0BshAMn/zliqIGgGBOUTP76RaTQWl98lkfb2S3tlPb39XV2D3a0j/R0y6WCPZKxbMtrbI5P19A739Q5JZVLpaM/AUF9/v6xP2tMxJOl8LZXKeoc+vP+hVIAA8P3LJ+GXcXxvT/aLghOZeZsqYdpwvAmVdZnFv8Hk3GUw4tpFpXz+KxotvUOQyW2+h33imOOytdBhM+b6EVqYKTvJgf3MmZZpy850annu2fUysKsogpMXRs0Nxj67hc3wJT32o2UEMjKC2Y+D+M+CWnPutub4C7Kv83J82LlXWblX2S99WC99uPnXuPlXmpPMK6JOwtLMmx6dJxS4USuvkCqvCYkP3vejvo/JVD+Vg7J3ODzp7ccBAJr4s28q8Fcf8AH/VykBQA3+nioIUKkBSK0EIRUIgSCkBiH1v1wFAUAFggolJJ8BZ36Bik9fJ2Rd/XG3o0136wfaXClOzO5jtXcyW8RUVjdHIBOKhlvFXUzWs/j450kpdcVlrRzhm4GRr+PjCqVSroZm1BAAANDU9HAzkuB0mWdkKdQ6Kt6j3b1Xp2vPMeYeA6Kla8fzF4/Cg5PjwoofJnVUVnHuRcCsLPFebr0Jke+epLXfutnieQXj6Nrkd51WmPXqSWpSbGrMveimyhJufUlT9B24n3fDFc+2ovzXHaIptVz+e5vzb4wlCEEq5e+KfTAz9dEFc5vEyBgysrmxPD8u9JajhXFkwG0aAi0g0AREYgeL3MbAc3DIbg67g8Xo5rD6BNxePqubS+/hMUQ0XBuD2CtgtHOprSzqYJe4S8AWschsErqNSxUy8HwqRsQitjDxDAKMQ0G1sIgMQjMVCxMw8DwaBtdczSQiRGwiFdvEIMDbeCw+lUVBEtrYLWJ2Cw1D5pKYnTwxm0CnooitTKGIwadjSR0cQSe3hYWjiBn8To6IgSFzCIxObpuQwuXgGR0ccXdLO4fC4FIY3aJ2AYNDx5PaeEIOhc4i0XrFnZ1CEY2IEnAJPZ1MDhNJIdbx2CgyoR6DqBKwyTwmFYdsZlGJXDaJiG+ikuB8LolJx+Cx9Sw6hk5F4bENLAaWRkFiETVULIxDQVMwjVRsE4eM5tGwBEQtA9/MoaAp6EYaDkYlwkm4JiK2gUlFs2hoPLqORoKTcLDgQN9LzjaZj5OEXGorn/X88cPK0qKpyYm/eZ7l/zogCFJBkFINAaAaUEGgAlApfk72Epl3Da3vHjwdts8geL/ede2TfnquxrsdtVY77tW8eHTNxWMrrAxW22kvsdi9xG7rEpeNS702LvdbsfjqiiU+2zfd2bbOc+lCaw0Ny8Uapw+tPRagcwhz6RzZ5STFxZDseJTkqN3splcfeLk28anhbtttS6x2rnTauujcroXGB+abai0w+mPZmU1LTbcsc9i4+NKG5Z4rV7nsPnxjl841Q8PIpUss588xstp0DmN1tN1qd4vdRrHzerHbdprLPrqfKe6Opyir3OUPe91ZRifnWRnPP2esccZIw/jUQlOduXoH5hjunWuyde65NXPMl822XDX/wh8r7Z3Nko9oBS1f6q658orWnqBl84y3LD6+d8V+ejNG9XNcPv1R+UEsS3OXWS9/a6bxOuAk9Eao/Htvw6ogSAGCqokfExQancPl90gkfTKJRNbd198h6e+U9Mt6evukPbIh2ZC0f7BzcEA8OtQ6OtQ61N/eL+scGukcGO6S9PbLegdlspGB0R8TMxAIKuSfhwepb143DY88r2owKarUgWPPizsiX4/mfvyUL+6IItP8u7szOzpeMmgPO/iZYlwcKcst8+KWfIettZe0Kz106m8bwqLN0SlW2ERrUqJjy/ObnYXhwpIobmk0syCCmRfGywvnZYdyMoPYjwP4T/xbMm+JnvsJMq9yM73Yzz3ZOZ7cF1d4eb6CfB9xyQ32C/f6B8Zl0QZl90+jcp2olVcJ5VfZ6KjXPQ2TH2Ty79ND/WMYPH70Q78S+g5A0xAIqsG/GEs1+G8p/4y6+09YAmoA/C+wVIEqAFKAgBxSygGV8tOH8V5Rd0rwfVdDa397z9gbQQISHVbb0NyIoBIpeDiSjEBxMHh/dy9r/TP2hhbwksbBdtm7oWGlXK6E1L8gUAmB0Mz0CIOBCA5pdr2EOGdBs7ZkmJkR9U2ajpnWOnh0lFVVFb4sLn1RU5TLq6n0ZR4ZAAAgAElEQVSiJKRWeftyMp/86OSDn4bl/R2/ulo/0Sj9RPz7vo7ezg4Rp4NKpFPwaGJt8auwmzUBvlU3rwtKioY7xL8gpeKfgCUEqX9j+fLxc0cLu4TwOEIzrLG88EGYv6uteWTg7er8Alx9I4+Iqy/JQVbn8QkoeGlx4eN0Fqq5i0WFFb+kwKo6WURk5avaV894+CY2Flaem8lAI9qY1OKspy8zUtvYVHRdWcXLZ2R4LRsPL83JgJW/4hKR8MqCuqJcLglJQdQWPEtD15VyiYiKl88aS1/yyVhkVUVZTjaPSGRiMI0lJTQkgovHwyvKUdVVIhqVhkTUlxYxCRgGHtVcXUHFIFsYdFRdHaKmvpXFxcMQjeU1QgabRSE3VFcS0EgBm4mCNaJgDUIOE4+CIxrq2gQ8No1cV1lCxjW3CqlYVDUaUcFloZDNZTUVr3gsEp2Er6uswCMRBGxzTWUhAlZNJaGRzTU1lYV4DAyDrG+oLSUTECQ8vLaiENVUTUI3wWpKkQ1VFGwzBlbTUFVMxSN+XySgGknY5trKImRTNQnb3NxQgWiqpBDgWGRd4K0rrk5WmY8TWng0AZv2OD25vrpienICBJT/lHeWf64tIRCCIECtVkEgqPzxrZvJvH+De8W83d1I6GzQcsmI6m7BCA9HpRYdWHd2+yrLHcvN/1hguG+hsdYCs10LrDYvsNuwyHXdYg/NxR6aSzy3rL9+/NAdR6fspau9lyx31lltdm3LHrTlgRaHDR1OmiKH5a3uW2hX9+FCrIgZSUlXInbMO3ho4Wn9xceNFmpbLzpkufiA0eJdJxbv0114cufsc2tnW8+fY75A02rbVrdLNk+WL7bctNbh3IaTaOu9fbZbum1Xddosk/qf/l6RNIl++ZXZzM8rfu4RY7noeOxBl2cn7FN26aXvOp172Dp9n+mjo/Yxuk5nF+nvmq2vOct05XyHVQvMDmy/tH2Nk97BIMMjEfo6IUvnn9VcZrxq5SkKngcqfoLglOprn+yRt8x25aiZxkjASejt3xvLf4U/gxPff1CpdC6HJ+ntlUklUmm3VNbRL+0c7u2T9g12D46Kht+x+l9TZSNk2RBBKsNIu9FDPZShYcHrD+2jY50Dsl6Z7N3Ye6VcBarkKsXnkSEWkfiISg8tqzYpqjjObbk5/ql4/GP112/lr9+mk+lXWlqjerqzWZRUMetRNzmRWeDz3HVn4umlCfpLM+12V/mfbYy5UBdjWxlkBrtnjY52ZD67zi8O45REMvIj6TkRrOwITuZd2iMfQqIHKeES+YErNcGFmuBEirenpDlwnrvxc715uVeFr3xaCnxaCq/gH9sV3TuWffdgfcZ5ark3tsQTXXGjnfVi6mOv/MfE8OAoCosZeT+ggCaV0AwIgdD/DSx/z98sqtRKQP2fsAT+A0sVpIBUCrVcASqU42/eSVra4wPCwi/7Rnr6pt8LF1AJTDqFTGcwGEwWlcan0ltItJSQiCifwNtOV1gN5F5W+6hEqpieAkBoBgLlarVCpQB+/pge7p/uFn9nkT6g6kfLi/szc9sTnrAeZvXTmC0iPpaGJxKQnTQKNbuA9bxkUjY8I/85qf71A5ycVk4qpianv35VTc/Ip+Q/v8knv09//jwuZBFyE8Jf3QsoDLtLrygb7GyXg4Dqb78N+6/W4KBaBZbkvnKysI8PjcXUNTaUFSdEhrra2ty7HViSW1hbXI1phNeVldSWFnBwxPr80qKn2Sw0vpPFJcNgdARCwueysUhERQmPgO5gMcnN6BYaS9IipiDQzRVVPQKhkEqloZAsPE5AITNxGBoK3kIhcvAYLh7TyWG2M2k8ApZHwIrpFA4OLSATRDQCn4xiYhvbWIQ2FoFDaG6hoTs4pE4uqYND6uKRO7gkAQPTwiO2t1DbBNRWPkUsoLdyaTwGuU3IbWExBEy6gEVv5TN5LLKIz2gXsflsSiufIeRSRXyGiM9oa2F3iLhiPrdd2NIpEjIpeA4Dz2fjGVQkhQAXcqhcBo1JJtMIJBaNRCFiWHQSk0Yk4VFkAppCxJDwKDwGTiPj6BQ8hYihEDF0Mo5BxlFJWDoZTyVgCBg4nYwjYhFkPIpGxJJxKCIGwaGTaUQsBt5IJaBIWDgO2eDv5+3uYvv8SVILl8ahk9KSHjTWVv2a+gGoFP8cLP/1C/s76lMNQPLxH6IGzjVdqc2qbpvV/Mu7xf4numIvdGfca83KCzW/qrf8kNNmY8/Nhu4b9Nw3n76w3vD8WmPzTbaHl53bMkt/8xyjjRpn/lh+zs40YbWmx64ddw6vcfLZoos5v6vVflGP62yW+4axl+GfMQUzfGRfVbEgu8x5/fH7B63zjp19tf/oqwNni05aPTlm+PSMfdTxS+cWm+2aZaw5x0RzpcXGRef1tl1bt8zS9ly4n4E9yXl/j+3aLrvVvRd3ymEvP3O5o1xebnh4SWQ0Iv6p20adJ2csc04efK67JfvQvod7dwZvWP/KzDzZ2OqYxrYt8w4sXmA4e7GFxmLTXbtct623Mdh3xezQrSNbLvk6Zx07eHP9WjsySQyopgFwSvWlt+eh56DjupFzCwb9T0FvWpTgr//q2OP/h/HfjuXvAiDo+8QknULns3nS3t6BPkm/tLtf2jnY1zXSI5X0jzAGRhp7+svbpaXC3mphb01rZ1mbKL9bUN7ZjewaovS/5g4OdI++/vp9AlDJVTPfAOWnr1+6uJwiDCosM1v/We5+GsdT0p/A5YfRWTdobI8mpA1XENzXlc0iJfPJSd2UZFH13WxP7Sj9xRkW20uuGj5yORpmvivOXif7yulC3zN1IVbkR16cgrvs4nuswihmbjQ7K5r57DYp1R193wkTbY8Is4QHn2sONm0OMUZGniUmWtEeOTGfeQhfXhXlX2vJ92ZkOVdEGTy8tqPsgSGl1AvxyhVZcoWLT/35oVU5OT4yPITAIIfeDc5A0wq1XAVB4P89LCEIgH5j+Xtl+WdrOggE1ADwH1hCcjmgVL5/80bW1vEyKf3x3TDsizx+U103HUdBNDTX1VAwKDYew8NiRXj8o9DwrKj47KgkAYLaSROMSPtmpiZ/V5oo1erfETwKxU9QNQUqJ8BfX8Afn6Av36Cxb8D7CWDi57Rc/nn6++TUxK9P49OSN3LZN+i7akqu/AaqvgGKnn4ZrKa+IrcQX4P8/uYbJFerlJACBD58flNX9epJbFhWbCS+plrW1aUCIRXwd8cSgH73OAXUANRYXu1wzirmThi6tg5eVZkUFWVrZnnDK6C+HI9q4CAa2AxyBwXfQkYJWfgOMau/iz/SLRjuE78Ws3va2N3t3C4hvVVIb+VSRB186WDPWK94SNI23CGQdAr7xNyuFlY7k8il49kChohLZlPRRBaexiWzuGRmB69VQOVyiAw2gcYjs7hkFpdMa+Oy+TRKd4ugU8DjUkgiFqOnVdgp4Im5LIm4pVPA4zGp7SJ+p1jUwuXw2ZxWQQuPyWXROK38Dj5TxGOIBKzWNn4njy5s4Yi7RL0CZouA2dLCEYs44ha2uJXb3sbvEDBbBQyRiN3KotBFPLZYwGLTCQwypoXL5DGYbCqTQ2VzGHQSDsekkth0GoVAIOEwNBKRx2KQcFgKAc9h0GlkEpNBFXA5DBqFQadwWAwhn0skYCkkIo1MIhFwOBSKgEbTCEQsHIGBwyl4LB4Fx6OaYXWVXpcuerk7ZT9LE7BpVAIm8X4Moql+5tfPfxaWkBoEfj/JIARCahCQ/+RVSnx29p+f3+mwszvCdYZb8VVC6UbCRVlV9T4x9/bovTh9vkzvbNFh/eITBunaBx+fNsuw9jVbY7RjjsHSWadXLrXZuMTG4A/fDYtMbE2jz+y8dX2bCdnmj3abpS2OqyTJLhMieqtQVvokJ9fZgp8QH2F46e4h12Rt88e7jj3cZxi186jv2r2Rxx2uH7p8YO6ZTbPOrphltmS26fq55w9u8dBcbGxjcN1ly5FGc+0OhxUt9ouHQ86DQnwPpcXLIdp0k36tlzs7LtF+/Sm7bRdM1p2x3HnWYovJKU19g1WnTbfbGO64sHrWsZUap5bMP7NW03bTSpvtq20055/U/cNVZ4vbhvkWR3b6aG9xPaV7jcnsUEKTAPBJ9bOjM9ur32XToIWmNNQWGulWK1UQ+HfFEvgTS/X3iUkGhS5gc2XdPYN9koG+Hmlfl1TWK+0f5vQPlXd1PRKKHvLb84XS2tYBVO9QvaSnRNZeJG4vZLaW8drRvdKuz59+gHIQ/AVMfwAV7xTy19PTXcODVTiCT3WTEQxrQmW7MrheOIptE/pME9qMxfGX9WaLOU9aqCm9jLQedGxRgEGa1bZXl45FG2+z2TTHaffivFv25DT/mju2jWG2yPiLlGwf6kt/5qt7zOxIXlaU6MVd1hMvzmNvUeZ1wSNvVpIbN9WdleJCS3KgptiT0xxoGW68HK/2Ir/WgiusbJemByZp3tuKovQpRZ6IHCdkgTuu4s6XIZJiYmh0uA+FhQ+PDcshuRxS/rtHiPqvxFL1bylBlerPTtoqlUIOAkoQVKpAOQipIAiElCCoABVTiunvUzPTvxQKuRKYAUGFUvnrl+JX/1D/iEz6bXjkjVD0oaXlS5tQMSoFP7+d+fRePvZa9WZoZlj6VdLNa2oglpVTa+s7KKxOjlAmk0xN/4Qg8HefWCUAqkBICamUkGoGlE9D8hlADimU6ilA/QsCfqmUADilUkCAcmJsrI/VxqmjdbM6lDOqGQUw9fMXAY6J9g+5dy0g0jeICiPJJ+UAqJZD0JTqV4+0IyM9Pu1BLLqxsbuj61/N3P8BWKoUKjUA4WFIBzPzaP9ARGVlU0VZSswDJ6tLxgYX7c8HXfd6FnanPCy4/K5/foDfi4jgkkfJyKzHhKwn+PxcamkBPTsTmZOJfJmNLikgFeUTy0oozY0tiGZRVQWtsYFHIvTU17FKiwkNdUwYjFtciKoux6CaqDXl6KoSBLqZjmyiFORWY+AMEobbUIUrL4Qhm+g1ZZjCFw04BBcD59SW4zBwNpXQ2lBFrKvA00ntzXXUohdN8HomrJZRkAMrK8AiG4SFudhXWejaMvaLp6hnqU3lebTyl7TnafC8J9i6El7eE1z2Q0TlK0buI1RWGrwqn1maS36SWF5XguXTOlAN2ObaRjqJgIE3NdVW0Ul4PBILq4ERUSQaiQKra8AgkAwyFYfCwOob8CgMBo6qr64lYXFELL6ivAKJRFLIlIb6BgQCQSQQEXBEbW0NFotDIJA1NdUoJBqPxsHrm9AwJBmLR8PgyMYGMg4Nq6t2c7L38bqU8yyDQyfjUc1JD2LxaIRiZgpQKf457yz/M5YACKkBQP6TXS7z2SGz1BBd2PmjNuNHK63w0WNfM9vC60HkmFTPTdo3t+kFrNcP2nz6xjrdi4u3e2w+4qVte0Dj+MbZhsvnnF213H7DYludDW5r5h8/c/z6rkV2nusN2Bd2t1ktEditUdTEfuNQ74e9OLTqUJmbMyHsbpjNZYM1+laa+hc19U1XHjFZd9xg9eEzO8x0N5xfM+/M0jlmC+aZ7t7luXOV48419gvnHzM/4mavuavx7P5epxWtdgvH413fFjwtS8jSWqkfZere6GLFiIk/u8l074Lz2zROb9Q4tmn+6fXzTm1aZLplmcXGFVbL55st0TDTmGO8b6+v3oEbx7W89221193pqr3VZf0ii32b3Xestj6+34VB75QDCgiYVv2UduXe7HfZOWi5fuSBO/SxH1IBf2sslRAEgOofEz8YFKqQzZF2dw9IJTKZRCLt6RmUsQeGK9s6HvIFSS2tz9ol5V0jsPZB+tB7wtBw00BvTVtHCVOUS+UWcIXMd+8/g0oFNA0qPoLyUYVyGAAk4x/rcSSPqiZ9HM2CznND4K0bUUbN+JNo8lkGx3u4P3uop1DESO2gJUsI8U3xNs/ctLNcD1/XWW6xfpaz1vIC/4uouGvV/jb1d63gsRcITz1pL28KyyLbS+JEuRH0R964BAd66qWOHP+O5/5tT2+1ZFxvDDRDRFiyMi7RM1xpT9xZmZf5L7xaC65wsl0QCWezru8tjzlFznWFP7GDZToUJFr2sfJ/vhMN9YlwOMSbd28UECAHVSoIAv7ipgQgBCpApRJU/j77CgBKlVIOAioIBACFXCWfUSinp6cmv41/+vzm4/jguzeSkZHeQVmv5N2bN1++jcuBmV+g/P2PT0PvX/+cnIDk8l9DQ2NUyhgBO04nfOFQv/GZn3j0H/1d3/u7fg50K8dHgckvym+ff45/bOXzemU9P2emwN8PJqAGlX+29gEASAmCkxA4qYZUIPi7rBr6HSyhAr6OvcdU1qZEPAgNiEyISeGQ2dNff858/sFFEeNuh924dM3dwf1R0uMvH7+qAEgOglOA4svkt5qG6uTUJBisuauzGwL/vcv5XxWY/r/czP88/mIslWoAYhLItsYm9/x8ERWlsPKylJgkZxu/w1qOBrqB9lbPLzmXu7lUmRg/PXY02sQk5eLFlz6+VYF3myOisHeDG69eK/S+8vK2f2lUNCzsXnVkbG1kTE14dEV4TGVYZGlEbEXU/erYhNrUR4jUJ6j7iTWJSZVPnzU9fFSbllb15Gljanp1anrN06eNlVWM6mpWSMhzV5f7Fx1Srcwf+F7Ju+FbeM3r5e0bJUEBVYG3yn2v5l/3KXB3yTxnFGtqEGOqH2twMPT0kQhXu2xzw6T92/x1dwYf3nXv4PaQA1uDdLYE7V3jv29dwPGdEQc3B+1b56+zJejQ1pB96/z1dkean0g1ORYQciMd38yn4wU0HINH51IwJAwMxaIwCSgiogFDxjHRcHx9dRMShsGjiLB6RGMNDIckNtejmmoROCQRCcPW1jTB4RgEitDQiEQg8Vg8taEJVdeAQGFI9Y2I2vpmBALfVIsoL6yC1SKb65AVRZX1lfXwhiZ4fcOli45+V71fPH/KZVCQTXVpSfF0MkGl+AWoFOp/yGlYtVoNqSGVWg1BoBpUghAEAPJJVmmfz45+m0VdXge+12X0NaLO7j5zWfd04fUr+OTEI4t2HFl8Umee4eEFljoaxjqLDA4tO7V/yZmNsw01Z5ksnWWmu/fGkd0+R3a4L5t38NQxrx0LzJ2WH6DbbJU6rWmxXTOZfVP0KNVR99KZZQbIKzeJ0eFXztttWqGzeYHB1vlmmgtMls43WLHEYOUKwyWLzizQMF24wHzRIlNDw6Bje7zcHRJXaZ50OO1hu3xzk8muAafl3baLPkfYEW54pV0KtFxnkGlijbxojI9LNNjmsHedl87WS7vWWS2fZ7p03tmtG1y2rHfdvNF104ZLS5bYaMy3OHDA3+DQbUfz6HMGN50tI/X2e69ZYLp348Vtq87p7LJmULtVCkitBFRfh0SP/d546L622zGWeg36MvDvfNT/lvv/F2EJ/Zj4zqBQBGx2X093r7Svp7+/c3CI2z9UKO5KorESWJx0oTC3ta2qvYcx/K7v+/TA9C9yf189k9HI4WfhKMlYSg6b3zX146vqx8ePPUrFsEo19O0Hs70zvgFxFo434rZeZnKv1zTYNWOsyJzzRLYJkWnT25000FvULngiJD/ooSTS8q7lXjv6zEXH7/BK83Wzo+10ayMuN4a5wcNc0BFOqGhHSoYH79Wt1uKgzqLQpuDzhdeOkRKduBlXuem+oowARvy1XFc9r10Lcrz0RHkBrOxr9Cwv2nN3VvZlQZ4nO/Mi4r7pqxv7YfdNYfHnqmKMahNNngXqwrJ9RsVNoxIOHtU49vbdn/uEEAj+xRFdAAQqQKUcVPwOfAYAJaCUA3K5/OfPyc+fJz6Oj70ZfjM0ONwrHW6XsJFkOoxAakRjGpr7u3s+fHw7o/w5If8+8GHkw+RnheoX8Gt6lMtFPXkCT02i5jxl5GfzSvJaa0r5FQV1aXGEguxP3a3Ajy/Q9GR/by8CAe+RSf6FJQgBIKQE1Sro94RU0AwETashFQT+GVwCQiAIQirg2+g7XGVdWkLq9TshV3xvZaQ+edc/Ovn2Cx/HiPQPd7B2trG6GHQ3anhkVAWAShBQqFQKQNXW3fksJ7uuqam7R/I7cepvi+XvDFAIggAAAFQAqAL4LLb5KaOw637oqlJUdeX9sHgTPY992y+dNnhw0bnEzqnE5Hz+CaOsk8aPz1pm2TkXe91ovhFMuBmM97nZ7O5e6nW5JOR2U4Q/LOBGeUh4TURc473o2juhpaHhlVH3G6MeNMcmouNS8LEphKhEdEIKKiUFlfGY/Ogp4X4qPDYJkfiIEpeMyHyBb4C3+914YXAsyuhoysnDSeZnMm3P59la5dnb5V+4UHzBscTuQvF567yTho+PnXiosz9dd/fjQ7seau1+YGbxQu/Uw13bYvZvSD6wLl17c+ruTfE7Vsf9sfr+zlVxWmvj96+N11mfeGhD4sH18TobEk788cjkcM6ZE4k3fXKxSDGf0UnH8IqeNTyLr8pMbsx7hnr+tPHxk8bMLOST57CMp3VPn9c+eVr18GFpxsPypxm1Tx/VZzysT0+tephWmfGkOiWjLDG1OP1RVcaTxidZiMe5iLTc5pTchsTMqrTnlckZJamppUnxRQlxRQ9ii+PjipITC3KyKytKGxxsHW74+Ba9zOMy6LCG6tSkB3wOE1DNACqFWg2q1eDvfzb/Dd/+X4ul+l9YKiAIVCl/facXtntukdgsHrytz43wLPWNtVprGHParNTbDpOSqLPGaOtq5x3rfVYu8lo8z3HlYquNmtY71jttX+uyeoHt0tnnju6/cfyAb3hg8fbNp91cojbMNXRcvpdpv7XDapH08s7e22ebvTxct1sEaDnUOriT4h5cs/XYs8/u4KHAXXvDV670XLXKZa+Wr/Z+n/17ru7Y4L5Sw2LpXEMroxDDg1eCb+Vs3HjqUXiWz66DSLM9Aw6Lhy5qDvqcanR0CNe/cHnVQYyTHe6SUU104q6tLod1Y08eDt67/dKKpfYLF57fu/fG3r1+WlrXd+66On/+OY35Zod0Ao5p+3g6JhvpXfG/+tjVNkb/wNXNq8zXLNE7uNuciOWDckgtV6q+DYse3xrzPj7mvP/DU3/oyxAA/t2xBAEQ+DHxlUEl8jms3p6eLqm0Y2BYNDiK7pamcMWxFG5WS0d5Z08Rh1XOpnPGRvqnfrwHVCxJD43P7hoeKCBR76NISRQWvL+/b2KstYv09at4aqpjZBROIN+uh5tRuXZd0ptMnh8cdYlAdRP3eLf1ebKEnm1tyZKego7W5yxibBv5gbg+uDzkTLrT7uDT664eXlEcZAuLdWsIcSDFedDjvYhxbuQ0d+bzK8I8n5Zcb2zUOUrCBUqCS8uTm61P75KiryKCL5f72Uab7asOvdBRHst+dZv+8ho1+zIj252X68544oi+b1oTcgKXZFF8W/fVjYM1MaeyAg5UJjv00fNHuyhERP37N+9BQK1SqUEI/KvrLEE1pISAGUA+LZ+e/Pnjy+fxT+/fvRsZGerpeS3pe90nHZFJhnp6hjt7ZJy259Gp7mcd7A3Mbl++Qsfih6W93z99eDs6+PbD65+qKQUoB6Yn5e/fTw0N/hrunxrs/dzT+mO4T/357VdpZwcF+6anDfz+BZqRy3/+epVbUF5aI+uT/Zr+Bf0rHhoCVX++QlVBahX023IAUgFqlUr9O3JQBSqVP99/5KIIRTmFvjfuenn6Bl6/wyNzPw59oGOZvp7++odMTuuaX7t8u69fpgIVEAiAChWgBL59/9GIgNfBGrslPQCggqC/H5b/2/h3Cne7uO38GfNg3zuNpcWImtrQ23GH93saGSRcdKly9aoxtX9x2OTZEZMsU8usC64Fl31qfe6gfIMxnrea3K9Ve3lV+HlXhPnWxfjVx4U0BYVW3QmtCI2oiY5rjohuirqPin6Ai00kRyZQ7j2g3LtPfhBPTklmpKfzUjOY8Q9pMcnM8FiW352amITqwmKGu3OOydFnprrZZkdz7IxL3Ozq3J0b3d2avDxRXlcwrpcRdo71xhYlugYvDx7MP763TG9f0QHtR2esc0+ez9y3O/HguifaK57tXvXwj01p29albV2T9sea9L1rH+5bk75/Var26tQDa1N1NqYf3/nU+EiByalsH5+Shnp+QzWmJKvezzHR49zj284V4bdg0RGIsKimwPDGkBh4cHRDcGRlSERJyL3i4OCSoDsVIUF1ocGNoaEN4RH1IRFVt4MLA4KKg4Mqg4NqQiObQ+PRd1NQgSnwwMT6uw+qgmPLg0OLAwOL/f3LAgJq/P0rb95+FRFZkPawxMTU5toV3/zcPAaFVF9TkZIc39EuAgC5SqWAIABSg+DfHktIrQb+A0s5BKkUyukJekGb9zaJ3YrBm4Z4D9v0k85uyw6W2dvAr10oD4jW/+Pq8cMPtPaHbtgcuGip8849V48cv3XgkK+W1jXNZbYac84cO3TzuK5PeHDRnj3GsfGFBnsvu647QLPf3G277HPYGbTFgXLrC46rtBMMLJrcnKkJT/S3nj1y0Ge/zt0tO4PWL/dcs8Te6GjQWb2gs8eCzhy8c3Cj56rZRnYnw07t94gNL9qw0SAvuSjRzIrtfKLfYemw+3rOBW3K9RsOK/cFbT1KvmDZFn31lq3Huu1e2kcSdbTvHNK5tXnT5a1bPH2uFXt75trbJt0JKLOzjl+2yPjYIb9TR2+42ccZ610J9c92tYs2PnHD8Xy0pcnNs4Zu7aJ2UPlNrfis+t4jfuIz6qH73lVn/HkI+PWt6j+3a/n/reZ/O5aQCgIAUPnj+xcGlcjlsnolfR39Q+LhUZbsdTFXHElvS6S313UMtX/8Ru4UlxAbyUNiwfiA+NMoXsBpFdDfjEoqKKRIGPY+jZ9OpRNl7R0DLNkAYXAQ/e49rrMjB0f0xlAsSSxrJN6qrtkCS3HsGwp58yGppyetszO7s/NVZ2cui3pfiI/qRFkltwUAACAASURBVIRjUi88sNoYd35L8sUDlfds4LGO+DhXXoqPMM2PmeiFf+BMSHFEPTAj3DdiJZsxky5QH1xiJftiwi4Tov26X6SIcxMr7l6CJVwXlSfwK+6xim4wXl1hvvDg5FyiPLRFxhijY4yRUcaPLmzI9dxdeufg02s7iqJMKOURMh6Chmr6OPoBUqlBpfq3In/tylINKUDVT/nUl29fXr8e7u3uahMKRRzuWP/AaJ90qKunSygQ0hl8HKWXJnh1P+Om7WXPcw6h127i6pskraIvQ0Ofhvq/fBybmv4uV0wDM1Pg1CT08wc09RWc/qyY/iyf+a6Y+QHIJxU/vgLTPyGlCpBDve2yAL+w6jLYUM+AYupPLFWQQgUpgd+LSghUg6BapVIDShBUqNSKGbViGpIrIKUSkMu//+hkcKtzyy7beNqftnMwtEOUIcakH/HNDOfz3job9U+sOx10KWTsw5gKlEMqpVqhAqaVSoWqvbMTjkF19HQCgPJvh+X/afw7hVvaJ7W1cvG7ElpUUF5bh/K7maqldfu0Ya65VfVZ6+LjRs+0j2cYmLzy8Cz3v10dGt4c9QATfh95K6TiokfGJc8noWEVMRE1/j45t/3yQ0LrQ8ObA0MaQyPR92JIkQ8YMYnsuBReXDIvLpH7IImX8kj48Gl7WkZbXBItMo4YGU13sC0+fjgkMqyo9BXF6Vza8R3xuluTdLcmHduVqq+drq/z8PjBlOM6qfpHMo7pPjx8MF1rd+L2HUlb1yXu00w8tDbu4LawY0cj9mn571sfeHRV7AnNh1orU7atSd20Jn3TqvRtq9J3rX64e1X6Hs20vavSdmkm71gRv2Nl/J71yfu2RVmbPairoKEbiRW5TY6nQ2wOJzifyvKwfnXrWlVoSHN4BC40Ah8Ujg6NhEXGNIVHNYSGNoaFIu+FYkJDMaGhiHvhzZGRzVH3YNEhsLhgxP0QVFIsOTmZeT+dGfuIEZdGe5BMSUgkREY3RUTD7oUjAgLhPr61nt6Fnt7PAgKfnzN3v3E9qOBVEZNKri4vfpieLO3rBkGFUin/Z2GpUKshCFCDvyBIqVBOfaPktV/7Q2y5ZPC6KcHJNumAid+qPQ1OtoyggEhj3yObbx3Sity3x2/7Fm9NTcszJoGOzjEWNvfcLj8+Zx67eInp0SPXj+h6R4QW7T9wNiG1xNYw0HPbUarDlk57zS+hJo1mR58Z217cuOeprRnh7vVsr/A/NM7obvXZv8tn2x8+O9e771xr7+mYeNU1+YJFlPfFp6Z64cs1TKzPRJ084BFzr2DT5pMvU4uTrC4w3Ax6Liz75L+fbruvxtXDbrXug6NWuEuu7ISIA1tPL93otWlb4LZNXmvXOq1YfH7V8vN2lnE25hFn9K872UYd1nJZsUDP6NiNk7q+Xs7JRnre4XdeuNlHnz15y9Eq0t4i4KZPdLuY2y/BSduRspYKdNjZN96Hxt0Pf3gWCn7/pAShvy+WoBpUQoASVE18/0KnEPlsplQi6R4Yah0Zw0qGH1MFMfSOFFJLPb9j+OtXsayrEteA7uahBkSIbi6MhGwXU0cGhDgG5UE96gFFGEdiVIp5kvfi1++YY2PUn5PtkxOCrq5HBNrFRszJ6iZ9NNERT/HgtYR0diX3dr/o7S3o7MqT9LwSMJN52HuChluisqsFt3QSbTZkeeg2hFtj4ux5j66KM261ZfjzUnzQkXa4+9al1/c33NHGhh8lRVuSY91w0e6k+OvdhalvYfmiV8m1UVeomaFtlUnswiBOyW1OoQ/nlRc7x4WcZtkcYYCNNqq+qZNguqTAc0/lXZ3HXpuf3z6UH2tLbcgkwas/vHkPqiCVEgJ/lzv+lVgqIWgGBCYmJ18PjVLQ5OyUZznJzxoKqvpbu+loArq2gQqD01EYNoY8wOng1OIT/CJSwxIexacjKxsGeCKZqKWzlSfis3s6RH1iwdsu0dRg14+Bjul3/d8+DnybeDMx8Xby6xtwchyY/AqqVFMzqq/f5ZmPi9wsvZuL4MOSAfnUtBoCIQgA1MrfWAJqFaQG1dCfWEKgUqVWytXKGUihABUz8l+q6V8ycSeiDHbV5vrpDcZGm03yEvN6Wvsaa7GWp9wNtlmd3Wb5KCh94ts3EFQACjmkBFW/FBAAvv/wAUfEd3Z1gCDwt9uG/T+N30eQAAAYGhp2tLvk63W3IL+iqgZ9KyBz+45bGzdGbd6SsHtv4n7thCO6Gectyvxu1d8Nq7sbUXMnqjw4riwwJu+iT6zFxcCrgSlXA1KOnHTW3n/R/eKTIP96j8vFFy4W+PjjoxI7Y1N6wu+LgsIYd+4Qg+4SQqJodyJpV26irO1zjYxSjPTSj2sl7lrnnRBWQWjo9LHL3rbk7rqlsWuW3l+/InbDqtgNq6PXaoavXRW+YW30xvVxO7en7Prj4fbd6Tu239fZEq6z7vqh7Ve193gfOuCjp+Wvtcxr34qgHWtjV66IW6OZunZl6oaVaVs007atSN22PHXHipQtyxI3LIpdsyB63eKoVfO9929zaaqgiJhttfkYi8P++5ZfN9j+wNbguYd94U2vmru3UHfuEPwDMXfuIoJD4UEhzYGB8KA7uKBAwt1AzJ1AZGgwPDQYfud2w13f6ns36iJu10fcbYqIQIXF4sLuE8PjqFHRjNhoamQ0/F4kLOBu02XPajv7IgvLbGvbp65uGdbWtwL8Y4sKyxlUcnlxfsaj1KFBKQjIlUq5+nd51T8BS9WfWKrU4BQEyQHV9AQlT+yzS2yrKfUzh9lYRO45cW//6eYrt0nh6frLT2tt8N296cb+LZe3rrRav+KM+Vk/F7cIG4cQJ5dEAwP/eXP0DPRvHz96LTK06KCu+YPkQlvjO5e2HqZd3NnrsumtvxHCyTrLwdfjoF7RbU9cfKzp9nMb5lntWOi0a62Tpqb14gWGm9abOTrec/eMdXSJuez9dOsfbguWnjU2i9A/6BkbVrRjh2lOSlmCjRvO1VDgsPxduB7Z5QQrKc1JyyzZ6lZr2gs/w/MLNI7OWnhhuYbDsnnn5s0zXTrPaN3Kc64O9y9fvO9kHeLtev/4AZcV84+eO3lbX+eat2va6eNe0WEFrg4xZ/T8LtpGWJ69Hh6SPjTU+XaE/H6IPD6A5KQ5v/E89OnykU9ZYeDER4Xqb7yyBNWQEoJmQPDz9+9UCrmFSR/q7ujtk7S/+5jf2h1L5d+nih7hyCgxt++DZHC0lysQNnMEJSLeSxaaxGhu66NI+mh9HGodghSP4YSS+Nk8bvvb1ref+EOvmZ/Hu2cme0dGKqlsv3rkWQzZuafvcZs4V8DPlkrzpQNPhS3JHe1Zg30l7ZxHdFgAvcqNWWyNSj2W77Mtz30PPMiUEGvFf+glfnyr42lg60M/UoQNKsgIHnAUE3QCEXAcHmBS629OSrn6Bpc9THjJKY+HPbyOSLsmenVPUhzV+ipAWHxbUOTLy3NnZdkTU4wRUcewUfqFl7c9PLfs5cWthTf2PPfdnhNwqOGRG6UhA48se/NuTA5CcgUAAsr/ASynAPD/oe49o5pa13Z/EQglhNBC6L0p0ov03nvvXQHpvfeuKKLSFexdUUR676Bgo1fpIooiNWWW/D+w1tr7nP/7jrPPeffaY617ZGRkzE9JZub85b6e67nub1u/5icWb1yo0Dyh6qHn6G7g0Pakvvt16/ue/k8DfQO9nd0dHT21bR9qe67F5V3OunylsKi9rvnHh+n3Pd09ve3DAz1zQ0Pvnz5uu5C5+uDGfNXVtep7K/Uvxmsfr3bX773p3O1pJY5+2JqeW17aHBlbcnYI9DTyel32fHFm7vBw/yg87Ghn59GulaMFIRIEkkAIhkAQhkASRDzaGwmAEBH8PDHz4v6rQNc4FW4LEzHHjMCMwc7uO1X3DJSdjWTc7VTcbhVU7v3ahSCQSCRCIAQAAARBW1tbDY2NY2NjJBLpv/TB/utf5j/Xn3Wbg+EjDRYAgLXVNWdbpzNOXjdKSp4+ehkTWczN5k1PHcBAE8FEF8SGDhDlileVvmxiUWrvWe5x7vq5iIrQuJLIhMu5lytzLpVdKb2Zkn5BV9/yJI+6PKeNlligjEAgL3sAv3CypMJVcflrgifzuPkSuDnCeLnCOATCMYIxGO5YZsw5VkZ/boawk9gUGZ6wxICb1TeH3I0KsDRhNNTp1LTZdHRZ9OgsRoYMNH0qCpVER51Ag4hjQKUxMWXQs8YKCEUYKEbZqARGeeQlhZUVZr24kvLU2yjZVCn51IlUGnQsmi4DTZvORJuBoctiRWZiaDOwyHQsbTozTTIjdRITdTwn/blTPPbVt1vbXnWVXXisJurHR+0rz5VjLF9uq1vlaf0kxKs5IrA3Iqg7IrQ9MqI1OqozJrovMrwvIrQ3PLg9IqQpLrI+LrYxKvp1QnRtWvyrpOgn0ZH3Y1OeR2fWRWe3xWb2xae9TUx9G5fcmJDcmJDSHZvwNjzybVDwgP+5Fj//p84uOTGxl+7ff9rW1lxZUXLpYt762tLfFpZEErQHkw5B8OBna9kbL4H1c5IjPlojaZHpBtZJRgGvM57ZSDnSU8qSIzSoKU2YyEzoyNTR1Goqpz2NTYMMjEKMjOI0VcJQlKqaCoGKEl4xIRWyciZp2TdsDaKd+WQ7HEVm3EU+eSiMpSWVeiR5KNnUXq5wOG3GQKlGRWaGOqZNe0z5OEIHQaWNYdO3tIlx8Ui2so01MYvV0AxH0WvqakeqnHBLDKsUEja+nHEny9a7zs1g2FPgU5B001mDgbIbqsJahWHloXpBLOQnyKkNqSit2I5pM5KpH6fQoaVQ42QxcLBK9nLLdLKNs7OMtjaN5cToK8n4yZ709HA4ryjlkhxz0948QUcl0MU2xVDnbEZK0e7uTwjYIBG/AHsTH68GLDpJfXOW+X4lDP65RPzd4POXhCUMEWEIB0Hffu22tbW97e76PD46NTM3uLR+vutNTPvb5I6RKy3tneODU/ODi6N9S8PvevuGyprrChseDr9rnZvsmOx6utZU01DTkPqqI7L73fme7vbJprHPz0anbi0tPf+13TAxfeF1s93TV3pD7wN//nq0vvZicvzuj61XX77eHnl//t1I4dxE5fhQQWd1QOtdm5rLik2XTj8IE8s3Zb3nI1cXo9eZbt+X5TF8/uzIea/2BKPGSLXGSOW6UOXnvqfvep5uSnacupv8q6fq46PshqshjVeCu0vCRiqi35dHDJcGDpb79ZW49xU7dl42eZVy+nWC7Ktomdte/IXmzIVmzKXefFVhp+4naXRWBb5rrmipu7v8ZQUHwzgiCEF/OixBEmmfCGx+2576MNP0sM7L2CXRK8JBw+RJceXHzp6ml88fVN982fly6OPA+OCb3dGF+f4Pq+PTe7vbIAG/9v5jX339QGvreEfPelv/hyulVQbG73y8x308Jn18Rjy8mxyc30dGTyck9vmdm7lUuFbbvDk639cx4mp7JsIttPFW9eLsHA538EfS5u95m3/AEiJBvw+hJsEEgAiCIEgAYCK4PrfY8Oh1buxlFQkbTWlrL0v356WlN3IuuBp7e5gHhbpHdtY0EXB4CIKIRCL0+1Cwra2txr8PLP942yAIfv361c/d1cfatDw/teH547SYQkGsKz25JxMihJHKj5HCE0tzDosMYWMN4eQJFBML1dOMtdQPN1Vzs9Ww8zNzTXYPTHMP8NM2czppYM1pashmp8nlI8rkw0jrx8AYjWJKRDEn0TPGMqIjMEzhaNZIOmwcAyaZDZvIy5YshM06xZ4vzZvg71p8u7THUicbQxeBpMtCofLQ9DmMqGwW+gwMfQYrfToLbSo9ZTyKMhFJHoNE+OrKx+b5XSsOyH2aVnE3+caNmPKr/nlher7eWlHS/EFouhAUdSIKkURPlcxIncpInYZGpDBQpTBSJaMRSXTk8XTk0YyUPuLcLk9udTyselWc9+y0cCA7hT8vTaIgOk2YOUWcM1tBpFBfqcpE45aRdpWRbqWV2QMXh9euDg0u9q/d7J57OTz0d78f4P/AP+TuuaAK37MFfr7noxPKUy88SiyoibnUHJXXE5n5JirlTXRya0RsQ0BIk4t7vZ7BE0npMm6uVC7OUH5+R0fn2PsPnnd0tJYVXym8nP9j6ysEEQgE3N8HljCRBOGPgtShfRjCQcDez47Kfm/RteDTzR5KI8WpHir6aWfKzBXiUZQaFGilYyhFCoQ++pgVLbkpNUJbTSPM1iHdzCLJxDDZyjCdk95QRzZAVcInLuS6oqJFSkaFvVGMLY9Mvb349Fn5PhfFL9fLsuyiQ6wSnDR8mankjlMZHqMxQ1JrI8jVj1Ga0FGZYtBGuupBZnohJpoBJurBZmphnHRqttqRWmIe8UGVQoKmeSm3spyDWkPdPkard5yT+3Q5+ml+QahfhpNpAgeVKi21JhmlOe0xU55jyizHTh+n0KYm18Aw6ttZZ9jbp1pZx1nbJjs4ZAsKOGqox8qKn/VxKZCXcE6Lv2tjGqemcMbJOsVAyyc7vWxnBwcCBPhwn/hj8e35gFkbiQ17iW+XzsE/Z0AI/78Jsf+TU/DvDiWAIRAC8RD0bWe3ta19qKdnfnxiam6xe2E9uaEvpvNTfNf783WNb6aGVye7Zl7dnr53+3Vpyd3qB9frH3wa6XjzpHzgfPybjPjr+Rfin9ZEDHxI6Wi703Gjb7RgdCp1ajZ5ZjFl8L1vXav5kxr9th7vpdWSlZV7Hz9UfN2o+f795dT09dFPJTPj18cH8jufn6u/blpz6XTDBaVnsdKXLNkumXPf81XoSLXty3IZyHZ+k+vYFKvxOlyxLV6nNljznvvpOz5qs7cSv9ddHr2Z2JTn21YQ1FoQ2FLgP1AW9vZG5FBF0HBlwGCZZ0eBdUOOTk2yYn2q4ssYqYfnRG+4cF+2YC725KlOUe0ocpxuyJ4deNjy+u7S+jIOhvEABEMACfpzR3QRAYgAQof7+PmxuXftQzGewdlBsaUp2Y23726Mflwefbu6Nv5zf2V/exX8sUWcW8XNLAFfNwj4nwCwMzXU8/hOVWtTw4fu3pXet72Xix67u/Wf9ZwO9psJ8hv29Pwcn7SWlvPW3euhhuZwdAyus3dvdPZt25Cfk1+Q/Zm2hzV/wPL3ufP/KyzhI28ofGQUhWAYAAGQCMBEcOfr9+a7z8tSCjUVTYx1rMKd3W5Fht3wOxdqYOtn6pIUEDr3fhgCARAEj3rKo4//94Ll0fhPAAAAAPj+bTM+LMjZRKv8YlLTy8dZCVdEOd3pKb3oKIKRiHM0CF9aRBA1eSgjTRQjdTAH0l+SzU+J3UWV0dCIWcOTVyfulGmimH4Eu0IQi8IZJlVHRn0zVgc5lCsXjS8bQywjQzKaKZ0Jk8HCksrBnoHlyGRhy2XBXGDDZHNisvkwl07xlIpyJXm5lj55+NHbtYIZGcDGmMbJmMnDlMHPmC7ElC7ClC7KkMZHl8CBiGEhj2Q+FsxL5mkv4Bcn4x7KrZJ8wiBWzDT2pEUEn3YAu4ofv60GnQPPcR80eQQakUiPSEBRxKMoEtCIRAaqJBRFPIoinp4ygZ4yFkXuKylwru75WFvduzulHWrikWzkARwUCVw0qViqRE76TA66DD76FH6mRB7meC5MLDdbogB3pihfnjh/7knuREmecB2pWF3lMHWVM4pS1hICmkoSeu6OgUGhGREppZ7hJc7nbtp53LFwuG1lf8PIrFhFrUBINBvDmkZHl4ykiaai9GbD2ju5JN27/7S5pe7alYtXCi/u7vyAIAIIEv8+a5YQnnSAJ+3BMEACQRIAkw4Pfw629KT7vknzbkz3779TXpx4xUE7hQFhTYWwPEalfoxOkZJKEUWmijyug0Jomxone3gUensXeblf8/eskBL21FOI0JQNjA4o01RxTEsqsjHwtZQx6L58fvhyWu/5xPWmjjtZ971M4zCI04zUupQIo+NUhpQUqtQINSoqXdrjmsLsDjb6Gd62hR6Wl0K9qs65lErwOZtrxSqKeCWE3RER0M9MvBrqcu5ycEjzlez3jyqXe3uqb9ZYmkVgmXUwKF1aGh1yCj0GKkMeWl0mhDKKVhOFUGeh05MS91GQC5STC1Q+Ha6mFMnLYacgESDG4+jrXqAo7RQbVWpuGqqm7GlnEWWo6X7t4q3tn4eHAASAILC1OpobMG0puGLOtZpsB38ZAyHCXxqWEAQSIHBzZ7e5vWOgt29mfGpybqVr4VvUi+6w9rGoro+Xmjv73nS8e1ZcG+TY7OVQ5mD5qDz/0atbsyOdPdlx/a4Wr4w1cwO8k6tfBvV/iGxqrWqr/LBwde5zxLsPdj3DFl1v7PqGvRvbPdq7Aydn8pdXr3/8eG12+t7KUs309N3RT+WTn8pG+3J7qgMays2ai3QbLqi+TlW5eeZkug7jRTOe58HabcmWPZlWPRnGryLkqoMl6iM1KuzE4+VYHwUajpZH9uX7vo6za0hybs5wb79wtq8ktKc8pOtG6OCtsPe3ggdK3BtyjGozNBqy1Vtz1euTFV5EST4MEKvy5n8ULvk8Uam31HW958rc4MPGmltLa0s4GCaA/wlYQjAMQvD+zuHS9NLU0OidgtLrmeenOrqnO9uhX5vQt2X42+rBwsSX/s7vnd3d2ZfeV97dnZ0EgG0Q2hkf7Lx7vajudfVAd9fHvoGPDY2fnj5Yenp7+eH12Ttln26Ubjc3Ejra5kuvtsSELj64hXv3bmd6obeh29nY0cfIuevR66W5+X8dljCJhMPhAAIRIgA/VjeeFxTfikkPtnEOc3a+EuhTG+r3yNY6UVI2XFn1YojP5vwHCAIAADhCztHi398IlkeXxJEGCwDAzu5OVka6tblR4cXU54/vX8y6Linow0jpRUcZRE0dhKANoaSLpqZLpqOKY6aJYaON4KH2FaR0kiI3N6G3ChF0zxR1zeO1uspnWSRinclrlHrCOVIiQBvlwEfuyEUTzEgbzcSUhsHm0jOk0dElo+lTGBmyMYyX2DD57Cz5XJhCAY5iLtYoN6fCh3f7z3mW8DD6Y2gisLTRnMgYHroYIVScGEOSOHO6KGMqDzKBFRGLpYgQJXNxYXDMOeFRIGR+ScD4vKDFlZP257kNi0RtL0n62iFtTh5zZCMPZTweyUgexUIVx4iIZaSKY0YmMlDGoiljGChjGMijUeRBghyBj26/q3s+ePdao4VSEh/Cn50sgu14HNPxBAbKdNTxVBayKAxZKDNFKAMiFE0VhkJEoI6HYanC2cl9+BHO6txnDESdbeXsXRWt3eRMww3ds7wiS5IKS8/f9/XI0VGLlD8VdoIvhIczhI0jhJklmA4VgqSNoaNNpaNJQiPDeLm9fc/mPXla09z8+srlCyXFV/Z2f0Ig/rdfLAmC/2sX8/9L/XmwJJAOiaQDGIZIIIkEkmA81PuiLsLS6W7K+Y/1PTW36m11gjBU+sLcfkyMjlR0+hhWAz42XR4GDQ4GPUYaDQY6DQZ6bQa0DiuzESujEZpGR5jDUYzLKT74rqqMe1pslZ1xGDe9oiCjgr2G+53cqus5t9WkHRkQCoIctsI87gy0pqxocw3FEGUpT0khW8UTnmgKVfRxTToybSZqY5rjmggyFSRCDctszM1qG+RTKSFslRBVZGcWyM+uykgloSbj5G4TJyVmQ0utxM5qoqoYKnniDJbB2MYkLSHybkzo9aAzVwK9ilEINSRCm5pSj4JcC0ltREuhR0+hw0ChjTquZaQZK8Blmpr80NI8XlbKzc0u3VDdu+j83Z1f+H0QJEIg8H1pKuvslDnbojHDcrQhvPIegAh/XRmWBIEQBOIhcHNnr6mjc6BvYHpianR2rX3+e9CDNv+696Gdo7n17W/edH5+UV5rq/FISqBCRbL2UsLrF9dXh7s7AtxbpPgfiLBfOOOYUfPKr/tjaF3Xzdb776evTE2eG3xj0til1drr2DsY1tgc3jeQNjNfuLxWMj5xZWK8amayemLs/tin69Ofyj50pXU89GooNa3JV2+6qN2YrXPLXyJNjzFZHV1gzv/4nHJnunFLiuaLiFOPA0+8DFXO0uZ0YDoWrsBa7CpX4ab4LMigKd62I82557z3QHHQ0J2ovntR/beD31X6t+db16RqN2TrtOXrd13Ubc1Rr02Sr46Wro6WfRmv8DJRuTpV7/Vl965nF+urq36DJQT/J2AJwSAAAQRofXFt5sP43vo34Nt3/Nb3tfeDK4Ptc40vp2/efVNa/unJk29dvR9u3tscegMf/iKCe0Tc9kxfz83stPq7Nz719XwcfDv17uP77p7ZN0OTA32fBoff9r37NDw682Fk+k33RF/T+vjwxtzM8vRix+teW22HAAu/jgeNKwuf8fjDo8ygfwWWBCIRBEASAG0urt5Pz7piY1tsa1lkZ9KWFPg5P7HRWOuOEP+t0zKPw92+z/VDEOGorfz/wxL+Tdz9S8PyqI5gf3B4WFBYYmxum5Ob8fjBvavZ1xX53TiO22GPezJSeiKpvWlpg2iR0UhkCIruHD3Sn4H+LBvaR4DBQxHr5SEdHXTyXBivUzK/cxqfdRRWP/mEW6xMqB7KXoTcXhAZxIqMYETFMzGmMWNy2NgvcLPn8bJf4mG/yslxkZ3tAoblvDDvNSHOCFuj2LK8u34WiaIMntxMsdzMyQIsySKYlJPY9JOsmSewOcJseRxMWWjaZDRVnCC5lyXaJfVEcJ6odxqfXbqYcwy3RTizfraAS8aJQGNqc+FjFhzH/VmOBbEcD2UmD2OhjGClicHQRLNQx2CoY7E0cWw08RiaaG6WwNyk6uqbzRXpt7y1EtQwweI04bwUEWxU8WiKVHqKDDayGDaycObjoWiKUBRFKIoigvF4GBt5ENsxBwEyCx1WZ2dhhzhVzxzds9nq7hd1fXL0z8RoeQfrhdjK+2sL+8pgvPmp3BipfVHIABQyEIkMQdHFMKBSkYh4I8/j2QAAIABJREFUZroIfk6f4KDLL17U1tU9v3wx92ZVxf7eNgjgf/vF/i1gCf/uqT/Ke4ZAPJFwvfQ+L6MMB4WcIL0RE8qAhlKXndnRxqJAXyeek9WgIKO2pmKsuujTo6oJC6M0dowpA1qfhcWUDWtJTamBotJhoNFnojGUEvKSEnUP97/pal3ARG7IctwIQ6bFQanGglKloVVF0ulqa6c4O5aJ8nuryYWU57feuFB7q6C+7GKLIIcpP5s5D8aMk8WMCaVLS6VMhZBnZtTCoM14WO15sFY+zlccLS5w0tvQkxkxU5phqI0YqA3oaYz5udx8PW9qKsVwsZhFBVVezqspKnhVUdRcVtjLg7U8KeZ9UuysjHSosIA3HZUhzXFNDrQ5E5UpP9YZSaFtYZxtop8pfyrQzeailoJ3cf6jg1+HBPAQgg7ArdnpDLcpU6ZFE+RKjD68PAJA+L8PLPsHZqdmP02v9Cz8CH3Q7vW036/lXU59V19325eam/eVBNtl+Bu0pdszgjqfFP8c7ulxs2zhoakVw1aEeKc9f3G29f25p63J17Jq6pPevQl7N3y2pdOlvStiZOTK5Pi98dGq2bnS6blLE1OXp6dvfZ6tm516MT1xb/Jd0VBTdPsD95YKqwcpCrVZWjUpGk9iVOI1aaMVEIkqqGw9luehig0JKs0pSrWxsq9jNZ4H65XYKSXpcGWZ8t32UaoNN+xIsOrLdOq/4DZY4v/2bvjAg8j+2+d6rzq8Ttd5na7Vecl0oMiy76pp5yX9hgy12mSVxnTN5gyNlizdJ/EaJSHqL8viW2vvHsESD0LQnw/LoyMgAC5/XlqYmgEOD8CdXzODfdczEpoqCvvuVKw1tGy/ew9834B3f8DfNqCDHRzhFw7aB/d35xraa7LSum4UzXR2TA+8Gxsc/Ty69Kl3vOlZ1/WiVxWlre1d8yOfFsanZufmpj7PzyzMfZ6fWeusH3Ex9Ytyj+950bO6uEIg4P4g5f9RhoUgCCAQYQA6+PbzU/WLG7aWDw00nhip9EV4rBYmt5poNAvx1kmJNoQ4by8MQiD+f7O8/vjx4+8FSxKJBIIgkUjE4fA3rt8zMrC+lJHS9uDW/eTz7qJWOggtVXIdOQqNk5SagggTPipbLlpzdrQFhskOxeREhXZGoBzRjG4n+QJl2NzUMXaWXE72WGsnZksPbjcH7jOqdM7C5E68CB9OZAgbQwwrUxITUwoanYBlTuDGpnOw53Dx5vAKXeDizuHHpsnxBzmqeNyKy800CdZhtJVjDZRhC5dnC1PAhitgI2RZo6SxceJsSXws8cyoKAZkGIbKQ5HljCNftB3LGSsWR0suexOsuT27ozu7tyO7ryLShh9hzUfpy0LmxXbcnxMRjKUMwlAGY6nDOWiiuJAxPMhYProETmQCB/05d/OU5tv1ZRE58YYRbiLBOgznhMjcOcgD6cmimBDpWLIINrIQluPBDOTBKIpQBooILEUUD3mgAJmDKp3TmZOBASLOoYJm6RKOOZIu6WKOmbJnwyXPaKNM5GgtpFFuIhRu/ORn2WljWOjjWdBR9HShKNpwBtpYNE0sI00IP4dnXFRJzctXz57ezs/LfPL4/sH+LxDA/Y1gSYJJvwVgQTAJJkIwbpeILyh5wMmqzUtuJEjtxIS0R1LbYFlddLUTT8v6cDNpOmjHh1iVhFrf8HOtUFWIkBD3Ez/pd/p0jIREEAO9OYra8JTQWQF2O3EBRw6MgZlhsop8JD2lBYrCnI/ZmYPOiJXRmJbBEMPhKCoeJCsbg2WyE+ZwtNdPsNYIcDEItzdLFuazljrhLiXudVo24ISwCz2dBi21srSkJxebpeQJb1YmYzP9TPmTEYxU9likKwfKAUtnhqEzZ6K14WRx0VZJkRb1Z2c0lRBxlhS1UZJxkpdwVJYLYGU0ExHy5OZ0EhLw5mR3RtGa0CH0JUV8eVntlKSCmVGGFkZZYvxeHIxW5roJGvKO5VfubG99haFtGPwB/hifSrWeMUOtmNGsx+vBq8MAhPvryrAkGIJgkABBm7t7zZ1dA339C1Nz4zNLvXPfEp/2uN1r9XjVl1zT3tjStNn87KWudLMY+2tZvvYY98EHV7d7Wjrs9V5hjt/joC0O9El79tKnvv/MzceO/nZVlcFj7/MX54rGxgsXF55sb/Xv/hxeW64bHy+emi6cnLo2P/tgdbFlfvb14tzTiZGrgw1hPU88WyusK8LFOwqtXqZqv0jWTDVAh0uRRctTJaog801ZnwRLN6eqtKSrt6bpt6Vad6S5vYo3exlr0JBo0pZk2ptuNZhrN3jR6W2J9/DtgIE7QX3XPboKTBuztFry9AaKrUau278tt+0vsmq7aFifpd2Qpd2Zo9eWqVuXZlgepllfmdr66vby+jL+PwdLCAAJeCJubmF+fmEej9sHcQebMxPzQz2Hy7Pwzw3iz694wq8dYAsH/IDwP/B7mz93vnz5uvhjbm69rqP76sXG4tzpnvbZ9xNzY2svH7U7GPmfZNcWZ7NgpzE4xWUd7JbRWTu8PLH29fPXrwvf16Z/9DePeduGRfqmttR0ry6tEon4fxGWIATBMAwSAQhPhHHA7sxMR0pck4VBq7lmtYvRQnlenbN5nbhwrcyJoayogy9TEEj4u8PyqCE+guXj24/tNI0rYoP6Lic3BnhVKRlcF9MvF9K7KqJx4aRGtpRZupxzlJyjn7SjlZijFJcjO8YFyeRBxeRNz3KWCeXCjbSTZHBUYnJRZ/bSwviqs/orMPmdoDsrxhgkwhzBhgxmRobwc2dKihdIiufISF84JVkgLnfxpFw+v2CaECZcmcvZXUK/2j+0SsctitMoQNDWX8j+nKBDoICDv4CTn6C7J7+HJYeLFouDNJ2lAMKUGWHNgvA4SR0mfvycKIUrL5XZCUZrVcxZDVSgKn2wJIO3GIunGM05RdZ4WUwcF8VZHtpgZZELejIlhnLlhjLlBpJlhhLlKiLFElzxDpohreUPLzp5hksaJSsGhknFaDN6yTCGijCniLFflGbNlcZmSXJkn+TKOcl9Xpw7X4otR4YhXgV51pk/KEU1NknBP17CPU3CO13cJ07QM10hNlIuSQnpLIH0FEMH8SND+ehiOdHZPCx5fOwZvByJPOyJPOxpnExJWPpQUd4zqXHltS9rHj+4kZ2RVPuqGne4CwK4P/zbfxdYwgAJhCEYxsMwHgcA1fU9Hg5RtqKOMuTKPAgtLqQJE60JD5u9ALstC0KNE6HLi7DkpXVgpbPAMtoy0FuwMDsyMThiMe50NJZ0CFNhTk9BThsDnVAJcQcTkwRaai1GtDkdlb64iIuYoCkjvQqKXp+G1gDNYI1hcUZSmzHQmLLSGnDQarPRaqKotOiodRjpjOhpDRjpjZnRpjQILSqElpCgGweHubJSAD+vtYVJFpraFIWwYKWzoqdW42bTZKHXpKM0RiFMsPTWLEgzNEKXgUqHDWWAodVmotFmQBojqQzoaI3oaE1oEUZoOktaKmM6KhNOjCMjnbaBdgQnxiDobIUgpx2SQkWM15yNUexC9oXNtanD3YWDnzP4hc7BENUZY6o1M6ovCTrw+hsAOvhrwxICCRC8ubfb3NnR39szNz4+OTn/YfF7efeka3mNzZ368Id1D1/Vbw50NDoY32ahvsFBXeNj+unh1d22+tcW6rcx5Ne5MeWR0ckPq+3vPnTKTw8IN3s3WPTja93BzuD+9vDhzhh+b3znx+DczJOenpypqdKlz/dXll4tzTXPTNbOTT75OHhxqCG055Hbs/Nad2IUuq44vEzTe5askWPNHCV3LF2TIUsXm6SGStGiexIq1Ziq1pVn1JJuXJ9o2phi3Jhs0JCgUx+v2ZKi051j3HfRcuCaw1CZW2+Ja9cVy65Lup0XtXsL9YdKLIYr7D7cdB2+4dxXbNd60aw+W681Q6cjQ7c116IiTKv3ycXWV3f+AUsYgP9sWJJAECZuH2yPzUwuri/jiTgQIEA72/DuL/jHd9LPTXj/O25v/cfGNH59Zqu/c7O/Y26wffJd78bU6FJz6+uL6a9Lc0da6z+9G71zr1ZL04GPXUmQVUNRyEWKy0WR112OzcRe82zT4861qS8bM5tbc796X494WgVGBaY213evrqwCAOFfhyUIgUcGH5gIQQcHe++GBmODq231G+MCtoc6VmoerV/NWy3M3e5rA3F7EAT8rWF5JCCTSCQIgogEQs3dR57qOlU+tvUe+i16p3rlTg6dEh8WPzksIfpW7uSQhsqgvsmgmUu7uVe3X3Jr0v0kuyvinP4c7CGcXNEC3DGn2EPVeSMMxBLV+BO1RDOMpC6o8CdLs8eqiWYri+YIscbwskQryxVbmz2zs37o5FhtbfvS0PK+qm6xuFiiimDkaXpdF26pRg/3DmPHAX2XTj3zDn2zTgPzLkPLLkObHlOXdhP3V8YeL63PPXeOuOmaEGiSeZIz7hRDqhxTzkmmOFG2YFm+KBXOZB3WPB22HGnmUGmuUEmmaHmWOGX2hFOoYGFUiAJPhubJy/oSxfqninVPFOueLFMXK5XlivfSjXyecTnH0MgXK1So4lFmmHSWz8uKJ0ifL1FXIEefO1mXM0mNM1GBI0GGPVGSLV6SOUKC9owcwt6Sw8tH5KwLj52bgJ0Th50DxsGVzctbIMyE1U+MwpmX+gwzhS87XQQLIoqFJpMdnc3DmszLHsXDHsHDHsfDlsCFCT0lciYh+tqL588fPqhMS4lvqH+Fw+2BAP438/bfBZYQDMAgjkSAYAKJCMIAaR+HO1j9XB8acEFaJlJGQ5NFmo9GlZ3ejJnGgoPOmg1pxoI0RVMb0lHo0COM6KhNaaisKMktqCksKclMkOSmzLQWGJSJMJ+DuJibjXWekJAHM7M5Gq19WtEl/0Llnco6O5NYLL0WB7MZB8YWw2SPZXZiRFmx0FvRIYyQVKbUlMZopAWa1pyW0ghFbYpEGCMpTRiRlkz05pxstgK8zuaGOaeEzzHQmPNiLfm5tC/kVmSkVLKx6LOi9bkxFjwYK25GK15mex4GByGMOwejPT21CQvaCsNghWWwZkKa0VOb0lOb0VAasTI6MCINBXntmVE6DhY58if9BdkcBNnNGWnFXRzO9La/Hh6oHu5+NtdyveuszJwJ9bopxdckHXh9AIQO/rrzLEkwBEEQ/jdYtg/2dS+MfZoemxqd33j27rNn2XOTsqe+Vc9Ln9YsDfQ2n3W9y4e5KcBY42088aDwR83TF9baZdzIawICFwNjQkpvWlcUOmV5Xy1y3Fy583Or5fBgZv/nLG53eufn2+XFl91duTU1EdNTN7a+NW5t9qwsdM5M1k+PPRp9c7m/NqD6qn5VvOzrPOO2fLuX6YaPk1SvunOnaVLn6rHk6LIXmAsmqdEnaFBXePG/TlZtztRtzzXvyDRtTTWojVF5Fa/cnKnZeUG/p8Ck/4rlwFW77kvWrXm67eeVuy9pDF4zGKmwel/p8L7K9e111/5S57ZCm/o846YUjfY0nZpEnbJAtb4nF5tf3jqCJe4/AkuIBAAwfmt/6+PcxMrWxj4RRyDigd0d4rfvh4vLu+MTO73d808fjpVd+1Ze3uHq1eTlM3Oncu1Dz9rsu/UPgw356c35mVONzcMtA042Z9kx4jysMkJsKra6Ye4WGdY6CU5GSY7mEfFRF7paB9dmN9Ynv7Q+7XAz94oPSWxv7lxbW/3NWPivwBKGjtywJCII40HiIQHY3d4eaF59cfv7UBewsw0f7pB+rZB+LIP7e3iABP4+VOTvC8s/fLxEArGxus5b1/y6pUmrpsxHMYZFIZqlEzQbJ1B7Qig8P/2eGMM3abbvUqJrsnyzmnwrYWd/3m1LsL3KxxvCKpCA5UkW505RZAlW4wqV5gyT4omW40uW5k6W582S4c48iU0+wZYkxJogzJEoyBEvypMgzpctwnWJmzOXmyNejMNfE+sgTybhiD1R52QzaqK2rSOxp86/q8HzU4v7pw73rg7vjgbPoY7Idw3hNQPxeWv5H+lB+40jeUHV6qIJ/NhIQcFMFkwsLyZdBJ19CpmjSJ91ijZcCBXOhcoQpImRpvZXoPEVPe4jQhMuiow5QR0piogSpknmoM7mok3npfazlgxsPf/gqpFZGAtzySn5h6fNbsra5gtbZwk5pIs4ZYnapQnaJQq6RwmdOSfo5cRvaylgaihkoog10OD3VOL0k8bYyXFanGLzlMQGafLEWfBHGbD7qnP6y/NESHPHy3MmqfJm8TDn8GAzdFSumhtcMtQ/b2pRYmRebmh+TVMnOiAor+r2g/v378TERHd2duBwhyAIQEdjPEjw3wGWMAkiEkn7+6R9ECKScDDpkARDB8Dm248xhr36bI0WUmHCvJrcilL8dqz0lli0NRPSgJ3NWFTUno/NlB6hjqE3wTLZcGJd2ZkduTAOPBgbAXY7HhZ7QU53ZnpLUSFfeenoEyL+ijL+xrq+/d3vwAP4YVmthqyNmowrJ0YfTaeDRhlgmC15uV1EhXzoaU3QtCYsaHNWRnMMgxmGwYyD2YaL2Y6P1UWA44wwtz8znTUv1k1aJOQE31ltpXAlGYfRDwvzM5t2VuFaKu5KMo5MdPIYpDobUo+VyoiPwYEdZU2L0ETTajPSaDHRaGHodFmQeli0CQOtIYbRio3ZkQvjzEJnysVsJcrpwc/kaKAUL8xpnhRdsbW+ScStgrhV4NvIRKLJrCnNijH5l3gNeK0fhPb/yrAkQRCMh+DN3SNYdi2MfZyfnPo09blrZiPtRZdGTrHNhbLcmw8nB98MZmfclj1VKS343Mdi4sHVjeqH1Z62RbJiRSq66cFJbjnnra/G+l6wfFntNDaStDD/YPP7x70fc9vfhhfnn797V/D8ud+rVxErS08Pd4f3fnxame+fGmscf39/7E1h432XmxnyjzKVn6VpN+ZZPIhVvRenWBkgdtWWvdhW4LwBV6mDZJmTRLwaTYza8UxTZJk334NQ6eoI5YZ4nbpEzYY0reZcneY87dbz2p0XdLtyDVpTdeqTFJozpTsunO4p0Oq/ZjxUaj1S6TJY4dxf7tJV4tRSYN2YotUQr34nQO5enMmH+vKWmttHW0dw4FFc6p/thiUC8OHW3tb76YmJxc/L61++Li4vDg58ePRgrLJ85EL2SGJs/RmPDr8zy2npr02tnljZfb53d2tseHX64/rEh493rrenpCy9aGy6/lxK4DQ3+ykezElhVgkjJSczbX91JV99nSgt7XMq6g6Z2Vc+zy5/md9oe97jYeGbEpHa1dy+vv6PzvLo+X+FJUj6Te+CYRIMHll1QBAiADABAEAYh8fD+9/gvU3S/g4IgngIAsBdCNgjghAeIgEQBMAQBP9DT/mx9aOxoXF8dAyG4KOo5P/nL/Of6081+By9JhKB5voWTyPrMlPTHmXpOV7kJtexDf5jW3zHAE4yEpYc4KHYEUXgBRj3hKkXJcje6IsvXrjSWNJ2Si6QjMmZAuXLctxNisL8NKW2LIWOAsJEgcZa8rilDKWjJJm9NLmjIo27NKWDJIW1NMJGksJGAuEtTBODQSfRM4Sz0bsrIE0Uj0k5spyqtTObNBHfU6YnyFLhZCl3FY7vKJLtK5DhZY8TZRG/xI/vqTKvaWLmLE+s5+eOPxlx10vjZD6DRoVh6eMEEBHKyBhFch9lcg9VlIcclbMmXYA2uZMttaMTvZsZjavKMSsjhJMD0smCylmV4qwAeTwndTIHwt9SIrwl7+llLcMIFE05P9dTEfFORf1PRq7jlj4T1p4zVnaTFg5jVmc+2gS/tTnXY+vR7uz20sX9aVDyjdCrMY5XzeTCDWRi1GQLNE/fNFW9ba982VE5w0olzUApV1ehwEy20F6+RFWiWE7ioqneNTfbq94uRZ6u1+3sq6xsb6lqZqhphnl5JRVdrYyNje/r68Pj8X/8ifn31p8ISxAkwrg90gEIEUiHJBhPIsB7wPfesQilcXWyGTPWWmuZ8RfVT241ublmGepEiPGb8nFq8nCrcTLLcrMocWHU2Zi0meg1mVGaLChVLEqRlU4eg1JnRukw0Gph0CacLLYCHE4SgrZOZn6TIx+Ju7u7X/eWZ9Y/DS/ERV3y8Uw9LefAxaYmxK3Hx66DZdXBYrSwGA0siyoLgyILWhHLoMKCVMbSazHRGKNo9Jnp9FnodLlZTDgYDSWF7DQUHT9PrxEP4dXlrfXV7fra7kDfeBvTs+IC2uK8RuLcZid4zHg5dPm5dPg5NPhYVdnRcmz08lj0aVYGNQY6NTTSGE1jyIjUZKA5zYcx5EIZSAm4sKO1L+fVbG8dQtA2CG4BP8bfRRsuWKDWTRFrMerwSh8I7v7VYQlA0M9fO20d7f19PTMTY3Mzs1Mzcx9mPje/nzh76Zp9XGpKQdFQ31DfgyevM7Pb8y90lBW9eflkqrm58VrR89z8uxeLIlJTXVODfM/bRqZIPaxU72nwGHt/aeNLy/bm2831xvmZ0ncjKfWv/VobEzdWmvC7C4fba9/X5jeWhhcnX3bXpT8psb57XuXJecU7yadq8tQeJMhXhUvcDZO96SNe4ihYYMl7zU7ozhm5IgehTH3mJE10tBJNihYmVZMj10j0opXEDR/VR+Fatck6NYmKdUmy1eFitZES1SHCdYmn6hKlWzLVO/ONOi4Z95VZ9pZbdpVb9VQ6dpTYNaQZPYvQKDkr13czpuVxfmPdvc8byzgYBkAQPsp7+5NhCcEH23s/R6dmhkZGp8dmvo5Njz9+dNfTsdnTcjjIaSDarz7Ya6Hq2l5b3cSDu903biz19W98mtwYn/s5s7jcUtuUmTjzqOZORokQjwyW+yQvp4gIRkhJSE3jtJ28vJO6kr/cKXd+Ti176zOjI6Nr8xsNjwdt9fxSwrN7Wjq/fFkjEn+Lpf4vYEkCSKSjsdAAiQSSSNCRsYIEk2Dotyk6JBAkgQAJBGAIgn8bAgHB8NEebJhIgsHfDx3BsqmhcXJ0jATC8F8blqTfm8vfzhoR6Ozo9rSwu2ph0qOlsMBH/4vz2E/uY7+4joHs5DArYp+DYk2A8pcYy7oI3YQcutdKvTstpftlu3twHi27OQujhyi5jRVKN57PIAglF8uqFYRWD0DrBDAY+TEYhbFZR2CtzlBrnqVWjcIYBTHo2dNaKVH7YBjCqZhDUWjvExSWymSqzmjJ19aGs+bCv1QQeAXKA3mKX4pkvxSO7cuTHcgcJ8jT7MmhtpRZFlRZZy3FR+Pdv7S2Pyiokz0Rw4qMEKSK0EP4xfOHRzNbhWKMo8RcfFkMrvLaZdFoFrBbFwh7XzwREEajfRGr+1DYsJTPJITFXoU2RIAuAUMVYHgyrCb1fo6CehyK+iYX6yMmxn5RsRVtnRVt9TVt+R+aIt+1Tmzoym7oK2/qn97Sldm1UF4xU5r2df1+5974s65zhkmGJ1JVxUs1ZB/qyFaayZ531sx21M2x0rtsqV3soX3DT73CTbPcTuuave5FB60kV60YM5lgdbEYSeF0Pv4UAYEwHZWISzm34uOShoeHiUTi/3AF67+rP1GGxZMAAN4jEUAIT8JBAJ60Ax/if334FK03r0SxqU836iP/o+cxEb+3iwfW1/bfdI92NQ211fYVZF95eu/liyfNzx523LvVeqequbLkZWXJ4/NpV1IT8y9drExOLIwMvxQVci06sCjSNzMvPm20tw4GtkCACIIgAIBEPIg/IM5PLlTfedr05HVnfU99XU9tbdeLF61PntQ/evCq6EpVSlzenYrq4osPrlx4VpD/OCOlKD4qJykm39cjLuRMcmps3tLMCogHQQAkEIgAQABB/PDQYGdr57uhT/0dI32d71qa+prqeutfdDy/+yovueD+9ed3K2ruVDYUF9Vcvlx/8VJ1VmZpSnzOGbeA6MD0xKgCX8+kyoqanZ0DAnyIB34B3yffx5kv27BsWNKuRanCK/0guPvvkwz+7bD8/dbw69ev9vb2/v7+ycnJ2dnZmZmZqampj9PT99o7XGLiPMJjHrysHxoZbWxov3P30YXLVy8Wlzyrb7h/73Fx8Y3kS5edYgIjLwdfrXKPjeQsTOXrrHFenLm6sf7i+0bL0sK98dHckbcxDbW+rfVpPzcGwf1NCH8IHB4e/Pi8PN34vqf41a0zlbnqpUlit9NONlzVfJ6lVBUp+SRe5X6Q/DVHvgJbrnJ3kTJ3kTt+MhUeEpmGHOm6XClanP7i1F4iCBd+Ckc+aldhukh1httBkvWpakXOrEX2mMfhEs0XtPuKrOqz9GvTdJvP67dc1O0qMugqNu6psO2vcK3PsLh+VuFhvMn7Z1kPiuNqqiuPYAkCEIkIkIA/N8EHhgEIwh3gD+Y+Lw8Mjkx+nFz+MD7x4uWjkIDhtJj1soK1J9Vf69v3R8ZWOgZXBz+svZ9YGZ3anF/aXFxZm5rcfNPWcj51/O7TqqTL4oIKXIKS2lrG+nLaamIank6RPj7ZjtapJjpROqo+jjZnBroH1j9vvrjdpa/onByWNdTZs7GxDgC/bfH+v4Al6bdom6OuEYLBowcMgb8dOMqE+gOW8D9g2fw3hCWJRIIgaGBoyNXGJtdCv9tQ5bMgE4GTHMd5bJ/jGMCJILAh17mRk1KYYSWOISORt2e0J66lDT6r7OhtulVXa2kfJ0BuaHDMMJlOpfmUbh2HZKeI2i0G4ad8yjdZFW6wKj4W0HnKp3WPWe4lp/KAtHnXabtCQRsbenss/ZnjLEEIJn+eY7Zyx7TsqSVemevOW/Btq5LhT1PiFShwCmR4OTKC7HG8HDVehemrJvu4Lte4u/zXS17rdcnzY9Wfppb9wl5yoGMkKAIDqJ0bJX26RHXrhdRqpMyvoU4N8Z2uoxevE7O9L3HmptTZy2jFXgn1VRWVN7Ja+ZwmisddWSlC0NSBpvKJDbkvsmXV0uhpn3Aw1yIpPnIybstw7kgz4OWQxFOCRbMnAAAgAElEQVTH8JLH9qSP78hQ4KTIYXEy0knyHQmKBUPhLk+DLy0vStNuS7AHczMkCjFnidOE6SBd9Kl19em0DdjsdDGu1hx+Dkxugdwe54R8nHidzZh0PLBaTvTqutSWJ2iDqSkiUagwddmE/PTbCXHJ4+Pjf0Tb/9uR+efBEgZIMEgiwkQIJsBEmACQfsFE3K/x4QizBSXqrzqID67Cu29ug8R1AoiHQBKMJ8EEEkggvOuv2f66ABIBAh46JMIEIkzAwSAB+jz9cWbqLQDsHuL2cAQiDgcSDwH87t7W4selkWoYWCLA+zjoEAcdAOAhSMBBhJ2Fd82/lj6ScIcQEQIhEh6CCRAIAQffliYGml5AuH38IQHAg0Q8iDvAAQQccf/n7Ejf17lx4v4+RIQg4m/zh2DgAALWxt/Xbqy+Bwk/IQiPw+MOiBCOSCIQYNzBz87W6t2fGxABAokwgQDjCRBAxBOJ2/vbs297n2+uT+D2t3EH+IMDAA+ChxCAAw+Bjcl3MWYr1ixfzWnWo1ThtQEI2vtDY/+fn+b/BCxnZmamp6enpqZGZ+d6FhbvtHe7RSfY+gefiUv2iIyzCwm3i4w2i4iwTYhzDw1z9fR2OueXfbOwpu/e/cchCeF8GeHsr+7bzs2UfPlWs/H15efFypnZi2Nj6U0NIV2t5w92x4CDTZBwABJxAOH75trQzOjz/sbctidBT64Y114z6r5pW19oeC9Z8UmyWlWgZNkZkWJvgXthMlfceW4GSj6NVS/1lizxlLriIp5mhk0ywUTqsLhKUHnIImNMOCsj1D7eD3mRYp5tJdha5D7dnjT8LPhuim5roWPPVdvW87q9V4wGS6yGSp2GSj1azttWnFN4dzu8sSjwTn5Y84vbq2vLxKPOCQBI4J8LSxIMQSARBID19S9Dg28/Db9f+DC2NjT8ubFxp7Njr2dg8+3aUv/68tD6bO/SzMDn5U9rn0eXVuaW56enF2cndmfeDVZc6S+qrC28rSylIS6tqqysY6Cob6Jkfqui5s2br88ffbxdPvDi8Uhr4+D81Oz656/Vt7t05BzSo3LfdPV+/foFBIn/PSxBEgmE4SNS/paH97tmC0IQcDQh+egaAmAAhIkQCYBIwFEaO0CCgN9h+YcM29TQOD46RvrLy7BH9QcsYRge+fDe1c4m1Uy3zVh9TpCFwEZJZCfb4zy2y0P9jZdhXpZ33lVrLtNrqiR04m7q25dVHS0vmt60d3wauZT/QI7GyJrM4Cqrab2gRhufbLeo8m0GwWphlXKM1B1+tYdCWnfYFW6hxet4lYcVLIY0na4JW1ojzbG0bseZzlGiz/JSOkgd03JglG92NFu2FTnQJAdVqCAlKug0Alakhk8jCapMuyb8WwHaixkOSw/jN4avT09WTH3rmPz162XvdxHeJDnycwlMnp0y7h+k9PpPqDeJmZbTSHfzKr3AKDyWcMsR8Ihhd4inO90oqTutotUqqZPAan6C7Aw9eRia+pytelZ7QVOGpFoqLW01O3MLLcUEK9XBSWrgFBkscYwkfowkeYwgfexQ+hhB5hgkSwZKkn+XQ4xbiDb6GY23PGhve29hew2NOosl89SidE3l8khDqaXRn07nNo3AmibyOKZhLW4KWJUJ2qZzWyZgNcpE9W6IGUewWuowBTPQRNPSBxtppBRm30yIS5yenv6j1/+3K7F/XjYsESZBEEQCiDAEgDDpEIR3YTz+1+iHGKtZFepFXfIPPmK7b+9AuFUAIEIACQJIRAjCw1sf+or2v32ACAcABO3DwCEMEwgwSMCvLfQtTvfB4C4IE/AwhINhgATA4K+d9XcLbx6RwGUCaf+AhD8g7RNhPEyAYOL27PvH21/ewng8CSAQIHifRMJBMIm4/XNlcLS5igR8JUI4CCKAEECEIAAkQoSNtY81O4udJPw3iAiCIAyBIESEYYAAQ3OTn+5/We2HoP0DIm4fJO4BIB6EABB3eDjV3VO0tzdOAnEwAMEQDIEgBBzA0BbhYPrj4KPtbx9I0DYIgACRRIRIhxBIhAjAxuSHaJM1a6avppQb0Wrwaj8E7YN/L1hO/16Ts3PDc0vD86uvu9/E5V02cPRQtrSXtbSXd3I/Ye8oZGur4WAfGBVe29U+9XX+01xHV9v51HDxuLPsDc98F5burWy9+vrzyfq3ysXVK2MTeXV14X3d1w73p4iHXwH8LpG4v7P39fvW9MpS7/J07crYveHGlMFnId13veqLLR9kqD9MVXmeodF+xfxWpGRJgHBpoHBlmERNpk51ut7tSJXrwXJX/QUKfHkznHkjLLjO+ys/ynV5Ueg9UXd+tuFKR0XCp9bCsZFrAy2ZNeVnF1tyu645t18w6s437L9sMVDoNFTk1XnN5c1N35nqxFuxprfTfdue3Pi6sgyBEAhCMAiSoD93RNfRKEkYhLa/b419+DDS3z/3cXRlYmbp/cTqu8n1sfXezs3Saz1u9rlaCmeNVfzcLaML0qqG+yYW5laXF5c2xoff3r3RW1T+6WmTjb61yAlZUVEZRTElXXmDh3fq3737evdmd9Glhqry5unx5ZXPS+ufN2rudenI2efE57/t6fm2uQGCxP92zfJovu4/HYRhkEQCIZhIIBwe4vcPiYc4EEeACAB8JMUeDS0hgiQCQCIApH/qNP9pzXLsCJZ/bYPPUf3D40OCxyfGvV0dkq30Wy31poQ5cFgqkItiR4By7QRqUop91EZ19XLUUnPVp66qieHHfT2NvW9Hmoc+Vj6rzcqskmc1VybTjeZ2y+czKeRWucSjnIxVyDtpEsGlmXbKKoRN3Y1CxJ2cP5NN/Y68c6WSWySPrR6VHTfNWTRjED3aiwdhJkp22p7rdKuXw5L1SZw6NaxEBStRwUrUkCrdgRbTgbMEVOANvbmJm325vt48+r3r3Wbfm7Wx9qml5qFNCcFIWeozAVjf0lPu98SNyvi0C7isY2n0r/FbpWAMQjid9WmslKks9BHaEax6JUL6aeyGJggb1uOR9DSJaFo/s9OJNZlPY0XkE2lon7GxNNNSjDNT4E5QkiSPwyLHSKLHIHGyPcnj3+UoNpWoNrXpP+swTTmc+pzrN/n46tv+xuGFjejLdZz8PqK0jn7Mbs9FPepY1erZFF8I6JewaZXzm97mM24TMq7mM7shYHNbzKxd0bzrtHmRiJ02lQMGGcLEes7aMPZS+pWEuIT5+XkYhv/IuPj3nus/EZakf8ASgkl4ADqADok7o59iLSdV6Wb1UUNnJH8M3YGI60SYAB79I4VwILg+3nvx4OsgifAThg4AeB8A8CQiQCL8/DbftDzdDYP7IAweQvAeCONhEAB3f2yMTQ4+JUHfQAjEwfAhiUiAIYgIw+Du5PjTjW9vQAgPwwcEErhHgg9gkAR9/7Hc/bGljERcIkLbRHgfBxMOYBAH40BwdXmyenutnQSuEyHCAQzvwzAeJIEQCEEr41M1iytvCRDxAIL3iHiQsAMd7sHEb4SDN4NdubjdtzC4DRLxEAwQYPiQAIEgHn/4ZWSgdvv7FAzuQSAEADAIwQQQBwJ7wPqn9+F6qxaob6aU32I14LUhADr4+8Fyampqenp6dnZuenJuZvLzzOTi1Pji61ft+ZfKopJzPUPjz8SnJ1wrf9HZtfJ9awcgfPm5vr//eWnsWV60ema43If+i8vrrxa+vVz7eWNh/fL4bM7H8dyurrShgbJf2x/w+HU84echYeeAuL2L/7q9M7e18WZ+9Pnn9zcnu/KHXkY3V7o9v2zaXGY3URfae9vlSY7mw2y1p+c1X102aCyybCy2rbtq+zBDrypF/v55jZdFDs23QtseJHxoLeyvzXrfVjA/WDk/cGty5Pb7T1WfhitHu4o3BioaC5yrU7Tb8026r1h3XHJ8eyNguSlpozO96ZL9zUiDhxlnex5f31pahEEIBGAYgkj/1FuQ/gRYHrVmMADu//w5Pzkx1NM18eHT3NTC7NTq/Oy3ttYxB9fzvAL2HFhzAXbrU1z2qifdrTSDk8OuPLvfvjTz7cf/R917RkW1pXu/p7fkDCJGzIqAKCAgJswigjkHRAFJguRsQFFQMOccEUEUyTnnXDknKlBVVFFF5bjWqveDe3f36bfvGeOe27tv+4w5Rn1YX+aca9X6rfmE/0OjDpd8ab3/FF9a//Ba3jIn15mzFi+c7rDOZVNxQXVNzeC1K69zsgrTkh50NPczKLQxyljph+aNbvtyMm4OdrbxeZz/8WT51yX/7Er/85SpAUGVTC4a549x+Sy+kCOWiRQqhRYEABAAdQAIqUFIBUAqEPrHPjt/U/AB/xYO/N9t5t/bnwfLvxmkIxOJ504czzjoV3d0N8JxvsTOWGmvP7ZED7PKasR/eX/84c7HmQ9vZhaVvEDj29o6uquqUWGRjw6cyPhRg3F2PG5vddhnWeIBl9j9i49tmua3dd4Rv+Xn/FZdCPBO3uJy3mdx8I4lIXuWhhxwCDm4/Ny22aErDc7Z/xY1wzjczvDw3N82OBitOuW+vTbiNHG3K7BxGrDaGPQxk28ynfCzoRybz8neK2m6PTr4EYEoJ0zi+7lk2Jj4fXHfyTOXiz6NBAXcdTA6uWFq2FHnmEPLTuycc2j3vBi/2UnHnNOPLU8OcIjf5py5ZdVNX/ecPY4pQQ7RgUuTVlnEG//lspFB+jTz0IPrMsqvF13z2JxpYfV5pl2Z0W/o2eZSJ1NwpT7k/F/g0ikaZ9NxF+NRHzvSAQdq4g5yXhDjay6z6we8swGNJw1TBeWdzNWr4x0Md8fNOfvD+UzXsj219usL5vg8t9/xdP6ur64nvizemzd9V6L1zgfOx6t9TpWt2pduu2P1b3tnmEVNtz0TduTSg6u3sy5dodFoOp3upzT/rwdLQANBWgjSadWABpQBUiQqfR9mjTF1mwninLOo47FKBFcqWRoVH5JzdbJRSALDNl9RjNbpZExIyYUAnlbJg2RCnYwySSjmYqp0SrZOJdRp5CCggkC5Tj0uZg+R+wt1KqZOrYa0WhCSQqBCp9FA6jEC+i13vB4A+RAkUOvkcp1WpVPooDEBtR7V9ESnwOogHqhRa9U6jVoHqkFQIaIN1U5SenWKSUgFakCtAlKqARAAlCBIQME/jjN7tAqhVqWQicYVYq5Oo4YUPLUc3tVySyYagiCpBoRUOo0S1GpALaiTK2WU/q5C4fggqGaAgBgAVaBWDoFSHSgCOCMj0Rvo/sbj/nq8tI0Qu18LKn5ZWOLxFCyOisbSMAQKEj+KJtMwFAqGhkOQsBgKkTwmVmmlWp0KgmSySUDBpo38yInf8e1VJAn9kTRaRmAXE9n5COLFEexlHOkOkfgCi/s4xm6RKSkyJVuinBCrBRNyFn+SNMbqo+CquMQyFuo9oefuQHV629eozq9Rw5Xx3x7uKb63q/HDyfLn+7q/nWstONPyKbizOKrudVDFiyPVH860lqSOND3C9b4jDn8YbLuN7LtDRjwiIR7hEC+Hhl8Pd78m9n1k933sL0guvLi9PMevMm9328uznPZ8Qc+Nnjcn3sZ6vDq/4eu10J6il8LfYan7Pfr257phf/o7QY1cPjZK6e/qhA+N4LBUBIreP0KPjM21n7Np9rRNa1acCQy4vn992v616Qc3pK5edHS7R3Dt1xE2kUHvbq/Lvwf79LWnvDbuQtJSB/e5dkvXuW769O5bbW1PcmLe8UNJJ47EdrcPsmg0FoVV+qHJb92x/Ct5Q91tgonxv8Lyn5SO6P5+ySCk04KQGoLUWkAxzmORSGgWi0Qho1kMGoc1ppKrAC0IAaBWowJBtVarALRaQPu3vpU/YVlXV4fBYqD/nm76v9jMv7d/DyxZo/TooKCkQwE1QceGVjhMTDeXzTOkLZvSv8aakbJ/4tu9ho93rt2+XdHb2Ybozrv/cd+eLOfFoTHRL5FYySa/1Kn2YfZLs1a55a1xTneyj1m5NM3TNWfVqjvuHvdXut3x9nqwZf2TrWsebPG+s2XTHa/lOcssLttPSZ5nFDXf+NBSEx/3WetPrfOriDpDPrBetX6GboOFaqPJmK8F/uSc0ft76DXp2N4nHwpzKhvLGOOirj5mdm6n15qLWzdH9bfRryUUzjE5tnRmsrd77urVV5c7prkszHWaf2/l8jsrHTJXzI9ZuSTJwenqQofrTkuz1y/N2rToqqNVprneFRO9xOkmQae3Z7U/qXm862DeogVFi+cWGU8ZmWMtWG6jdDHSOP8GLjWQO5nQ3MyJ+xwn888qe9+K0D/ouBY8YYRApKLQrIrSgdIviI3uKW42wWFLk246nnvqeOT67K2XF+1PXXTiyrLgfLeoM9YBfuZ71pvuOWx/LMXpRMbCAwcMdq3UOzPLPN7eNiTh5I3HWfeuX73OYDAgCPqZ4/OrwVKnAzWQTgNBEKjUgqAUlGKQFw+ivQ1ZG39DH7UbfRuKbbk30PFuoOMLvLUQ0/Qe2/ik5vVpRMMj8mA9oq8Wh2rFjrSSB9uZg+UjFZeHf1zjDX9nDpSPDtXTYC2jsEbaYCmu9VlPSQaj/zNtuJk00kZE1JFhjaODLczB4oGaOHz/LTqqapTQTaaMkEfRDAaCT+3EtbzsLc6WEKrF9G7+GJzHwU1w8GIOUsLuwXa9YKKKZLwBKQ8nFaBlQoScR1Ly0Up+Db7zBhdZoOLAkdWfq9/k13x5jW5vV3LICnrzUMVFBaVSOwbX8ilqAUrJG1ELhtUTnTJmBaw5V8AslU+2ySUjYglaIsTLhFQZj6AkNg+Ee9D9jbj+U7ipGyHOoAZUan8tWP6MWeLxeBweiyUisUQEnoAi4lFkHIaGw9JxBBoaN4omMAk0tVKjBnUaLaBViMZpI5Wfcu5cOkSCv2fQSojUEiTlBZZxZRCdCMNmUuj3eBMFY+zPWNwHOquFy0dOStkCBWdCTucKUUxWO2u0mkkqpqHe4gcew1pvtVdcrPh4vqE4tulrbNWnsI7yhKGGTFRHNrItG96cDW+5gWrLJw89JQ69wfYX4AZKiPDvREQBAfkIj8wmIFNJmCQK9iYV+4E4VEAdLKb3FQ39uFV6L7Cn6AKzM4fZnYutSWu45/8tw6soaXVB/Kay3PCuL88Eo1QIALVaHfQ7K/9UWP7sIAmBGg2PPQYbHBjo7sciiRT8WElRXcC2Y9tX7vBZvMlj9uZTWxL2rb5waH368S1ZG5aFLrLaEXbkGqwXQ+rpan/yvO3+4/6yiub6psyLubu2H9qxPuDju6KOzsHiorqsi09DgpL7u4fxaOQoYfTLy2q/9Ufzrtwc7mkTCMb/6ob9Z3WWup91ljqd7me+DwiqtIBCIp0gklBYVD+HjqFghvFwGLIfRoQR2WSOUqgEFaBODQJKDfRXJ+wfuORN8Gvr6tBYDPh3gcz/3Wb+vf17YCng8hPCwiMP+JdHnO31cOXYWUzM0GOuNIZtn01JOzT65fZgbXHdEP5ZbcfptKwlLgdnTzu6xjnpztUyHFwSEvzYbna01axLxmYJ0yxi7SziZ1qn25qlWxpnWJlctjC5ZG12ear5JWvzNNupGYa2cabWybaGl2bqX5xnemGB6SHPmX7bnP1PrfcrCjlJPrZdvNoOXG8hXKtP9LdExjjLOrNE7G9kbkvzSDsKP1bxEXZq4/WFNvG2U88lJrwg4MZvXPk8yzrQyiLZzCrN2DrWxPy8lVmGpdmNKUZpxiZRU42P21mctJgarmd1Qd8q0cY8ZqZJ1Az9GCu9RGvDOFv9k0d9UipvFd729bu3csnXFfMLLX4bnGvNc5kmcjJRL9dXORnyXE0Z+5YSUncTP2V21Txr7ChFM6hwMruhCZ2V+iL8QEbjO+ShTXcXWUQGLM8545Z5yjnSd+7xva5Je1deDnTPOb0ye/PKK77bn+70fbbN+/ohr8tnPa5tnJa40DhpqlGsy7zYa1Ev8tNu5d/M53A4P9UH/5+enP8v9qf2swQhHQRpAJ0GhEBQroG0ckCCG846MeBtRPXRw52yl9de1vKaFDKUTEJUiCkqIVnFg2FbcniYSsUETSJgiES0yQm6eJwh5SCYsLfolvsSerOQ3j1B6pmgDU2QuyZozYzh9/Dqq2z0Vzq+fZTUM0prZRDbxrHd47Bvw9VxhK4cNqqajm4nYboJ6B4Kon245l3pndjCK4GwLzmUlneogQ/IkY/o/reo7seYntt1xRGdtSlD3bf72x8je18hOl4jmz7jWj8Q23Ka3wciyy6hvz18Gn287n5675vcZ+eO9d9OwTw4O3xjM/3pCeqjMPLjcOKrM/C3EYhPF7BFseSK5PbXp+FVacjW28MdT3s63/S2Fgy0fBtq/EL8cb/6gD1tpx7Hfwo7xQfiDqkh1a8KSwwRO0JFDtMQMCoSQUGhyGgcCU0kYoh4FBmPppOIGqUa0EIapUoqGG2rfvPxWUJZUeoo5ROLVYjCPsGQ7yBJyd3DkX3DcShsFo1+F4O71dZxeXjkDZnSMiliTCqYAjlxjN9HGa2gUgpHyW8Z5Hd0/HsmsYhN/kGEFfQ23u5pyOtpuIXuf0IYfkFFvWXhC5jYzyx8kZBRI2Q2MQh1ZFQDDdtOw9RSsF/I6Dzk4PnBzr1DndsRPWfJsPsM1GcW6gcHU0vp/4Jrf0xozxsqi69/efR73o6SFLfShBU/klcXJvj8uBXWUfyMR6eCAKgFdBAI6f50WII6ENBBIAQCk8JJDBIz0DXAwNLoCPLnh2+vhScWpt54HXMlYtPJo14ntzmf8F5yzHX+EYcZAc6z9+zdGNVQ20NHwvvevqvPvdldXNTb3tXQ1FNe2vru2ZfWpq629u63b7+mJeVfzrw7MgCnELAsCuPl3S+bV+2+kZGFGOgQCnl/r6L+P8ISAiENBGkAQDnGpiKQ/WTsAIc0QoP3ozq6+mvb2ktb2kvbka1IFpKl5ql0ClCnAXUACGq04B8ZjON8XnVdLRKD1v6CsJROSlJjEgL37Pp6Pqxv3VqWnY1whh5t2W8jG6YRYvd2XY3p/PT26duK1bsj57nus5930mVxjOfikNsZr4eb8FdiP863DVu5LHfx3CvOCy67Lsp2mnV1nmnGQrPL84yv2BtdWmCVvXh6zrzpV+fOujJ7Xvr8eVfn2ebaml6ZahpjZ3xow4Kj/isOBnr7FQQeJZ/ynVgzFfCxFK01pO60psWvltddZcML6GODrQOI/Pzy7e6pLmbhy8ySnedFZ6Y/gcHxd++V2lkGOszOXzrz1pKZ6U72Kc6zs+ZYXzczy7Y1S5ypf2qeRdCihWnznW/NXprjtDhr1aJM5xlJM03j7UzibA0CT227XJFXcHPHlodei0rcZpXa/YZYYs1ztpI5GmmWGwhWGI1tnaW6FSiqvQ1vef3my/OKjt6O4bGHTxuOHcpyX3Y4/dx9er94/44H1mbhS+Zkus9PXmkftWDGucVLLi5enLNifu6K2Venz06fsfjyrCUZ9nPjHeyTXOZcnGeeYWuUbmt2wWNZXF7ah+upOffv3hcIBD+bpv1UVvrX2p8Hyz/UhtQanQqEQJ0CAtQqrZQycud849aZwwFzes56CBuf6hRELSRU6JQqSA0AakgtIHQ/FtO6IJUY0Mg0kBwAVaBWq1ONC+l1FHS5Qk4TcvF0Cko6yYW0kxrFqITfT+x9DWgISoAvAydlunENINQqpZCSwUC/F7DqdCqeTi3QKSZ0KoGSTWh+f3/oy0N4QX7jzTg5rBIg1eoI5TpEsQ5XAuIL2c25gpGXOn4LJBqAxEM6JQkUM0ERWafoxfc+4BEr1UxE/ZuHxTnJDbkxlfHBBYd9ak46o+JdGJnr8LFrsXHe/TFLGhPW16X44p9FcH5kEQsztIQKSDisFeM0UiqgYGiko1oRSU1sHAh3p+3S5/jrjaX6QOO/MiyxBDyCjIeT8XAyDk7BIslYJAmDIWMxBDSeiKHSSGqFGtJoIUBKxTQUvkupqrzY2Xd9GHWjH5Ze2xjU0HyyrvVYVf2xxpazbe3nOjpDGxoD6xrPIdFPR0cbZRKWUj0mlqNo9CoU5jkKcxuNziURHtBI7xi0H3xOl4AzMEZpI6OrqLjqMVo9nVjJotQwyTVsWqOQ06UQwcbHeoi4FhyylYrrpmHqmMRCIvzScOt+eJs3qs15qHkzeiCdRfpAJ5RR8Y14WCV+4HNDQcL7rM1fLnmVX/JoSF5ZH7+8MmHVt5RNZffCm789GWNRNCCoAXTQz5Y6fy4stRCkBkE1AIEyuYpKpg93DxF7R8b6YI1PXxelXGxOuVJ6Pu3x2aSLx5OObA7d5xsTHpKfmvDi46vW4o/tWAKDTSDCC7/UXc/uK/lSVfr9e1lDbU1PV/Pg0ABseATe14f8/rWloxWOReHwaAQNT3l9v+jAtsD8rBvwgTaRaOL/BSxBLQAopTIBCj0Eg3ezKTAWoos20Amvb+ova2n+WFfzqqboztev90paPjVjO9CTnAmVXAECP+svdSAIjvN5VbU1CAxaA4EA9IvFLOVSRUZS+tE9AQXRkYM7trNnThdMm8J1NMBtmo4L3lZyYlfdtRuJR1MXWG5abLNvkcUZ1zmRW1aeuXg+rauqKz74/jzbMxu8c7fuuL9+S/5O/+d+21+sXZm/fM7lOWYJs8ziHRdke3s9Wr3+8aq1d9Z73di4Is/F/pal5SUTy9ip1kHec0/udDgY4r27+OwJWqgfb72NcrWhbLWhYJudKtFX9ugCrfA2G9aXmflglWfErOlhS6elrbNO2zM3NDviUmd9083sAnurYO+5D3e5vNrrmb/PJ9t/U77n8jsL7e4sMr+4wCDU2S7We9W9DdsLNmx9v33DA/+1+R4L06aZnrc2ibUxPBu2L6/63pfr29c9XG1f5Gpdv2AKydlCsMxY42igdp7C8rKgn3RVl17j4UoJ7KFmHKmkkXw+5qO7Y+RMy33zZx168rAGBuOu3XrJYlqEteUFW/0zs4zO2FlGGlQ/W9gAACAASURBVJvGGphnmBpnTDfLsLNOtbWKsbMMnWV1dpZl5HSLZBvTi2ZGSTNsI9d6xdy9WXAx/erDh4/EYvFfO4z+y+/wnwdLENJBEAhAapVOBUCQTqHTKrVqObv+RvTbjQuL/Zf/OLuD31KiEzFBtUQLqrWABlAqITkP2/5IRO7UKSRatUILqbQQAAKgTiMWsNrR8DqNWlT46cNQT399adUYFqsVMCSMQVLTS0hBAFUTWo1UDUxoATmoBCHlJA5ewhkbBAGtDlDpNFKdSqTgULu/FRRcz2h+klOcGvrx3N66uEPoy2cplwLxSQcG4wI6k/c3Zx7vzT3PLX3CG66R8cmQUgWp5YCGhEYUsRl9KqlQMs7jEpH4hpLi9PTC8OBvwb7lZzwrTq1ui97Pe3tZ0/NU01OoHawEhmtFtZ8m6gqVI60qIgycZENyIaQRQppxnYatHevri/Cg7jJg++uxfoflr+WGxWAJeAIeh8fj8HgcgYyhkDEUEpZCwJHweBIOR8ATCFg8Dk/A0WgUjVKlUytAJbuj8cmnD+drmlKa+1Mr20M+lmwv+OL948emkh+7yioPNrec7ewI7ewMqms40Nx2ZpTxenKyG1CPq1UMsWSQSCqEI/NxxBwM7goCcRUOv0ejlouESKmIJBEQxHyMgAPjs/snuANMWtsoqZlBaeezByUTSB53mEbtJmK7qLhuGraOiftIHEweafJDt7gS2xfBmr3h/TFk4jMi8RuR3IrHNpER5aTOJ1V39n2+sKwibmld5MLGKIf6xFWVl7ZXPYlu/PGEzqYoQVD974GlTgtBKo1GoQEBuVrLZHIQfTBsWw9/YBjztbj5+o3yoNCacxcqErI6Hhc3FzT1thLu3CkKOpPuu/VU6MnEru4RJg7Pam6uuXGt6c3zHwUfvxaXf/1SXfa1uq66vqGhobO979OHH99L6jvaurvaWvFw7Ku7H0/sPnsvJw8x3C0WC/6elP8NlhD4xy8E/RS9gwC5QsxmU/v7WkaG2vjEobHuamZrPaq0AlZc1/y8vOrBj8KcL6+vvH2Y9vTJtWfvnr7sbe/isjgqmQrQQKAWGh/nV9XUIjBoNQhowd9zGv/v7fr/F5b/PJgKQRqF7PrF9FO7d7+Nierev4s2Zxp/hhHL2Qy50Q531LvuoG/HxRvHVwY6/9eaPdMP+y6K8ZwZtNc98HFCBqK++7D/xVkzI93dLm7bmbd+x02fbbfXbchfvSpnybyUGTZRUy3PzZsXt8I9a6lb2nznmOUOkW7zY5dMTzS3iDYwDbUyP+k5+8T2JftD1+/5EnqMFOrPX28HeBsAG0wmfadp03dzE/aNpEfhC6v2+0S5zjm5ZlHKsqlpPsanwxYdeHwuFVHVlxb6Yp5J6Or5uXu9n+/2vrvN6/q2DTe8VmYvm31rvmn6tL+cmWcZ5bwky9klZ6nDxcVzoz0ck1yXJM2bGW9nGW9rcib8wLUf2Y9vrFn5xMW+YPn0BmdrwsqpIgdDnYOe0nEK1tuUG71ZWZTFaX4JG+7Kule1Zu2NuRbh9mah861P7loR9P1FZXc73ss7eqpt8OJ5l1YsuubplO3tkT9v0ZXpc65aml+aYXnVce71Te53fb1vb3C95uV8w3PFowVzblqZXJhhc9p/R8qjB4WpqZlPnz6TyaQ/te7+DGmCP++TC4J0OggEILVCp9JCkE6uUytAmZRXnpv8Yf+a3pSTX05sRj3KkvRUi2HNk/DGyaFqyWClaOArpvwSZ7AMEPFApRQAlVpAC2khnVosZHWQBivZmIHrMZEj5RVNz15UZmdhPzxkfMlnfkjnleaPV7wbq/vKaC0e626Uo/EQb5SDKeXS2jUKlVoLAKAa1MghhVg1zuai4V2f375NOPch8vD3MP/iw6trj3phkw+IPl4V1jwXNX+S91dKO0up1e+58E41kwUIeKCahBz6zGEOiCfY4gmeaHxUziGKULjJYRTt+yf482zCxyfMigolCg6yEQAbo+FRlFQEu7Nuor9FhhkQoHo4qJ5JBlqr5gHaCUjD0zB6B2LW0QKMxgJ+LVhOipqbmru7unEYLBFPIGLxRCyegiGy4TQ2bJSBpJExFByejMaTUEQSgoDHkAjU0VGNQqlTyyApCzdYgkcVwAkvavsulXXGfas98+jhmldPt96+vf1W3vbXrw9++nT42/djb975vnztNzB0i8utkYoRYgmcL+zAkz7C0bcZnEf0sfsIVG5zSzYK810iJSmV43I5f3JiVCKgivh4LntklN5BobUwGO3jY92i8SEmtQeLaCIim6mYZjquhkksIaPvYQbj4e0HMB07cB2BVPhdAu4ThvwDQ60jEmsZsKLR+vzmm/u+RDuVxTs2XHBsiXOpTfQsv7yj+nlsY9lTBpuihEA1qIMASAf86TFLCARAEAR0OoVGO86fGO7rQ3a1s4b6KM3VjbezywIPVR85OBAVC8vMac99OPCj4UjAcfflGze57DzofqDtRzMDhWb19tU/elB5L6/y6YPyD6/qSr99evu28ENB0adPZSXFVZV19XVdtTXt9VWNw+19r+49SY1OrKuqJ5Gocrnirx/p/0iI34MtOgiAQFAHQJAW0IqEPBxysLexkoMf4bb8qIkPROddJjy4j73/cvjeh6bcd5+vvnqU9fzl4+KC92XlRV8ri3/cy7737lFBV90wlyak4Nm1NS0INFYFaH45WEJqycMbF4N37X4RHdl0zB8915o1ywzvaAHbMad1rd2nVYtLzsbucjjj8l8e5xfs3rcs0GPmwaC14WVpOaS6AZ918VZ2cc5Ol7duzNu4MX/NmpvubtfXeN12X5E73z5lqvU5J8d0/4CnfgF3ff1vrdt4MWBH/tGAlz6rb9vPiLYxPLjW/qTv8gNBm/zentmPObOb6z0L8NTXbjbm7JkuSd+JOOEGSwgbfvxt57KQbVZHzrtc3bvolo/BrhTv/QUJ2dRa2h63jPmmEc4Lktd75a1xv7fK6f7qlbnuzpc8lz9wmJM9zfz88kVX/La+PLDn/f49b7ZvvhPg+2if//MN3jcXzkmdYRkYfii1Miv3+RrPT8udi1yWVbnYj7jYSh1NdYv15E76zD32spgd1NBtxCshAx+LVrtcmGEYN0f/goNV3HzjfVe2BNdef95fgXKbf8JhRoSH482VTjdXuGS7eV5zWpG5ZNElO+sMG+MMpwXZa93zPFde9XK7ttL56tL5l2zNLlgZhlgb7DkccPH+rfcpiWlv3rySy6U/v+20f0iF/AvtzxRS1+nAnydLNQBBkBwCtJBCKR4fbOm4Ft1zMag2Ynd5kO/3U1s6Uo42Je1uit/Rm7qrM2Xn96zdjc8ySU0VbNQQIOWDSgWk1uiUgkl6O6u/FKCPDH16Vp97pSQ28u0R/4KDPtWB60bitg9EbRuKP9aRdKYpM7jnbib181vK9+e0xjtSYi0oFyhAjQrSakG1WikVctlKHldDp6gxA6zmkuF3dzDv7rC/PGQW3NcSekE6Uj3JkvLobCyMD29XojrFw72TI90yagtl8MMErRMU0jUTDDkDQWj8LB7uHW+sU3bVKdrLFV3NAAKrRGO1HKJUSBcJ6CI2Uc7Eq8bwChZKTBsQMfoZuGYaoUcwQddq+Rp691CsD223KTNAn5HqA40PakA58IdK/n8uLMWTotam5t6ubjwGS8IRSFg8CYunYggMFHkURSZhSRgCEU4mwGlExCgJSSPhqGQKhapWKiCVDFQIJkh947Q2OKrwbUlSZMqG0+dcjuybs8935qZ1tj7rp/r7zd63b/aJE/NPBs7fs9cm+7pfY9P10dFvPEELk1tLohVh8C9GGW/prPd4wruBwTcUWpNMQZUqeJNSEZfLEnJHxRMU3jiSRG8l0BvpY01sZuM4rZEEr2kufYZoL+QQapn4agq+gkgqpdCKkCN3yMgcxsjjCVwtmVCLGa2FU75jkR/RldcHHoU0Zmz7EuXyNWFFTeKKhiS36pQ1VVd31TyPbyx9whqjqCBI/W+KWUIQCAAAoIUgJQAIxRIkHDbc1UYZ6h3taR369LLm7JEyv+3dJwNbAkM/nQ5Fl1VlJaQnRKX6r93nv3xn0YsCLonMhsG7Cj5V3L/T+PZ5d1XpUGdrb1dnbXX9j29lxV++FnwpLSipL/7eVFba2FjZ+OX1ux9fitEo7BiHr1Zrfr53/gkhfg+26EAAAkGdVgdptFoumzHU1YLsbOThhuFvHpQc8as4urc1OHg4NnUg/lJP0o2GtLyvyblfrz1qfPNtoLYD3jpS8KgoPigzeF9cVsL9909LaytbYXC0UqsCfi1Y6iBQI39+P+/E9t2Po8+3BR9FLplOm22Jd55K3O9cv2rqJ3eHjyei100/4PmXNRfm+a+13eFity9yR0rP/Y/dnxuXLAkysbqwcF7qarerXh7X3V2zVzhfW7bkyoK56fazkm0swxbMi9/ok7d5c+76jVkrPZPWrr2y0eu6+/KsJfMSZ5uf8p55bNuyPUFbdhZEnaCePza+fqFilYlwven4SWfW+S21G+wbTh//Ev9w/fTjARaHE5el+05P2Wq1+5p/cNvjopEivKNF4GzjcKfFyas9cr3c73uueObtmu+yNN1h7o25dpdtTGIWzc5Y7Za3xuPmOs/c9at/jpsbvPPXetyfPzM87GRGTX7+g7UrPq10LFm5rNpx5oijlcjRSL1MX7jSmLV/qTxmN/6UHyI15lNy/mwDf0ezWG/rtBVmZ90sfD8GJQ8//VZ8v36B+Z4lthEb3B56ez52X5Xv7pnttDzNYfHFmdYZ1gZJi2ame7hcW+6QsnhB7KL5CU5LrjgvujrXNmaa6d6IoLxXjwpTEpI+FbxXKuW/LCx1OvCnlwYENQCo1QIquZLPAdhU0UDr8MtHndmXKqKCik77N6WcGr6frOoq1aA71IwBJaVnrOsHvfW7BN0rJiFUPKpORpukthOHGlRitopDVTMI433tPS8f1l1Nq06Nab8Y13o1SdhWB1AJGgZZO0YW4/p5/ZXC3m/KkToVvl8+ydBAEg0gU6gkAg5TwaLhq76LWiqlNUWylm/Spu+i+u+qwVbRQKtmjCDiksSTLD5/VMod1XJocgpWSUEJkJ2M3poJZKeOSwGYRBmypyEhGHv7MuxmJulRDuxaMj7nEvtJfmXkSc73F1I6TsbnqFgM7eiohkmXMshCBkHCJvEpKD4Jx2HSFJpxDbu9P8pzbK8Z1V+PlOYD8YZAQKLT/cuynf9EWLY0NXd3/e6GJeDwBBwei8cNU3FDVOwwFQOjYuAULJKMQRMxOByagsWOEUhqpVwBSCVS9rfCB/dvnr9++Vjihc0BfrN2+80ODly5a/vsDWunbd08e8M6240+U7dttfPw0Hd309u40TQ6enVd/TUypYDOLKHTvzLp36ikEj6naZzdxmJ2TkwgFOpRiYIrFAvYLDqPRZUI6WIJhcbpJ4110MZax1itHEp9Z9X9sjephK5XTFgBrv8dGV1KIlYRCeWIoTcMzDsG/BMNUY4nVsNHK2CUr2TcZ1JNbk2Gf1mkV02sZ1Xiqpr4FQ1J7rXp62qu765/mdRc+ow1RlFDkObfleADgRotoP1ZliFTqYkkUn9XB6a/lwEbprc0jFxOqju09+uWbYXb/W9v8W169LTk5Zua8trzIbGbXTc/zHuMGYHTYciBsopv9+/Vf3xXVfy5qOBTb89gV+dARVXL47fFV+++vXTnQ96zb6/elZWV1vR3dmERCAaDIZJKwT/sn6zujz/5z4sABCqUcgIW2dlQxSXABXgY6t1zQs61gdjogfDw9mMnKnb4Ve3a13IypPlsVFXQ+dLzGS/T7n26UfDjYW1+7KvALRf8vQJPBUQVvv2OQmLUWiUAan4tWGq16nev3uzZvPt2RHRn5Bm402z8bHPyihljRzzrXW2L13u8ORK9wmjzFsMdiUuOrjTbvGLOkcSjt1CFbQ/Sn061PWhqGWdlEjF7asQM24jZMy/MnZVsbXbe1OCchXGEmWHoDNtoZ8fMVW6XvLyyVq2+5OFxxdMla533nTUetxZODfGecczP5WDQZt+3545gwg8z1iyUedgw1lhwA70wh1e3bnIeSky7G5TrbnbwgOXR6PlR7oYnfKbtvRd8lVCNfJJaMt/kxHSjsBk2kXNmxs+yS7G3u7JgZvIMq7Cppkm2pinWxnHzpqcvX5Lt4nDVfXm22/JrzksvOixMc1p8afmS3Jm2oSFBF7/cupa3wfGD+8LvLnMbHaZiHS0ky02kyw24q8wmj3iMbHKqWO+JuP4gLSBx8ZSdW21j989P9zbdE+JxqvBcOuFrT3zg3VnG+5bNiF/v9mSd54vVHvdWr77l5prlvvzG4plZs0zTvJxvbd/4cPP6vHVrbqz1url5w5MNXg/cll2cO+1gfOSdZ/dfJ8TGlJR8UasVP2H5CyX4/B0sfz5bAABoIECtVcqk/HHZOFtAxMkJRNkwbKK+hvnjo7CpWIXtApl4LZumGSer6XAlrluJ7pRjB/jIvgnCoJw1Mo6pw8IbpOJRMZcgG0VOwDplyG7ZUJu0s0bSUqbqb9DiB0AWUcuhKzhUyShSSuxXkwaV+GERvE+E6lcz8CCXDk7yABZDioB35ecN3bhCyL1KfZBPuHOT+fgh4f69usyMib4ukE7WclhqKkVJoyhZozI6Uc0gykgIMW5ERkbpxumaMaocO4x/fpfx6Smj+PXYtw/Ud0/VDWUT397VpIfzGwq1PLpWKGDD4FIMTkkiy+lUEZ0sYZAUDLKayRCNM9UAV8Nu6Y90Y+82GQ0wIGVsgnhDOkD6C8BSNClqbm7u6u7GYLF4AgGLx2PxeBQJ209HDNPgKDIcT0CS8WgyHkPAYXAYNAWHY1IoSpVSCak5IkZccuAuP+cTe1wij7oH73Pau2XW0YPLTp1y2+xjt8t3wZ5dDts3zd/qM2/9ars1nlYb1pqfOOZwMXN74edwIu4Zl1ki4jTyRlslXJiEhxWM4yb4OKliVKbiTIrHJ/hj4gmWUsqVK9kTcsqYCMUY7+dwelikhoaizKZPcYiaq2WPz1a+iaWMFFFxtWhYOaL3yximnDZSjBn4jCGUImilw7gCAvzNyJf0soRt5WGejRc862Pd62JdGpLda9PX1+XsbXyd0vLj3wpLCAJ+qkxpIVANQQoAYIxx+nr6R3oHKAg0Fw6XV39HXbv8etuO++s2Z3it/3Yt98erd1czs04dD/Z233A+Kp6AIxOGUOWv3z+6dOVafPzxAwe3bd/x6k1BTx/yc2nz/Q81119XX3xannK78HL+m+8VjVgMlsthqdRyNaD5+yLIf5w5pNMB4O+w1OlUGvXEBG+wp2OovWmShsO31yG/fGR//oy7m4/MyoAlxQxHBg8Gny7b6Vu4aWv57sPFR8Jvn7p05ciVS4duxO64fMrrwkGPsEDf6O8fKlFwFAD+crDUaTTaoqJvvj57boREdcWEDq2wR8w2pbrO4uxzb1hpV+675enBKHfjbT56m2IXH19uud11cdDT7NrWdy2Ht0camuw2Nrlg+tu5qSYhZkZBpgZBZoYhBn85Y2YQbmYYbjQl1ML4nKVJqIXpaVubYAur0zZWZ62Mz1hanLO1Dp+qf2jtrBN7XY8G+ux4dHpPf/Be4ur5Uq9prA1TpWd9YJucejZ7oC/nJQWkuRgcDJx+NtI+2NPm1E7H0K+3KobKiAFeSTMMTtkaRVqbRVibnzc3irYySphmHmNtdM5cL9ZSP9lcL9bGJN7OImGqabS1SaSlUbilUZiNaYStebSN0QVL41NnQ648vZqUs3XZO8+53x3tOh2s6M4W0uVGgpWG7LVTJ/d49Lkvqty0fTD/x+5Fx92m+B2cEbHN7MQWi62Z2882Zb9sfd62zinczujYwmlJjvNznBbnLVt8demi9NnTz9vbxs42T5hlkrTW9e6W9fd81ub5rM9b7ZHj7Z7v7Xrbc/mV5YtOX0p5+vTB87Tk+IrK0j8alf9aXUd0fyTK6SAdBP5U/wDVWpVMwucqR4mEb4XoN69or1+Pv33Be3tv8suD8a/P2D8+gQSUmkXVsMlaBhaiY7VUrHKUKGfi2MgWDrwK016iHkMDTPRYw/fuu9m4Z7cZ756QX91FP8oR1XxEvcjmt5dDLBLIY6jYZC2HrGXTFEyGlEqVkYaF6B4RASam4iAOU0nE0iq+04s+Mj+9Zn8p4JZ8BXp7iR8/NN7JF8IGwfExgMXgdXUriUQZky5njarYNAWTpOWMqth0DZ+j5HO1HCaIR2mwMDUBqaJglRg4RMdriSOTsFY1E6acZAMiIb69gzcM09Lp6jGGmsOUMchyKgFk0BU8ulpNUzPrhsNXcAKMGLsNyZlbofERHSj/V/hff7c/C5aTIlFTS3NHTzcKh8UQCWgCHknAI8nYoVE4hgRnoJETMJRkCCeFkwUIyhiMwEaQeJhRrUAOqbUSCS/jyvm9+z0P+DkF+i2LOeIVcsj11DG38IiNRw87b99i77tl8a5tLgHbXb3d5mxau2D7JvstG223b7UMPDbrxYO9sK58HqVMOtYpZQ+L2ehxJmqMhRFJmErNhFTOl0jGFRKeSiFQqiekIF+oZXEmMUxGL7ynqO5dXOntgxV3jxRk+TW+iUG3PMP2l+BHqrH9P1jIGnTLq5GmhzRCCQb3eWTk1fe30XfDvB8eXloY6FwZvrI5wasxwbUhyb06ZU119u6mN6ktZc//rbD82QVMBwIQqIZABQByJyb7Bob7eoewcBwTQ5DDB2SdbegXr0tjUx+cCCnOzu+vanx67+nhA6c2bfSLvJBcW9/24NaD/Vv8trp7eyxb4e7q6bjcLSj0Qklpw8vP9XcL2u4U91//1JV473vc9Rcfv9XQ6AyVSqbRKjWg9qdy2D+f+e+w/J0bEqmUSiV1tTaQ4f1MZH/Nm0cjpcXIkuKRdy+IH57hntxE3Egbzowv3Lf74fpNJYeCCo9H3z2SkrM/M2NbWvz69HOeiUdWhJ30iSh9W4VDYgBIAYDqXw6W1TUNOzbvu3Y2ouvCue5V8/rmmdK85o1udmhymV67Z1eef7CXydZtZjtPTN+31HrXNp+Lha8xYfszZ03bbGx+yEg/wkY/ylIv2FT/jLlRiLnROVP9UMO/hJroRVgYnbcwijTRCzHRP2tiEKSvd9zIINDcKNTAJMTQ8JSN3sE1dsd2Oe4/4r35YfCRwZhThPVLhCtMmGtNZWfX4bwW4gO2Iq7cPeAe4mJwPGhO1F6zPW4zT8eeft1dxo4NfL3I9oy1fvBUkzhzw1gr40QLgyQL/UQbo1hrw5ipJmnTTDOtjZKtjRKtDOMtDWOtjC6Y65+30D9vYRBtoR9tq5cwy/xcTGz+i9z0m37L3nvNrnS0hS+zGXeyEC3VG3c1FmyfJ/Bx6HWc033s3J0T91YZ+ftZHjk98+xGk4DDSw58jL2F+AY7s+uqreEhyymBU42izfVjrE3jzQzCrU3DzPVPWeuftf6v0Gl652dZxM2fmWw//YKdTYS5ccg0ywtTzaJnWoU5LQi6mvHyTu6dtJT4uvqqP9rJ/VKw/BsudYAOAnQgCAEQpNGqZGI+V0GEw57mDOddIdy7zniQTb2dLPp4vSPzdFNmmBreBbDH5HSqBItQk7HqUbKERpKzyHIGXExoxXf/AMdxIB1JLHnffDUNcTeH8OIu/MlNzLt7pM/3C2OOEb6/A+gEUMjhYEbkDJKKzRAxWCIWW0BHSMfxTPIwGTMoGWeoBRzNOEPHo0NjZBUZpx2lqGgkzRhNzKKIJhgq+YR8bJTY2iynUGQctoIzJhujixkUCYsmoFNFHLZcLFaJROAEXy3kq8RC+aRAzucCognNJEcqZsjVXLVapBILJIxRgMNRMOkiJkXKoctZFBkFr6USNXyqRkXWMKqHgh25fgbsvcbUi9uhcZgOVP7nwhL6QyR7UixqbGlu7+5CYjFYMhFNxCNJeDgZOzKKIeOxokG8to0k/wZnP28m3q8eufkdfaec/rJV0kSGaDKQM/n6QW7gqR2bNy7Y5+sQetTz7OFVh3Y7njjmGnLGM/D4qjMnNgSf8PX1cfVwnrvade6mdXM3r5++eYPlvh02547N/fw0sKvmEmHoCYf0jcdoYo/2sFmYyclxpVqqVAtkEo5cPK6UTypUYpFaKAb4EgWdzRjqrn5Z9eR8Vd7R1oeBDXeP1z8KqX+VCGt8ycY14Pq/oTo+1L9J+XE7iNz+CNf1mIv78vVhcOaBxbcOLnwT6Fgc5lwes6Ih0a0+ya0yeXVFll/Dq+S/nizVgA78d8ASgEANqNMAkFYDAWoQnJTKUThib9/I8BAaMYwhohFMNIqHwAhHcOxuBHuAwIRTKEhaV/NgXVXH89efL1+9de/mw7Djoc5zlm309FmxwtPB2WPD5oDLWXefv6+9/b7t0TfYtXdd528WhmbcS7ySB0OhZQoxAKo00D8Wd//DzEGNRgeCWq1ao9XyeFwEfLiruY5PwXJRg/Ca7zUvHpbk5/7Iu97/+lH/41v9d7LbrmTWJCRVxKR+CUl6cyLm6ZGw+3sjrm+JvLguIdo1+rRL6Fmf8Mq3VVgYAoDkvxosIa1a1d7SumvbviuBIT1JUU3rFrY72mBXzSV5L2hwsm06duDh0fMb7QJ2TTsSMHXfYtv9e/xvp8R9d7bfa2q60cj8qPFvoVMNos1/O2umH2Sid8ZE76yZfqi5foTxb2HGU8JN9cJNppwz0QsxmnLW1CjUSP+s0ZRgfeNQY5Mz04yOrpl21Hfp3gNeW+6EHO9JCEVtXCZwM2St0RefWIlxtKYe2taacm3D4qMuxmeDHdJ9rQ66Lgy/kzN4/0bPikVJdubh1sbR5vpxlobpFvrp1kYZVgbJNkZJVnrxlvqJVobJlgZJlgaJVoZJ1kZJlgbxFvpxlgZxloZx1gbxsw1S5hiHRIXfeHgl4aavE1v1HgAAIABJREFU40cv+2qn6UgHW+5SM9FSQ94qC8UBlwlv+wGX2YSU7BMrz7vq7z1oE3hqRqCX8c7zOxKHv/S9ym1cOD1oqvFZa8MwS/1okynRZvrRhn8JNdcPtTIInmpwzuYv56b+JWKacZyNcYyVceRU82hL4yhzgxgL/Wgbo1DXpWF3c4tyr+ZmXUrt6Gj5Q2rq96Y3/8KbrvuTYfmzKYFWB2l/umFBjVYpk/C4qvFREbZfRUBIRvqkw50KTKeWOcDu+THWV6dhUVTjAhYCzRjoV1BJCjpNTKcpuQw5A8XHtuBRzTIZQykclZGRGjxcjR5S4YYmcX2qCaKKNsLtqFZRcZCAp+ZxhxqqeNgRJYsiZzJkYyzBGEHEo4h4dI10UiGcUIsm5RN8pXBCKeCpJye0k0JQKlaJBTKFUKjgy9WTKiFXzqBpuFw5b1zKZUvHGEI6ScpmiMeYsgm+UiKVCUVKiUw4KRJIZUKlUqJQymQypVqhAFV8rUgGyJQKkUIwruJzlEKuaIIpEjClvFE5kwLQSaOw9vbGtwNfMqt8rbg79Ti7TSgXd0DjMOiXgyWBQkbisDgyEU0mjpCIDCRF3oDj3GoYOny/ZWt27567w4cfww4+GPLNHfDN5t+oUlehvl+7GbR7s99Ol53+jnt3O5064n7If9mxvU7BgW4JMb6pcQcjz+4+tmfLOjeHde4L13vM2bR25s4tc44FLDm+a/bzW/u+fzhVWnhsoDONTnrDZTUI+ASRcFKpVMqV3EkBXSLkKOVimVIi1cqkGoFSyR4jdrd/fVBzL7bpdmj7veDOB2dbH4bWPokaqMifIFUT+z9VfkgtvHrw6WnX75m7S68fJdXlj7U/rrx1sura/vKMrQ2Xt1SleNYlujYkudekrS277FvzLL659CmL/VdY/q3Q8E9zw4IgpAF1GuD3oVVpNBQao6dnsL2tr71joBsGG0JhkEgsAUEgDeFHETQaYpSCoPU1D1Z+q8/Lf3IuIu7M8VDfNb5OsxyXzXVettR96bJVS5a4HzsSlpP77tajqrvvO3LfdURe+3A0OutEWFzf0NCEcFwLqtSg+n9YhU6ng7QaHaQFAI1Ko6JSSS2NdXj4AJ+Mbil8O1LxhVhTOvzxTW3utfLM1Karlxoz0htTM+oSM6suZH4+G/8h8NyrowGP/Xfd9Nl7zft0umd4+MqzET5hNe8qcSMIUKf4j3XD/nODIEirhPV2+W71Sz58ojUlpmLHipLl02DrnAjrHFtXL6LeuNj96NNel9OrzXd7GPrOtt6/wiXWYWGomb7PFMPN+sYHLX8LnqoXYTEl2MIwyNzwtLnBGXODEHODMAvDCAuDSNMpYaZTwsz1w831I0z1wkz1wkz0wqYYhxqanLExPOJpc8h/2eF9Hlszjx2oizs36OtKddOb2GqqOORAX2U3Frmv8WrOKf8rG+dc2r8obZN90ErHhFOnityWZ1ubRlsYxVibxJsbJJjrZVjpX7I2zLDQj59qnGKll2hlmGhlmGBtlGRtlGypn2Sul2Cpn2ihH2+hH2ehH2ulHzftt5h5JmdiQrPzEyPv+K384Lnw2+IZMCd7rsusiaWmgtV22mOeVCcL9BaX7viLa6ftXz5lT/CCuADLw2umH36b0/Axv3HpgghTgzOWBhGWelHmU86bTYk214u2NDhvbRhhYxg+1SB8mn74NP3IqQZJNkbJ1sbx1ibxVsaJlobJVvoJNoZhHs7nH9/5cfViVk72xcGh3r/KF/+isAR0EAABGq0a0qpAuVQlmFCLBPJJgWJCquTLVDyRkj8un2BJBWzZ5KRcrFRPKseJVAGRoGGz5CymlM0WMWhyFo6PbUePtE2KucrJcTV/DORxID4XnGBrxeNKCVcjYEE8DiCYVInkCoGQgRpRc8jAGAHkUFRsmoBJlPOYMg4LFEtBgQQSykCxCpSotBIFIJFphZOgSALK5RqFVKmRqtQSrUSoneCpxjnKSYGEy1Lz2fIxmobH1PI4kEgISKWAVArIZEqFTKJQKDQapUKjkqm1SkAql8sAtUwtVatlaplQKeIrpHzBJGtikiXk02TjoyCXoRHQFVKCmlAGD1ku2GXMDjAmZ+6AxmHgfzIsAZ1OA0EaEBSIRY0tzT19vRgsFofF4bBYHBZHwRAmhxmCzwOwU48HPC8j3LIpO5+zg74KY6rFsZW8wI8s3wdw93T07hvFflGJazZfOO4Xc2FvYIhP4EnPqFNrzx10Cz3lnha/63LyoagzO8JP7TwWsG6r95JtaxdtXj3Hx9Pu4HanAJ/Z54Oc3zz2K3y/s7biOHP0sXCiTjyBk0ukKqVSLGVw2Hgee1QsnBCJxBKFVK0Ri8cJxO7yjg95DfeSW25Hd9wOa88/03w7qOZeaN3reDb8MwdTWPwk+GmEx7cQt3dHHZ8fc67I2Cdqf4YpTK/NOVx7zb/28ubqVK/6ZLfG5FU1aWvLLu+seRbfXPrs3wxLANKCOg2oU4E6FQgptVrl+DhnZAjW0dbd0d7XNQTvRWDaBoZbuvpa27pbGzuaq5pbKhubKxva61vv5D9Y5uDqvGDFCnsXh2kOcyznLrJf7uTguXypp7fLRg/HzZvWHttzMOF0VL7fieTF7tv2HQseHB4RCHkgpNFC//i6+e8zhyBQCwAqAFRPioWDQ33trQ3jNAKup/Xbg1sVD3J7Xt5jFr2d+P6Z+OTBUPa1moiomvCIrqSkjsT46ojghgtHey76NlzY8vnw1rw12y+77Y93Px63MaThXQVhBAHq/nNjlv/cIEinlhGGe/bvOZh0Iqg6M6U26nDl4W1D+32bXRbX+qwgP8lreVPkuWCP/RSf+XrbVjhecHdLnWZ10MY0wMRqr7HZkal6p630zpoZnDbVP25meNzc8KSZwSlTvSBTvTMmesEmv4WY6YWZ60ea60Wa/yXC4i8RZlPC9YxDDU3OWOsf8bQ+GOB43Nd164UDB74nxLQf3gLbMl1+2om3dQbdZ574fiy7uys+8vUqu4uuNucXTzvm5JQ6d2GCkUm4mUmihUm8lUmMpdEF899SbI2uWBskWRiGWxnFWhokWBrEmOmdN9eLsTJMsDZKtDRItNRPstBPsNCPs9CPs9KPmzUl1sEq+FLc3ecZydd9ln9av6rC26PD1ZHgtpC5zFq+1UHs5zyy1AR3xv99WOymRSe8TE+ELLvsZbTfzzMl9cL31SuTjE1CTE0uWOpHW0w5bzElyvy3SIspkZZTIqz0wq30zln/HFPO2egn2himWBsnWZskWhklWxmlTjVKnmYSsWl18rP737MvX76VcxmFhv1dTfAvBUvorwOCfrZ91ap1MplOJAIFfGhSAE6IgQklKFRAYgkkFUAyMSRTgDKNVqaS83hKIU/JYYrHWJJxrpjNUvPpQkwvqb8LmBQDYikoEIECESgUaYRCzaRILRFrpRJQKlfJNDIFJBPLFRMcYGIU4hEBLkHNp/K5FIWYo+CPQSKRbmISEskgmVIrFmukEq1MqpVKIYlcJ1NAKoVWq1QAcrVGrpaLlZJJpUQoF7ABwZiaRVKQ0XICUkMjgGMMkM0AeWNaPhsUC7UisZYvgfgKaEIFSQFQqgQUMrVYCMokkFIqF/PEsnGJki8Vs5UTTC2HCUh5IMTRUutQ59wm/Ew4ASaUizshHuI/HZYqCFKDoEAsampp7unuRiNRFDyRgiUQURjuEF71YRB/5CHKJZ2xLIvrcY934JMwqVH7FAm+RfMv13IOvRvzyse7ZTavDP245sjNfXtTzu2OivaNOb81NnBt2H6XcydXhZ32ykjYnRq750LojiMBbgFbHbeumb9h1azVK6b6rJq9bc3sHRssLyWvenp/8+eP+4i4e6KJukk+XDo5rlJKxPJRNgfHY49KJoVSiUShkIFqEZfQB6980/kyq+VBctvduI47Ye35gc15J2ruBv14EErsfMrHfqn7FPs+fl15sEvB4UXvjzg+P+KCfZXIrbpVdXlPadLG6uR11XFutbEudYmuNalry6/srH2e0Pzj3wpLQAdpdACg04A6FaRTQJBMByqkYgEZjx3o6e9p6xlo7+/p7KttaP5eXVX043tp2fey7yW1ZaWNVeVNtVUf3n3wdFszx3LOYqsFS20WL7BZtHDGMudFq5bOdtm4YvPetft8nLZ5LPd1dtnl4OprN3fF6ZAoOBwuEgsAUKP9v143/whLCAAAlVqrYLDonV2tiJEBFgHZ9PVj7auHlQ9vtt2/Cn+cRXqRh32Qg751DXEtczgzdig9tDPu/1B331FNrf0e4M+959iOioq9NxRUUFAUUXqXJkqVjvQuHQTpvSUQUgi9995L6L2GBBJ67xBCJ23vzB+e99w7d+bOmjXveWe951l7rez8lZ3svfJZT/v+PrfYyY4EyC0gBaciRNsdJFFi/AG8ki4vP9kL69QmFI314wAm9e+HJX1/cXTwo7KGkapOlrdvTahnqZN1m7FxHtfzelUFYlo8KjTmzjVRtkuf9eSjvn7N4eRyuPC70sUzn8+yqpw6/enybxrnjmlfOGtw5oQay0k1lpPqZ0+onzmm+fuvmmd+0zt/0vj8CdNzx80vnrS68B9mF34xY/nV7Pjvxid+17t4TPXVeWWZRxqCHCIWal+qg4IGf9j1m8js2svjBG7ipZ9s5vlP4Po/KwffP2V//4K5qIifjlbeQ3a3M6xWrBfcWc7aXmQxufC70eXfnVlPOJ47bsp6Vu/0MT3WM7YXfrdkPW11/oT12WPWLMdtz59w+DkM+4+epc314zb3zmq624RHf7O1eHQjSVioUl6p4BVP44sH4y9uUuRfTgvcx4twLEO8q+MyPwnaiF4zl2S1eXZSi/eJzQtu57NnDc6z2J3+zYb1hN2FY9bnfjVn+dWM5VfTc7+anv/N/Pxvpud+Mzl3zOjcMaMLx+wuHHe4cMr+/Klv507anz/pwHrK7uKprx+lPRFRmb5ezpHhnlPTxP+WNvV/M6n8T7Z/4VMEgP84ABBgMI4OQQqFub3L3Nlj7qyDh6vAIQk43GMcbdOO1mmUZTp1lUEh0Y/2aEf7tF0SY2/jcHPxYGt9l7S5vbJMWZ3fGR1YHOqn7e4wKIeUw/1D6v4edX+PerBHOTikUBi0I4B6SKMxDunM/UMaZX+HsrXIIM8dbMzsbs6S1seXxnon2mrIfR073R2krvZdwtAmvpexvng4P7c9OkEZnwPnVukLq4xN0uHeNnmPtHNA3j/YPtjdoO+ugzsrjHlCVyqyHRU5lILEJSIH46KJ2QkN8LC9ga6Zyuq26HgiOh8HyyYmFE8UYVb7h8hjk/S1DZC8RVlf2d1a2t1eoWwtA+Q15s4O7eiAyiTRZxuxhq82ZM6syJ+Z8ZQFN3EASPn3xZLOZB6BIAUESDvbmAZMZ1v72PDI7MjY1BBhfnhsua539EsE/um3udt2O2w+ZF4ISTd3N7ILbN9mDu5NQitHdZIW+aKXnvhMP7Due25Q+fkrRP+zhYGQoe4bLakHBjKP7EyFzQz4nGzEXb5J6mu8kBC4Iid+X+L9bZE3t8XePpAT5xR4c12I77yS7DVLY86iXJsWTBABl7m22LG9OX5EWd7en1pdG93aWKDs71MOqdTDg0PS0mhLcVdaaGu0Y2OUbQPMohli0BT+pT5ErSzkS26oTmuu98Zw9lB1WKaTSKrG7eRPNxEfboSIXEvW5VvJ9an7oYRWfZShdj9X7Xau3u0i88flTm9LvD5Uoez/8p7ln/tqQRAEAZBOow8ODNbW1JK3/gtL+j+wZIL7TOCATtlZX5onYLG9Te1dJbWd5bWt9Zj2rtaW7ubuvjbsYMcYsXd6YnCU2NvZ3vrlk8bTG4/EOAUE2flVxVWe3Hr25A7Xs1uctto2c52jGaFx7pZeMhKaDx+9u8P28ruH78jw8NHhPpVGoTFofy4++MfL/8CSDgLUw6NdHB7b0oqZHMOvTo+UJsPzI/3TfZxa4J6tUJtaH6MmX8u+UKd+f+tBX6M+d6UuF0GcD/9KrMAy6sFyDM/wD8FEKc7It+/duSUdBVVr4vOI/UMgkwYA9L8ZlpTdtZkRZV1jfV3rCLdAbQV5gYePkcr6+WJKnc7OQxUlDm7+XK81FT4EfPkce+eB+akTnx5fMxHg8eR/78P5zPbpVaMzx1RZL+jduKx7jVXryvkvV85pXjmnc+msHuvv+udP6LP8ZsDym9GFY2aXfjG/8ovFxeMWp86anTprcOmEGu85FckH6i/vvtP7pFEYGNYJjZxIjZnz+9YqxUsw/TjXHl+IqRST9+O+GaSpUeji2yYmBL19z/Ye+/cnTyPZ2H48uGN+4bTahePGV89Ysf6ufe2K2pnTKlcumrOcNDh/yvj8KXOWE5Ysx63OHbc9d/wbyzFblmM2LMeszx23Yvnt691LWs5Wwe6aOsoXz9nfZgt6JZAkLt6uJDktxbv14eWYwKMRbdnNuvLqum7Oh4qPfvvEfdpMlNP/5XPHUyxaZy/Ynf3V/Ooxhwv/+e3Cr1YXfjNjPW568YQ563EL1uOWF45bXThucf6EyfkTJheOW184YXP+lOW5U5bnTlqxnLQ+f9L8/EkNQ52wGGi8t5clEum7sjoLgPR/ePl3wvLn7so/Djpjb21tmTCyMoQ/mJkjE0cOZqepKxuMzX06aZ++tU3b3qBvb4I7B+Au42hni3GwBe5tAHtrR/uk3W3SEXmLsjy7Q+jd6e4+xBH3CaO74+O01RXa5gZjm8zY2gI3t8EtErC9Qd3bPTii7e0d0ilHAHWPsr++v0/a310H1sYnSjPqAzxGokKJYcETkPBpFKzQ1mK3vnIqM68nFFll6VFu6IJxCGgPQ81UN632DtGX1mmkTfL6wv76LG1tkj6H60+DDafHEJOjRxOiVouSx5MjU6y1yU2V8wUFrZ4hlWZupXrOPR7R7d7R4wXlSw1t8zWNsw0t67ih5ZFB0uw4dXkWXFuirW8eHB4dgTuUqYYBA9416bMrCixz3rIgCQeA/8Y9SyqTeQSAFADY2ibXY+o7WtpG8cMzxPF5/NhyJ743JK3utVXHza8LD5w2Hnpuvo1c080ihTQDzav0loVyk+AWudD5d/DFxz6k+w6TDwxq36pk6On4Wn92tpYx+/RcT+K+raHgN1MhE52XpnovjXV5dFQ51RSfKMtySgqwSb5nl5fmFBG4I8B3/Q33OTnJO6UF3k31Ee0tyJXFlp2tkYOD6c2dsaVVwubm/NHBHuXogHZAJs2N9JUmtKG9miMs66Gm9dHGDRCdhjC12hCV6rAvuYEa+eFGJFz+Sn92rocCWvV6usY9qARrpMTVUMmbg5HGrT6qEMkrseKsaR8up6lcyfl6v8yBr9RLthppjylALi1N0wCQymACjH92gQ/4x1wF8+e0MJMBghQ6vn8QU127vUX+acXPcSXgHwUjAZBGZxzt7e8sLS9OTY5P40fmiKNzkxPz8zNLS3MbG8vkrbX93c2jA/LRPnluchoaGCHEzR/o5N1cVDfaNWys/vXpHQ7Oe0+/Gdt01TR0VVeTl9b8vELvPuR++IwvKBI5Mj51QD2iMQ7ojD2QSQGZNJDJ+Bnt9/O7gn/oCdBA6hHjgLS10tXZONDfsrk2vjE3ON5Z1pEeVRvpMYjwmExynUxy6Ys0rXVWLjORbraQxzt9JLpJzPoLr0FfrcVcWw7mbNJ9miTEgX79Avqc10/kQ0VKBhaPBQDK3w9L2v7+5qKqsbWyumWwD8zAyPLW1YcWAqq5GvYEdEZ5VsEXM3cuAcObdzXPs6j95wmly+d1uB/YK0nFfFRCCL335H9id+OKwavXP1RVkEoKUHmZCDnpCHmZ6HevfZ88dOC478z1yPPx7e+Xf7e49B+m1//T/MoJi7PnLM6cNbx84svz35VfXZR7wybhae+VFQR1UFLzNDZv9PbGO34jJ0XNzWAic3IUNeEa0sXCYsjHr53vXrN8+tRRSCpKUSlXWgop/O4Hx119zrsOKtLxssIBitI/ZCV85SWjhV4HP7xhx3Lc4NwJk/Mnrc4ftzp33JrlmDXLMWuW49bnTliePWZ4+4qW7/cYuMt3rXt31M9dN7r/POWL/pyvz6GzxaKySJfw03Fv+2Us9ps/4tZ1ceGH3xyUK7QUs7m4HM5c1Lt6w+3xJeebx2xY/9Pmwq+mF34zYD2me/G47oVj+ueOGZ07ZsxyzPjscaOzxw3PnzC7cNLs/Cmzc6dMz50yZzlhfv6U0bmTnx2t4THRcG8v4+TkYNLWys+qq387LAEQpIC0fSb9CGQCNMYatrM5JqQnFj6ck9yACOmJR5YG+pNa2whZJZiQmGJ3z5qgwNbotPnqkXU8ljo1C65uHSzPbJAmtjfngC3S0ew4JiOiKdyTmBzdGheIT4rpDQydzyqaa8RUx0AbPf27PYN6YbFDOUWbuDHS2AJtfQ8k7ZFnpnfJK+TtGWAPvzJYPtuQtVCdvFqduN9RstpQiInyow41jWanVrh5pKkbFht8a/IIbgyLIrV2zBdXNnmHd0ejxuvL5/ENS6MNO2NNh0TM9njdKrF8jVCxM9awg6+Z68g4mugktbeMpmfgkKiecER7OLoZBl1qKdvraWuPQhR/dx9MQ4/XFk40YRZamynEwR1C7z55k87YPZisGfrKtSR7evXjmXlfcZA0ADJof+Hv/xdjecRkHgEggw5sb23V19e2tzRPEAiEsbHF4Sl68SBW3r/tkXXtKU3seYtV9oAF7pAlpaRl66KDqI7dqBbkC/3Wt9/nXoUscPrN3LLpu6DczKVcqKwbYKjm46DhpCNgIsmmp8BpqvHGUJVHT4XLROe1njqPutJzHbW3akpvJIU4RAXvykhwiApwvOC4wfviiqHBm9JS1/aO0MnxAvLGEOVgibw7u7Q2trg+sX2wunewtE+enBqobM0MroXatERZNUVbNMDM6qFG9RE69aGqmJBPFb7yuZ6K880J6/iaggATpBp73Kc7CLlLsUrXYApXy+xFx9GWydrPE5Tu56g9LNJhKzV+Wm3/rvKHfG20fVMeamVhGgBAOv0viLv7v2IJUOj4vsGGf2AJgkwQYILAH7MaAAjSGAw6QKcCtH3q4c7h7u7hzgFl/4h6QKEd0hgUGoNCB6h0gEplUI7oh7s722XFJc52Dr1tncN9g9trpHhE7DOOp4/ZOGxs7TvbmvrbGufGR7+7eLCxPefiEUQlZo9OzR3RKDT6Hgj+iSUA/Pz0n3L9rPQMAnSQRqUfzM+MdrfWzI73k9eJbbWp3eVxDSjf0h8WIwiPmXiXhVTXiVjrkTCjQbcvjbriWBNpvLnQjIvwij/vgueNMdOnddI8JQL8+dw86Y+5ogUka5PTcbghJo0CAv/rYNq/D5Y/rxD4WaSbQSGtLdo4fVdRM/zxPczY1O36VW6287zSD2QtFB00lZzvP1Q6e1H21+Myvx5TPM2iefGCLieHg6J8tKo66u07Vx5O21u3DEWlwqxdSqycisy/5VnZFzu61ugaZHJzu/Lz+cpKwQXeBLPfc7x//du9q7a3LttdOW/LetL82m9G9499eXLmswKfKTwgKQuS9En4owi/EuR7eE922Uo/vrGt08odzi/k8fSB561b9qxXjdnu2YkIBmtrZ3q59xjqZH2WCZXic5F7/SPCvtb7a3qgcXKYSXq4RamzXpEAh/sdFoM7F0zvXLS8etbs+nmbKyzfzvxmfvpXc5Zj1mf/0/jBRX0fe1hWJET7FbvCjZsqN1+ZP1GCSlv3OIdU6GjUWH2ZryvC9gx80naSknTSkIerfUi9f9P65g19jieWnE/tBXmcXz9yvXbK7PrZr+y3TB/e0Lx3Ten+TZW71zXuXNO7clbvJqv1jQvfrp8xu37G7PSvBpdPO5w/6XD2N6vzJ4xZTyt7u6VEhsF8PG2yMuBbWxsAwGAw6P8PZcP/mfav22cJAkwKSNtj0g5BJkCj7Y01z5ciF4uTZ8oSJ0pi54pTK4NcyS01Y6k57f5RafoGZY5WZS6+2Ljq1TbMdG5FNyp/rKGRMNy0NNZDH588Igzg6tEzJcj5MiS+NHyjMr77h/NsUtJ0Y2V5dEijvVuFqkmrm3+df9hsbcNSS3dHcu5wftVie/civn99CXdI7t+YxezO1R/OVu3Nlm0t1myvtaxM1FEXug7HusidTTv1deTqmtXGuoWOhh1C72RhbomFTau713Jt6VhXCa43e224gDZftbNatbxevbpWS1rBkFZq15cLyMstpLGBlZ6Wje4Gcn/fwejkwXwfebJqpaOsJjCgxttjpTpze6BuG48drarE5SVONeRtzo8y6NtHM1WDuvcWZE+sfjy14C8EkgbAvzQo/1+FJXlrq66+tq21eXxkZHiEuI6bIUOrBl/a49isu05rj54x3bz9Y+1RwKoQfFk5ddkod94ws+Sp9cy7sEWOgPlHXmMXzQd+V+nn+FIlrRWu+SnUWcNUhUtf+p6B4nM1qUc2+oKG6jzqCuy6ajz6X/jkJTkUpDllJbjEhe+JCNx///oxH/ejV8+vC7w7HxCoUFPrOdCXNDvZsrE6vr45vroxPrc8srQ2urYxsrnYP1CfXBf/vRZq2Rpt0QIzb4FbNiMsGmFGDZEajaGfqv3k8n/I9+UFbQzXN8S6I9SeJqjdT1K9laF9P1XnYa4V30SCdaOXUr4xb7npqzqrV/W2vLVOQpUeclXRdo15qJWFafpfhyXwP7Ck0ocGButqarfIZDoAgADIpANMOsj82YsFQIABMBgMBoNBBxg0gE4BjyhMys+DyqRSwP86OQKPdg/JI0Ssp5cbEgmrKCtqbWmqqqp4Jyjw4Am7mp5OakZ6TVlFV0uHka4x+4NnnxTVqisxC/PLdDqNRj8EQCrIpP/Rdwb+iIH9w3YGyGQADDrlcHcL39OGba0jLxBmR1oaS9CZUOeyCEdsfNBMauhskvdUrNMUwmYqzHhC+WM2AAAgAElEQVTCU2fGWWv2mwrRSHTYkHfY6Mngl/s9Mq8L2F9l3OYtufey9B5PyluZVnT6KHaYSaGBjL8ZlgCDtk3a9PHy/qSo6ukRam8bwHZXgPX0q0tn+NlvKbLf+nyLVZbljPglVsVrV9SvX9G+xKrGdl//2bOvoqJOL1+aPucyvnVT462Ak5YxUtMEoWmM0DONMzBJVNOEv35tz8/nIsjvwc/rwsfj/Oa186tXri+53Nhv2V8/aXT5F50Hv2s/Y9UwUfJJgeTFhSIVRLXvXP/48IGqzAcHO/vYL5ohTziMb1w1enjL9RmbH8cDzyeP3MSEgj/LR2ipwMXfuQpyWws/txDlMLJVDLGS8HSU9HKX9nGSDjCVg0rzOMvx/fgoEqAqC5UWCRJ9F8DJ7nzlvPGF340unTa7eNyQ7bJuoAsyMTzMRVdeieupxBVeyfNy4mcVI7SC21DZs01Nc4SF1MRaeRk3Pp7vl84Znzque/6Mwf1b5hJCPkbaKDWFQNE3bs/umn2U9PX+nuX5HenpAXF1Dnb/DtPT8nvFaSzK7ystGCn+JuA1+/db5yxvs7peO+t8+fS388d1brIqh/pnhQVGebk55GQmbJO3AABg/OOx+RthyaSDIJ0KAFQQAEH6/u5K3cF8CW2m8WC89mCshj7TRpnGHC1g9/AjG+39K401Cw15+MKs9Y7u3cEGXHxqkUvISFH5RFfdZGvNXFUldbh9d6aUNlEHzLSRxkso0+WMiUraTPPGTNdsb8tCcdViZulEbiG+KHcL3znXVlMSFpTn6b1U17Dc0UZoqhxtL6Yu1tBmcg8n8rani7dWC1fWMrbIZRvLTcvjLfN9mPW+ls2BdtJo5/ZS39JY/XJP2VRJylZNyd5AxwKhfWq8nDyTBCwnbU+ljg2kzPQlH8zlkDeTNslI0mbx8nTLNK55cbhjeQS3Nj66sdC6OJWzii8l9zYfYVv28FXTXfnLhO6Rxure4pQNfO3B+hjlcGlnvGBQ5+6C7IkVxZMLfsIgGQvQ/8qEpr9+GJYKgAAN2NraqmmobWltmiASRoeJpN5JgmnMMLvFDJvl9GXj1QvW+1fdt296rz4KWnkTvSKKWhKFd991XH0atMkWsHz/x9yVb6vXrefYTVr5taJlpSNtlb4o3v4if0fvI6eqJNs3AyFbQ0FdFS5dNR4tFR5xwXvC/HfEBdlEBe4Kvr375sX9F+y3XnJeFXx36aPi9RiYzighf3wEs7Y4sro6srCInZ7tW17Fb27g12Zam/LDK2A2dRCT1iijthizNpRVe5x1a6xZS4xOa5R6fYhSsd+n+jjnDWJ9f154vP7LJM1HWTpshSZPiqy4823fdkRo9kbpljuJ1DoJNTm/b3R6V+sqUvZDrgJmh8lHLS9N00CQBvw1oQR/zFmCf8zzM2j0wcHB6rrazW0yFQRAAGDSGUw6g8kAmMDPQh8gyAD+mOMAQQaTCjCpDCaFwaQATCodPPp5zgApDCaFARyuLE3HIaPcne3bm+qbMbW11VVq6qoPHj9+9vLVR2V1R8cfCFj8FxXtTx8+oqMRwwPYHdIWANAZDBoDBP7s9f7fYckAqYdby/PYVsw8rnt3YaS3MbcmF1qbHtwQ59WJ9OyDu/dDHQkwu0mI2WzQ1yUv3Tk7tUUb5UlDcaLOqwG1Zw2SnIVPeWMv8saycKecflh9lzubX7otNmUUNwLSGQDjb1Ci639gube7HRQYKCst7/k9wN8LKiP2hYtNnOOOqAC3xtunau9faL188pn3+Zc3z3XfvzLnfKTBdktekE9fSc5OQtiEj1vr2gXRW9eln3Gqcb5Qf8Gj9YpXj+uZ5otnOpzsWrxchjxPDN5wGr99YcHLY8zLa8b3yur5Q+M755RvnJC9dUZcRdg22BGeBc9MioJ/kbe4e1nv3jXDZw+N+bit+V85vHzmyPPE6y1XBB9X+FvuMO6n7i+eWooJOyjK/pARc3zNpcNxS577toIYh5rMEw2Ze0ofH6pI3VMSZNd6flvpDYfWczbVd68MnzzSYLunxvFIl/OxyTM20zuXtVhPKzy6oxTqh8iIQ2Qjg130tKXZRF6fEeP4RZDvsqStok0eNAcRXCHB73yDRfvKGbMzv5qeO25xicXs3Ut/RYkI3c+IjxL+Irx2PI91Lb6Gp8ZXJ6Cz09MyUlPSM9ILneyDX3F+estt9I7bRoDb4f0LZ75nbnxcvo9vOV5hMbh05vOTB2qwyJxgv3APl2952cl7uzs/78XfEUsmncKkUZg0BkjfIO2UbJCyNuZKNkZLjxZr95ZL99fy99caV0axU30DUwOt87i6/fnenYk20mD+fHneeHbRanPjcl/9Wh9muCh1uTNzfynrYKl6c7yOvFC9s1q4tZG2tpm7uIIZG2xe6cNt9OJJw0O7s/2bE/UT7ek9eTG4nKSjgZ49bM9Kb2NHUcw+EbXV69eT61qT7j1FQJDIEaRd6PJawdxMAxGLmRhqmRvtWJ5r39xsmZsuXB4rWMMVHo3UzHeVjQ83TEzmr4x5Hk55EOrcciBWFdHf1rpCdtY8t8huZFLs8kL1KLFxnNg1TsBNErErS3Xzs/FL45kr2MotQu36aOEYNm1ipGqkr2oWXz03VDQ2UNnfV46tDW5VZp2XPb6ocGLeTwTcwQF/aZzhX7/AhwGAIBUgkbeqGmub2pqmJ8Yn8aPkFkK7tNvcQ+vVu1ard74t3rBfue2+esubdC+I9CB4/XHQOlfwLMePxftuqw9dl9idl+/ak27ardy2GH5hEC8oFqAt/FnumqLsdU15dlXJh6pSD8y037hYSZsbCH6SeyIhdPftq6tvX14T5r8tzP/gzYu7HPcvcz5iFXx79d3bU5bmb/u60nY2hrdWiFsbhPnZnqnJjvV13N42YW26EZPpWxFlVh+h3xyh0xZj1IayaI+3aoszb0XpdyK1GyNVqsLUy2OsV4bKCRUxaZZCcRps+UZPK2y5q535i53fV/nK4ZPN6v3lylze17u8x7i+r3YXLfVRqEA41BfGLi5NU0CQCvw1oQR/YgkCIAiANBp9YHCw6ieWTIAB0kGAygRoTJAOgnQQ/OMzf9buYgAgyACYdIBJZ4B0BpMOgDQGkw78PAFpdMrO9tEWqbWq0u6rYUJkVExAqIGqppSAGC8XLzcn7/2HXPcfv9TUNgkODC/OKxjDYZdnpwDaEQOg0UCQwmTSmEzaz7z0f1Tj+qMsFwiCIONwb3tiZHCwpW53YXRppK21KglTHF2W4l0b50YsilythBMS3YehZvNQo9VQ/aUfaguOyos2ipMGwiPqXG2ybGjOGyGXH/qefhp2lh155krVQ45sIZGmuPhB4vABCND+98G0f1MsAfreHjksNOSDlIyb43c4BOX2zVNBTPWDkLK/CxTmn4wISoOHJoR6wTztwyA+KVH+6RDfRKg/Oioo1t8tPMA16oddpLt9lIN1iJ1VsJ1FkK15kKGWh9ZnJx1lN11ldzV5J3V5Z2VZe2kxYykJEzlJU3F+Pb6nSm/Y5eQFvkS4R2Wh0jNj49NjY37YBUq/cxZ57SAv5qos5/pZ1u2znIeKgr+CpLec+A8NlaBPit/lZb/p63kZGwXo6XqqqziofLTRVLLVUbS2VHcxkDY1l7Mykbc01nA20HAyM/yhr+NoY+VnaelvaRlgaRHsaBvlZBtjaRRmaR7u4hYRHRObGA/LTUXEhoV6mXsLPvzIcU6K7az4g3NC3HcUOW/p3WXRuX7q680z1vdYHa+eMbvGost2w+Atl6XYG7s3HIbsNz/dvSQh8U5fVcFMXlr1k6KKgoyijITSu1cfOO6KveRQf8muy8Ou/fyRFudDbU42fY4HulcufLh49j3fS+WoiMQg30Avd4fqyqKjo8M/sfz3T/AB/08NAIEjkH4I0iggfW59J21uOaq50qsq0WNpIPFwA3W0Hba7kbY01TGC6x4Z6RgfbV6bad1bqN6bTt8dKTscad8Zbl7oy18cyCc2xm9Np20uQXCdkRXpfqPdiVsbKRuHkKV96PJG/hSxcRqHmx0mrs0Qdla7N+eKNsYytwgF+0TMUlfVQk/1Kr56oC5wD++80mBcEmoQ5Wxelmqxt2JPXtLfXApbmK2YHGsfG+8hjLbOzNavLpfOjSfM4NCzgyk7k3kro7l4fP4wIWYep7c7pD9ebpflZQ0zVGuO1t6f/Lo7+2Vr5sfieAYeVz2I7yAQCfPThPWFsrnJ4OkRyBw+e3WicHoERRyOnpnKnhwtXJmvmCNkbcy1rK30rgwmdKlfmZU9MS93Ys5PFNwdBv73Yaf/D+2v3joCMgEGyKQCpO2tyqbaxvbm2anJqcGRvcaRBl6Lhatm69ftJ+67ttx3aGD/PvDUf+6+3/YN7+3bbutPXDfEfKe4rYnsuqsidmR+5+UbFqQb9lPsZgXvZUPVhAw0OJWVH2t/fKKvxKkkelv1w0N7U3E/d3Vd9TeyEo8khO8L8d8S5Lv1nveOEN9jsffP+Hhu8b++/PL5iXd8LAHe+pOEpr3Nccre5Oba0PRk2+JC1w5pYHmssib1ewX0a33Yl5Zw1fYY/TakSQvKtAVt0hZr0I7QaoCo1EE0c0P1Z7tzFlpSij2U0JrshRbPq+x5alz4yr4LFv+QwCWb1oUolnkI13kINfwQqvGSKA1QKkM51hTFzi9PU0CQAjAB8K9I8AH/WFL78x+XQqMOYAer62o3tkhUEGAw6TSQckQ7oAEUGkClgzQaE6AxGTQmgwYyaADIoDFBGhOkM0E6E6AxASr48y1ABxlUBoNCP9jemcANezu6vnnCI8UvJiss81Hy4/vXwuxsz6/dYr/ziNvK3q2+vmkYN0RaW9rf2QQA6iH1gMJk7gMAhcmkMkE6CAIgyPx5hQwGAwSoDDqVQVvfXO7vacF2YnaXR/sa8upKEKU5gUUpHph0j5HSsIWKiKVCn5VUh1W4EQlqsBqoNe+uMvlNfspMdEKHp1fpccT9k66/s9j/dsXv7LWka5cbntwvFHnfFo8cGsXvgXQqwPjvAe7/6zj2vwuWAAAwjo72YmBQORkpVweH2KjoCL+gL4rKkvwifk5eMUExiJAYWHAoIiwCERaFCkdHBUQjwxGoyOhYSBQiFIKGoGBBiOhABCoyPhaahI5KjoelIyHJyMjUJGQeOioLFpoKj8iIjcqODE2MikyMhaehoIkxwTGx4TEw/2BESGgaCp6MgMSE+8VFIdCQHGhAMjw8CRWVGBOBioHEoRFpMdGJ0VB0YmIaGh0PiYpFoDJRcdnhkHhoTEpcQi4cngqPTkqLz02MTktHZGXEZsXGJKGRqQkJGei4JCQ6Hp2QFBuXiECg42NTElFp8fBUdFxqYnoqKg4RnwBLQEfHw2Mi/aFywloct8S4H6sIvTETfWst9MJS5q0b/9Nvr9ltBXic33Fb8vPo83FryIsbf5axUJa2EufT53+uLs6vJfZORVxA/oO4ooyYgii/rLSQuoK4yUdxWzkhmw8ipoofrBSkLRRlrdSVHfhff3rzSuarnjUMGhMS4PfdxaapoYZGo/6J5b9/kPqfjw0DACggcAAe0hkHAO0APBpdnwuf7HWqizOHW6iWhetu4a3oy7qHC97LY6VjxDYcoWN2Ckua7iSPpa2Ohs3gkCvjhcvE7DkccoEYOz+GWpwMXiBatxZYoj10U4IM5vABm+vf1latNubh88TaMVzf+Ah+fnxgbbp6ZRS9PAxdGkJvTZXNDhdPjuTPEpMWBl23WmS3qr7Uh9t7aVmGm0puNn+k9PPvDurN9MV1NRd39zb0DNROj1fsTGes9gWv9kGXBxLWCfAFQtjEKHJxMmgGI7pSITlf4FTw3T3gk06kGu9+g8Jem9BOp/Fid8xgR1HfYEd3Zy+hu508nrM24jLX6zHbg1ghJC4QgueJ3hMD/jP46MUJ9AIhgbYzyATnDqcLBrRuzXw4MSV9bMZPDNwZZjAYAPDviiUAMsH/hmVTR8sYYWQOP77fSKji+rp42WL1mmcHuw+U08n3rWuigG/7E/f1ey67D633pd0XdL8PyGjPqn2lOLmvfjCfvWu8dct1/J5F/muZWH1ZRxMRK1NxTYXHekpPDJS5DNV41OU5rAxFjXWF1JS41T7xyEo+FhO4J/ruobTws8+yfBIC7K+fs3I+PsH7/IzY+zvRoQ6LU927m/j15d6JsYbZmZa1xdY5XAEm3a0cooOJUGsO/dQW9aUFpt+MMGxGGbbFGrQhtDAQlcpQlcJw/YnmpLWerCaoCVz7ScbXJ+U2LyocectdBQrcRFphWk1R6kWeonVeIg0+onUBMuUhyqVIh+pC5NzS1BEIHDHAnznnfxWWDABgAACNTscOYetqa7fJZJABMAAGFaRTmYx92iGNSaMCFAaTwWDSASaNAVIZII3KZP73g/JzzJzJpIDgAR3YozP2aLS1LXJ7Z7e9nZOJobnWFz3u57y377BxvXitpq4bEhzR0dq5ODdPJq3RqPsMxiGdcUQHaBQGnQoAdCbI+JnszKAxGTQGjUKnHtEYNArA2KEeDk/gG5vKJ3CdhyujHZWpdYXRpZk+VZmejZnuI6WBpMaI7QoPcpbtGvLrIkR3KkR32Ftz9IfGtJPCuP6rcW3uIsG7Idcu+l+7l8bzqu7Vk2a2G5X8vIMI2NhgL51Oof9jpQbzb4IljU6lMajJiXFy0uIezvYxYUEB7s6G6spKYqIeNraBbu4Qf/+IQM9Ab9dwfx94OCTI0y88wB8JCY0M8g7ydocEBkECw8P8QyKCQqGh4ZHBYZAwSFR4VHgIJCYaGROFigyDhQRDYFGx4aHR0RB4Aio+DgaLCQtERQYmw4JjI/0TY0JSUJHo6KD4mIgUFCIZCUtFw9ITYEnoiHh0WGoKLDEpEo7wRycEJ6VFxiXDY5PiU3Iy4AmxcRmpidkZyTlZyVmZGTm52dl5Odn5udn5xcWlBYUFOQU5RRUFmXmphWVZGdkJiYnw5EREIjomGQ1PSkImJiMSEuGJ8fD0lPjk+NjUhJTwYJj3jyg/3xTPHxkBvvnBXimBHokB35PCfbOCPBPC/GNDA6CRIZHREdGRwVBIMCIyMA4akhrkgwwNQIQEQEL8wyAhUZAgWFRIXGRAYqRvSrhPapBPbExUWmRYfHAALDICqaOpLycr5+7mCokIDgn0cnW07mhtpNNpf1Msj5jgLpNyAB4xgAOQPLDUYE2qshhBOcZoaUSo80/nSFP7BA769JZ7EscGa3DDbcTB3s3htqORhI2+H5O9wTPEuLmRqKVhvwWc98pY8HSnxVqL+miOFcJC3V9Xqilee7tPY7tfaRPrP9qZS+hvH+xpHxtsIo0Xbw1DVnt81gai14iZE0NJM2Nx84Sg2Wr1udhHa2iZrmAfozdfvr3jGoe8pGc8OCiQWKiHDmDKGhqqe3rq18aqKQOxS4U2MwVOK03w7YHw5R775f4fW902RNiD6VCu8QijvG+u+s8lv71knw97u5fyci3z40pNWH9tZk1VaXdrzyZh5AifNlOsMZSqPlbkuz0Yt9r9fa3bfKvPkYz13RoJWRtGAnt4Jm2WOluK02Obljk9JX1i2l8c3MX/OUnzl9yLvz6UgAGATBq4tU2uaqpr7mgZJxKm8GPkxuFiLv2pq1ZzV/yqX4S5iHirSbvqv7FEPjIeYbdcfWbIMPJddv8+bKlHR3mDedCNL18nH+guXXfC3TMvElGE6Ul42XxwsZE3/cKj+/Gxocpze2MRLSUuFbmnXz7zqCm9UP30QlaSTVaCXfPT269fRD5/eCkpwCYl+EBc4LYw33XRt7fVFV/3tuWvL/aMjtSNETFTk5iV+ebxvvSGLLcyyJfaUKWGYLnWCJVWqFZzjF4zwqANqd+B0GqJUqsNVy0K0SHWwLcGC9vjnGINeZP1n+YbPy2xelH07U2Bs3CZr3wrTLvEW7LOW7TRV6w+8ENFiEpprGNNIWp+aYryE0sGyPwLsQQBBgDQaLTB/gFMVc0eafvnbkMaANJ+LoJl0ACACjKoIEBhAkcgfR+gHRwBjEMQOAKBIxCggCAFACggeAQCFADYOTo6BIEDgEHa311YWsAO9He2tBTl5IT6+cGhkUU52X2NDQvYAfLU1MHGOkA9BKhHDNoR9WgfYFAZRwcgncqkUZjUQyZln3m0xzzaA6iHII0CMGh0BrC1vzc0MtDeUrUxg6csEqa6SnGYJEy2P7Y6cqMrfq0harvWb7/MgZxpuZ1kNRFpWPFNsdJZI9dQoueb/LSF6Jg2b7eqQJ2sbOo7qfS3ghUvOds5HjQICBDhiNnebiblAKDT/l5YMgAGA2DkZKUpyUk5WhnFQoMifd00FcRFeDn9v9uH+nqEBnhGRvrFIMIRKBgSgUQiY9Fx6Kyc5LyClOQ0VGFRTmFhcWlFWUFJTlllUWFpXlZBRllNSVFlUV5ZXlFlcXZRbmJWSlpuRm5+QUV5eVFedmFWUmpcBDraJw0dnAgPTEGGpaGjk5HRCfCIFBQkFQVNQUaX5KTlpifmZ6dUlucXFaWXlGbXYcrrGiowrVVN3XUNXbWd+Pbu0Z52QlffFLZ/eoiwOIabHibMjTZ0NOUV51fWVlbWVbT1NXUONhIme/qwDei4kHh0aHoSNBEZmhwbnpYQlRIblYSMTkUjk2JhSXExSYmoxKQkZGx6clplXGJxcnJyRnpKfFxcfBw6NTk+FhWWEB+alBwenxCOQIYjEDBULAIGh8QgIuPiYTGIUFhMEBwRhoCHIWIi4uAxcQhkVAQ0CgqPhiEiwiNg0RER4f4aqnJqKtLublaomJBAH7fvLnY4bB8A/NfSnr98wpL5L8MSAAA6CB6CtH0mlcE4BObaJ2AflsM+rCO97V6LOrx52e/xjpTxeDlbarossqMiFYMpGurs2hvpImECFnNMiEUOy4OwpV6fjS5bUo/9Hs57LEV+Bca/irYJ//zJhI8v1UxoO11iP1eA1OCBrcvoa8bgu9tWxrt2RnKW6lzmSi03mwJ3B5PmOiOXBv02exxm4TL4r2cmrXmHA0LM+HT8xSS6jdk3nK6t+PDP5oR1lOZVVJT197VuEzGkigCsjwwRarBdG7tV6z+d+Xkx78tOhtKo6QWi5g2smVyjm5ejmGaYjEK3JsfEt1vDHnwbRaHEpkJMfQ22G7dNIO41wQcD3uMCFLfyoYzOlNFUbUKiyGK24nq50Xar00JrMGN7mElfoM6W92ncn5Y+OyV9aspfAtzD/VtjSWMyaQAI0EEymVzbWNfa3jI9PjZFnNjoHC0Rsuq7aky8/CPuluPHZ8bP+PXu3hJVPs1f9lSn6MzL9MsPQu9dcb56qt9C6BBuemj8dZPbdOKybcdjE+IPt/QfSl72Qt6OHzxsRE01uJQlbplovnYyl1aSfiwtckdFkVNW6oG8DNtnOU5tZT5TXVFFSXah11eF39x4z3NV4t1diXd3Jd7fyUj0XVvsWV7sXVvpX1nump2sG2pPaMp1L4VqlAfJ1QdJtwYrtoSqNEE0m2G6bXDdDtiXTphGM/RLUYB6f67/AaG8Pzco1VYqxeBFuvbDXAOObOMXOdbvs+xE+tGmlb7yNT+EMd4itX7SpYFKZSjH2kLUwuIUFQCo9H8JlgwabWRwqLWq7mBpE9w+pO8cHe5T9rb390jbtJ1d2tYWuE0Gt0nM7Q1wa5VJWmNubzHJJHBrE9zaZJJJAGmDsbkObG3SN9eBrU3a1vrR5ipja52xOE+fntrHD+0N9m52tuz0tm93t1JxvQBhkLkwA6ytHq2sUDbIB5s7B2ubdNIWdWWFsbHK3Fhlrq8wN5aZ6yvMjVVweZG2tkbZIFG2D1YWVvGDvf0tNSTiwEZvI7m/jjJST+rOIrcnHrXHHdZBqFXe9HKHvQzrjXi7hu/alm8f28u8NXxxO1qaC2skOqwrmCvOF8b13uTKC9NrHKH3H1Vxv2xUVB5Cx08N9YOMQwbjb4Dln9fwx38fCObnZX9WkLEz04+NDIj0dTXUUBDh4/ruYAUJCwgM8AqGBmUV5yCTk1w8/dy8/UOio7KKs1PzUxDJiOqmurK6utq2pg58V+9ofw+xr3dsADuF6x0fGJod6SL2pZVmJeSn5FQWVNRVtXd2dHe3tTRVpCREomP8EhGB0aEeyciIJEQUPDw0CRWdHhcdE+afhEAWpOcEePlFR0LhMTA4MiY9M6u4rHJqdnFifnx2Y2x8eWR0ZQS7MIhdHiKSJnCrhDHSFHFtfGxjoqajPj0ns6q+uqG1vmeovQfXMjGPHR5tT0wKT4gLSUuITEAEZcZBM2Oj46EhidERmfHwJCQkJSGqtCSjtCynpLykvKY+p6gkrzS1uDKjuCwrrzC9pCyrsDgprwhVWBKfWxCfnpOYkZOZXZiZkhebkI1IzkbFp8YkZSBTM+MTkhEodFQcGhaHjoqMDIyCRSYmoSHQIGiUHzzGV1dbVlNdyt/bLg4R6u1h7+7qQCTgf+an/+vu8r8OS5AGMhi0AyaVQTsEcLV9Zo8HNe4t+jk7CH4OV/xaryYw5Mg6HPhmpRiFbyhub68l9g8dEjpxKF2Cm/RqmutOK2QoVYuYIDGTqkguMx9yeD6re2vR/StMycBeWAUp/27O8dm86+3FbMf+qryWiip8Z9vaePtiC6ILooCFKO5X+e83wHCpZlOFmpsF6nO2Eni+E0PibOMeAYFKdqlaX1uVnhNkbxB1hVZyY0eaMe0dXR3tzaShusVkR4weZ5+L4mY+fDHBBefxdtKXb82Ji/ju19HX5zsluHvdXCFaVsma5s2iXJ1yrJ1fuRZT/fC1OY3N9V1t/au9/RtloW1fOdq0BWYDvOgF8SMhn/s9nxL9XkxFS82nanQnmu0tDTBpq7SZ6l51tmmp81PSp6f8JcE9HP3fGUsqk0kBQIAObpPJ9Q11ba0tYyPDExNTq/0TLTqBtRe1cJccUJeNeX8XPsnK+2hVtcYAACAASURBVOvpJ4IsPCgu1QQWrphjF/xP/Op5/pdmdY4xbc4F4XeL99WHzps2cBkelMZisg28v/P4u4l624ubqHN+FL2uIcehr/pKXfG56Lvrn+Q4PkjeU1F6pq3ySlv5lYmugJYyt4LEQxnhB0K8N2VFOETe3BR/f0NHjS8/B7K6OrC+ObSy1js3gxnuSWkv9imBahT7S1X5izf6yzQHKDaFqTZDtdqidTqiNLpgGh3R2iV+qi3xToeESnxJTLabSobpuzRNtiytR5n6XBlGbzItBAcQZo2BahUu72s9BCs8xQq85UrhdrUFqMWFKToA0GkgSAeZ9L8MSzoI0AGATqGO9A1iCkrnurGLXdiJTlxtcV1VflVPXVt7Wc1oc8dUc9s0BjNVUz1ZWT5dXjpfWDyTmz+ZlT2emTWRlT2WnoFLSBxLz8AlJC2WlHaj47CpaYNxCUNI9AgciQuPGA4JwQf5j4QE4AO8J6JDcNDgHmh4OwLVk104UN3cU9vWnF+Br2roSMvsTErsSYjrS4wbTEoYSknGp6biM7OwuYWEupba7NL+xp6msvKKlITB0vyeNHR/cnQXOnCyADpfELaY4bWW4raeYL6C1lpBGOKDTIrt9UMNtD7zvpRnu+365nGLtli7hqjd/XtK5558uPZe7hav4W2OTDGZHlfP9rzcXkL/PvOAyqD83bAEQQAsLylS/ShrY6yDCvOD+n031vosKfzW0sLY1c0lJDIClpiYWVqBziwIQ6YGxySEoeLSywozK/Lj81LrutuyKyqyqyurelswQx0YXGfPFL5/loBdHGsfG6gbaE0uyw6Ni4pKRcGT0WHREb5BPjl5yakpMQhYYBw8ODYqKA4WloSMToDD4mIiUuIi4+GRxTn52Sm5pkZWdnaO3398T8pIqsTUYdq7FjbJE0szs6TJ8RXC8DK+e6a3b3GQQB4nkiemDuYJmxMDi/jMipyktOTCksJqTGVbT1N7L2Z0ZgA32pmQDEmID09Ljk6LhybHRGYi4bnxyAwUNC0WkhoHLcpNamqsiE+EJ6clFFcWF1YW5lSmlTUWdOM6e7DdXQOdnX3NbT21nf2Y9v6mtoGOTiy2FduNGWhswrY29rVVNDfUtLbWt3XWtbTVN7XUNTbkF+dFwyHhkEB0fFRUtD8k0jMs2Fn1k5CBllyIn1MsLNjdxfbHd6epybG/K5YMgEkFQQqdyqAzKPv0znLM+4s9vKzjxtqJWubZ2g4tklJtIpeaNZ9PpUCwlQVd7Q0DPV2bPdU9bopdn1/3exusFPrhQhRwrpxDHq9W4dqdsrdH3pwZ/iJfbOoUo2mWrSA2KHunS+biBMp9CFPVWd841N02j2+azQls0OfDmItuZvpspnn2eXwYDRKZdH8/pfwee/PkwIOLE18NinRNq5TV8GLvex/f7JcSXk1P6y6raGlq6els2cU2zvhZNks9G7BR3c5EzoXY4Y3ezJm+3NBgH7r3S//NXxvYrxHMvxbom5Sq6AwLvm3juNgq/XIBHTZUU1DXUNXW3rrc17WeGd0t9bxPSWIFFn6UgSRYyY8Zv5y1eDntIz0dqtzip0lZ6GNS52jjJd1qbDOSZyelT0/5fwB3RxjgvzGWFCbzCAQBBrhDJmMwdZ1trSNY7NjE5OLQ5AyktPy+XjuLQdIlLfFjby6f5TpzluPR8QdfL/IE/M4G+eVszC+/Bf72S5fSk2lFjlWeN3OXPvaxGpbzai9XhrTU68fFCYX5vP9h+97Z7L2JxgsDFR6VD09U5LjkxNnE3t+QEL4lLnRdlP/qpw/s6h+fKsncV5C8/0HkvrTgQ7G3d6Xe35USvMnHc15U+JGLi25ZZfzG1tAWqZ+02EjsQFXFGpaFKlb6idZ7SzT5yDYFfWqJUG+P0mqHqndB1buitcv91Woh5nu48uFKdIGXdsE3iSw9znSNR+naz1J1eFIM3tZ5q/bBjIvt+cud+YtdBDNdpfKh1rV5yKWFKcZPLGn/NJYg82foAACCNJBJAZh0GmOkdwCTkzdWVTNdVtFbgLEx8rP56p2NKDFWMEwPjO3JqenJqujJqmhOLOhOK+6LSx2KT++AxfXGJveikjvg8d2oFEwksh2eNJJZHGvr2pGYgYGiGsJiWkNgPWHIzgBou194XyisNwTa7BfS7h9SpG9SbmZTHxjhbvwtNb44+EdsiBOkIq6gODq+DpFcA4mth8S2RMU3Q9AN0ISOhIK6+GKzT6Y1OU2Z8QWJ0SmNBbU5EHRfQWVbavZAdsZIZuw42ncB5TIH0ZmFfJ6Cale7fM60187x+W4sLKz/5DFcih9vptCoKmpy+4niRR5NdkmNe89tOTgKDIyImcX1ZfW9+GEacEBnUP5M8PkbYYmpqf7ySdFM90tMsE+ot6ue+mcxESF7R2cYOikpuwSZmhsIS4yIzYnLrE4pqC9p6Kjt6uoexfWMD42tLgxOTWHn5/sXZ7GrC50z47jVxc5JYu/MeFV3e013R/vw0MDkaOfIYAuuK6+60C3APTkrITc/FYWMTIiFomPCk2OjU+NiEpHRiaiIxLjgOFREXk5OVkZ+dm5BYXlxbkVmRUtBUUPu4NTQyNLk9Mbc9MbM2NrE5NbM8Pr4KHl6Yn+RsDON35ocWBkeWiUUNZQWFBeUlhbX1lV297f24dpmlgnD4z1JqbC4uIjEOEg8MiIJBstEorPQ8BRkaAIqGI0Kq64qh8PR0rJKrh7escmJKXlp2XV5ufXFzYM97YPYzkFs50BvB7ajA9fWMdzWPtLVOYptH8e2jg9hhrE59Y2wjEJEellSLiantL20tqu6ubuoqhadkgyPh0ZE+YaFe0ZBvAO8HNQUxcz1VUN93WIig9ydbf28vs/PT/+9sGT+6SUDAGkA8whg0EHgaJfSVIJ5fK3/NsuwtGCXqUWFglo/vxD+EVuXgsB8TsxkQ/VAW3tnV8Nqc2GHmmSPGN9spPtqetCAqeC0/jO8Efeyn24j51Xs7VO9fDx42295qp+6Pkv0cl1veH5zIjq4r7q8taayub5yaqBlAe7fIfSq00h9Kxu2AXce/Ppm1IJ/XP/9mOzrIdaTwxdOTUu87vksWvP86eyLt72XbuMkxVbScoYwrZ3NTa21Jcv1RTOWpj08rxZcbRh5KRPfvg4r8i4q8GyJPR268h/Yq8c6bp6bVZRulZIsfc41yfV06MrtPgHJpVj0cF1lTX1pfXMZsa50KzJ66MXbIQXZrXzUZnIE4bPU9Ae++Y+vpu3lxhw+dtipA/NdzN2Bo6H0To0HcxKnJmXOzPh9BrfHQPB/FkT6Z9pfvxqWAYAAA9gmk+sx9W3tbcTh4SnC2AJ2dLWiJ1PUovKces5tPeUTb27+5/3Tp+5e+u2K8O+3bE5dD/6P03G//Ao5/Uu3AvuSjODYNcFhVuXqO+p1+padeS6NGLOinE+IIBEP23f2Rm8tdXgNlXl0FV+qSz3X+fhWRuCR8gduYb5b4vw3NBQ4tT+/+CzzSEWO45MMu9T72+J81yT5rwm/Osf/8iw39zkBwbtmpgp4XD2ZPL6/Pb44Xt+Y41kYplwWIF7zQxTjKdXoL98SptwB1WiDqndEabZEatUGaxd5aZB6s8cak4r89UpcFTLNX6N0H6J0HqV95U7Rf51jL9OTYJdnK1LqIJLtIIa0lUwLsa7NT1yen2MwQBod/KPe5D+FJcgEGEyQAYA/g9KZVDpI6B1ozc2dKitZKs7vzatTVXZXVnKJg5ZpfjCJD0yEOIe76Dv+MPVEByWHukYlh6eGOIT2VveFu0E8zH2/m/tDvNH2Xz3R4dlNZb0WBt9zUmo87cPQwWlepv4oz4T6lGYnre9h9lEehn5wN1igqtWQZ3SXlXu2uYPsW+nYlHoTK5SUqE12QqO9uU98dI7tV5eylLKa1CqoUyTUGQp1R9bkdcgIG+Rm9waH59rYRVaUD6h8NKss6EpFFDrq2XZn565X58wkes9DDZYiVEaCVbPMJdAmnxBGuobPnjo9e4gxkJn8JoI1fYeWee/x6oX/O+4YsRfpyu9wiND59t6y4sahfiKTsg/S/wvL/7c/5v/S/v/Esq2xUVvlk7GWGjTAGxLgbaSnLS4u5e4dlJhT7hYY4x6E8I9Myi3rziruTCtoau4ntmHxPaP44fkx/OwEdmpqaGGpZ34eu7rWMzeHW1nJrK0tb+9oGsQOTkyNzM5PLK90DGEDURHowkRocnRxXVFadnI0LBwFh0QE+cTFRKBhoZBgT1RMMBoVFouMqapsyMurTc0syi4tzK7MyKpJRBVEtxJbh5YJU6SFibVZ4urU+OYsdnmMSJ4d3Vsa2Z4d3Zsf3ZkdXB5BZqIDgvwS4mMrKoubWmvqmsuGRrsGCR3xSVAEMjQmJjgq0j8hBpkQhYKG+kZFesARPpFQ39KyKt8AhN5X17KaztjkDHRmUnJFZnJlbn5DbVF9Q0s/to+I7yH2dBCaW0bqm4n1TWPNmPFmzER743hf3XB/1SC2boBY2Ymv7hiq6eir6+qo72oqbyovrMqKTYwMj/BGwIIgwV4G6kpWhjqQQB94RIib47eQQJ/19eW/KZYMxs+RWCaDAQBHO/tVuVVXWAZZT/Sw38V/Vslhe9z36A7h1pU2Gd7B+MCmrP+Du/uMburK98afMmmTSTLpySQTQkKA0BJCQgkdDBgw2PReDAYbG9NsbGxjg3vvvffeLRdZVi+2JEtWl85RsVzkXmXLKqc+L8jMvff/f55XM/dZl+esvfTirPPuLO3P2r+z9+9bSm7uoBBbhptK+Qf39m38bTE+Zik7XnJsq/7gD4qja6c8LnG++Ez1l7eUX/1t+vRZ8qZNfT+tBL75gLH8Q21cqLC1sZfZ1cdjDvTQgSBv2ob1EldnW12BIcS9z2md/PR6jdNv4M6f5O+8Bbz5unLFp8LfVxG//Ej06d8Z730qtD+gKihhtpNoXZ2sjoYpcpPm2vXu1esHHnvaKgvUzue029ZMbVu7+PMPwDuvKd96Vfz2G2M/bxCvXt316UeiLz7oee9D9vb9+rwCDqGpg0yg0QkTbPJMULjkx98E9gfHypJG0kPk9rs1Ozeqtv8w6H5Yet2u67rDOKPKIG8eIsaRjn42sO9N7eG/DISdxowaFLP9G9/0vxnLF6cAUQSdn5/volJYbLZSrhhSqkckwKQIYEXk5396PPUzxyvv/b729e++fP3Lv73y3o7XP7r35y9T3vo8/5W3M997Rerws2Dt1p5PDje+b08/82israK6xI3O9KG2ulDr7mTFX753Y/Nj111u5zc5O/58dv/qi4c3nrJbf8b+l0M7Vx7Z/f2Zwz9ePvnLlVObXK/uuntj33G77/ds/uTM4ZUnDy7ftPatlT/8af26d37f/EV89KOJceXiwpBxWiFj5rekXSdEHWoL3NP51I4aepgZ48hJPM1OPteddoWecJkUdan6scMoI2uYX9IR7dz57FTD4105bqsznJdX3FpX67atxvuwpPZZjc+Rcs/9BQ8PlYVdp9emUwnVo0Mj6ItsSQxBcfhfxRJ7gSVmxXALhltsiLxXyKyt1ba2GFoaexu7Tp56eNzxbnMtuzK3sau6y/em152ztwmlbXmJpeeO3UqIrg0PqSC2CTzuRN9xS7jtmuD/tPTkqUBf/9L6JsGBo4/ySnmXr0UEBZafP/E00Lu4tkR04ohvaFCNg713TlzTtW2nucHZJPfARt/wg1uPZpV0XXdNs7fzqi7mXDz7IDCs4OgJ97T0qrISku/D+Ht3otzdolrae7fuc82t5j+NKL583be5hXv0yDUmTc6hyy44nA/xcBdVpsvzg4YzXGeSLxkSndvuHos48NuddT/e+v7bHIfflU+d1I/X656sEj3YyHHbwL7zE9X1l857+43MqglZb1tzq0QkxRArirw0qSMYhv3RKAJFuRz2lTOnnc+dSQgNTo6MuH39+smT5xLT8lMKqi97PDnvdv+2d0BMWvHjgPiHPhEpmSXPwmP8Q0NyygqLqytKa2qrCG1Efi9LAzJ1qu5+wOt5kN/zkKch4eHJqdFZWalFxW0MekRWYiW5oaaridxDySnKSk2Ly05PyE2Ny0mKzk2JyUmOzkyOLsrLSk/NbGunR8Zkbd5it2vHPnu7PcEhj+LTnlV2FKrnNPJRoEfO7+wm13TUx+UmJxSllZHqyikNZDlbPgWIDdLI5LCjh/Yc2bdzz/bf9u3Zev68Q1lVlkjJLK5IKShKKi5MLclNLcnKKsnOKcxLyc+PLShJzC9K7yTTw6NzwyILaupoO/ccveLiGpuXlV5VUdzSWtjQ0snjcxR9bGUPTU6hyIkURQcNIFFBCk3DZOh4rH5xl7KvikZNq6zOqa0vbmqqIbUROF1EPpVAbaqoK0xKiUyKCw8PenLqsN2DW9czYqMyE2KfPPRMiIkwLcy9rFiiqA3DIARHEBQ1z8/VFXd+9BfFW69JP34PXPcz5cP3hR+8xv3TK1yH3/VtJXImq48jUnB7FtqbhNt2AL/ussWkmmMTxTu26rf9qNq1Yf7y5Z6/fC5/7U3Vu29P/bqJ9skn3A/eVrz/GuVvfzEkRQmb6imE2s6Gmv4uMujnw1z/k+S6M1Je1O92Sb7rB9XuFcP7Nul+Wgu+8fbAq6+q3n1d/PW7rLdeFb7xZ+a7n/YddzS0trNoVAaZKKMTLd1U6fETgjW/TAc9gcoKlE5HB9f/MLlm5fwPPyheeV372hvq194Y+eQT8IO/SP7yhuQvr3Pffbd7/6HByipmZ0cnlUhqrbHIeqd8AgXfrZM7HDHX504mPpf9vrV/80+KtcumbjlIHX5nXHEapdX099ZqmyOpjl8P7H9Te/S9oYiz2IL2pcKSw1apVDoVqJcqx6SgoZPX5OTr//Uh5y/2/Pr6N+tf+Wz7Kx/f+fOq+A/XZvzpq7K3PiN+/3fw8H7Sim3FH+7O//HMeFXrgpaVXXiDxQuS8J4OiJO7GiNunNl4xXG1y5n1l4/9cPPM+rP2Ky4e33Dy0OpjdquvnPrtxrktbld3uTvvu3vTzvnC78cPrDxmt+LiiZ/PO27YvumT5V+/tvLbV7dt/ND3wSkdSDfOARajYlzVxKl83BF/svWZXXvgga4Qe2r0MUb8CXbyme7US6zkq+SYS/X+jnpS4nhvISXmGj3YiRiwp9RzTc71b0qvrWhx31rvfQBoCe2Md8nw2N8Q7yohZii6m4jNVSPDIwiCwzCGYvC/jOV/KcPaMNwGo7JeIa2uTk1sH2onSBo7Qh9EBLoHMatIPZXtnJKGzEdB2V6himYWNa85KyCxMrVa2zswJBmJDUiOCUiO8E1MDssLeZyQHF7Q1dDz2C2EUE6N8ElM8E/3uhaQFVpILKU9vROWHVkS4BFenV4X6fJEmlrW5ObVERwd8zg4JaXy5s2QqkKqunfgyR3/kCeJXq7Pq3MI0b7JgW6hcU/SQ72S60qYj9zjKkvYqQlVz/ziGR18T2fvrkZmD1lIbSZVJCbQc6PJMR5giosh8cJI2jVZ1IVal52Bv332dOMnXR4HeA+3yx6v7ff7bvTxVyP3PtHd/YL3YIO++DGi5YyreCRClUzGg3Eb8vI0Un+BJYQiMIoKhb3XL1+4evpU/PPnCSGhni639u+xC4uKT8krvnz3wWUvd9eABzc87zjfuOXr/TQns9DfP/iQg9Ne+8Mnzpw77njCweH4zTtuIfnJ2eQqKsC5dv38navXrl+4evjcuZPut6/63C9vbShoqCbxe4gcOoPHrKwuyc5MyEuLK85Myk+OLUhJLM1MK0pLzU9LzcpIJxA7A4Mjfvhm9ca/rdz19Sr/cxcfO1+Ii38CTolJfR0hScH3fO7cuXvjmNMhe0e7YxcdTt8++yzleX59DoXflpoWeubQziNbftm+ZtXv69acOLyvrqEAHOCX1KTk5UfnpkfnJ8QUpiYWZiVlpcfkZMdn5yZm5qZ00bqCQkJy84rLS2uPHjpRWdqYkV0bk1RSUtuZUVpb00XJb6nrErNoSg5Hw6VKaRwViyFmsaR8lkrIVItYGikLlJGFvSyRjEBmtjO5LSx+h0BM7GYRGV3VDVVpyfEP7tw8f+zQY1fn1IjglMgQ3/vuSTERVvMi/u+LofjfXv99WFoxzAbjKIRii/OTJXmsL7/Qv/OO6rXXdO99KH3tT8CfXpW9/ma3g728qZZDpAuYon5B72JTLe/njX2btlriUmaDwpkbflJtXtO3Zb3x7CXWe18K33m778+vKr/5nPXX9/l/eUvw7iukbz8ejI/tq2uUs5ggp8cslMm9vNuX/SC/fgstK1efP637dbXul+9Ht/wyvPGX2WWrJv/8V+DVV5V/fgV48xX16293v/WJxP60vpkg4HIMgGpWIoQpxL799oyvV456PbDm5/Qd2K9e/YNuxQ8Dy1boP/tm7ItvlX96C3zzdc3br6rfekXzp1cEb77Ntzs8VFXbx+aIxH1aMQ+R8MY8H3Z/s0qwb+9MbpzhqZd8wy8D69bJl39lvOwo+X1Tr/NlZBTAzWqztJp+8psBuze1R98bjjqHLWrh//lYYgg6Nz9PolKYPRylGlTKFTol0C9VToiB4SZ29An3M19vO/vJ5uvv/fr4va2pX+wt+9uu4o9+qv5iXcuytTXLNiR98nPcOidpegM+OzW/KG6lh3Yx/eXCyDF12fRgT01B6H2XvVdPrr526nv3q+sc7T656LjS6dB3h/csv35uq/P5bWcc1l86ucn5/PaTR9Yf2v39wd3fHd638vD+VYf3rdr800er/v7qlvV/PnHkRyYtb3K8xzQrmB8kgbRESoZzW5hDe7B9e4h9Z8QRaqwjK/kMJ/Vid9o1cuzF+sDjkpqnk715nERnTqgT/fneBu8NJbeXF138psn1l7oHe2X1QZSCJ+Uxrhpu2bi2SyUmtxNqDYYxBMURGMP+6KrzL2KJ4RiGYjiE4TYUh2BEzON31dRo6NRhOgUkknkNJF49EeigSWoIyvpWaWUDP79aUNLYW9zcXVDHKi7tqaxgl5V2V5ZTCwrIeXmUgoL2zKy2zExyQQEhOY2eV0TOyCVn5hJT05vjEul5BYSklM7srJaUlLbMrKa4JFpUTMM9jzqfR00pyV1NrQFeQeUZxfzmNmpxKSm/gpRTRs6rJGeXU7IraLm17ell7LL2tqw6cnF7R3F7V0VndyO9vaCRR2CnBCUKOlnd9Q2dKeENgTdkWffV2TfVuRfUBSfU+ce4kdvZgdv4Abt7Hm4T3N+qeLhxymf1gs+KkYerFMEnpikV6JRhQiujt5fLpawl3PKiKcHLhSWEolKZ2MX56sUTjhF+fnHPnnu63LLbdyA8Jr6kvskvOuZ+qG9qecbT8KBbrrcee/mGhce6eDzcdujwpv12jpcvX3K5dfXazbuej+6FBvqkhrZyO++7ujzzeBQXFPXwSdCdgEC/2OhWCqmFQSUJuK0sKkvALq3IT04Mz0qOTIwIzIgNz42PyYyKzIuLK05NToqJaGyqTU6K3/7Tz0fWbfQ+fML78NH9q5Y9fnhFOcLLrU1/FOB59vzxY/Z7HQ8fcDp26MyFEx7ebtGpoVHJz+sbC/Mzou9eOhN6/577+YvXTp5+cMetnViv7O/NL0vMyIjMTo7KiYoqTkvOz4hPSQzNzIjNyklMy0roohEfPX4YHx9XWV7j5endUke8eOrO9s0Op0/fvOH6IL+qJiYrtb2bTO6js6Qsci+5idKQU5aTWZRd3lLTzqW2dJNbWCQSh0FlczKyC5IzC0vqO+pIrHYmk9LDpLKoxUW5z/y8rpx08PNwSYt8nhAa5O1xOysp3mYxvbxY2lAMtqCYGcaNRkNhgWbHPuOq9ao33hp8/e2BV9/Sv/au5JW/9jheVnVQuru4km6pQSSYry5ibVjL3rTBnJg46RvEWLtO/usa7sYfTWeuKJavG1q7QvrXP4n//LbknY/6Xn+H99brnSu+mcrKH6b29AtEo30ya3ef5O5dwvKV4mu3kJxC0MFJvWYluGr56ObNE3v22fYfnfruR/Gf3gDffV3zp1f733in+81P+51c+mubG8pKSBWV+o72pZbGnp123Ss2GJ8FWgsLmFu2K35YLf92Jbh8zcyWvZZd9sr3P5a++Qb47uuyP72mfeUV6Zt/lTmcmahvpjc0s8lkRTd1nknUP/Qif/297MhRqCx7/Mlj2cqN+pXrpV99bTx3sm/9z+Kbt9HpYdzcb5U3ME59N2j3lubIu4ORZ1CTBsKgf2OLpv+uleULLGkclgIE5EoFqAYBhXJACRpEcmEzKfTKPecf99/9+56AT3dFfPh7/Ee/xn/6U/QnqyM++D70s59Tdl4gRZcY+ydgaG4JAftHGoldgQJ+7NRIB2QcMU5oqgsinM9tvHB8mcuFlRccv3Y+t/b00ZX7tn11eN+Kq2e32u9afnTPd9dObz5zZL3d798c2P6tk/1P+3es2PHbsvU/vL9l7Qe//vjW+lVveLjt5XAKh/RdE/2k4b5ydqlPZ+LF9ohjhJBDbWH25JhjzMRTrKSzPelXKLHnmp45dBfdn+zNE2V78KPOMMMOEp5uqby3Jvfs12VX1pXd3cUs8gY4peLuqrEhhgbo4vE7Wtvqhw1jCPICSwjHoH/TblgcRnEIxWEElYtEzLa2uX6NbXR4yTBonZ5cHBk2GQaM/eolvdaoAaCh4XlQMwfopuTAHCgzamRzoGRSxp+Q8sal/HEpf0zKH5f3joq5Y4KewW7WhJA/3M2c7OsZ62WN8JkjfexhIWuATxsWsMdEvHEefYzZOc7pGuYxBmUCNqVT1sM0iHoGefThXvaIsGdC2jsm7p2WS0ZFgjGJyCDoHeLxRvvEY1LtJGCYVg5OSHWjEh2rhartU85oNRa9xCgjLUrqx7npI+ygYZrzCNlprM1+qtGB6rOSfn8d595vcp+dYyFbjWFbNf6/zzQlIuMGaAmZHhxgIlFuBwAAIABJREFUtVYpRSwL/o8i7MuGpQpQut26cfbY0RAfn7jnwQ/c7jgccQiLjsupqHL3fRIYEVhRVZCWFB/g4xMVHkVhdJP5wjJiZ3p9XQWJ1Mbp7mT2sHhSskhcTu1gSHoTI+NrsqvaasmFpS1ppXWFdc3dQhGBRaPKe/k6qUQnLazITkmNyM+Kz0wMy0uJLkyJz0uIKUyIrUhPzE4Ia28urynNvGS/y+OwXban+9NTDgfWfnP+9C7lKJ+poJO4Xc3ExvrG6ra25i4KsYPa0cZo7+AQW8n1XD65rjwv6N699LCYtIjkjMTspMTULhoJHJQXVWTl5CSWZKeXpGQUpaYUZiXmZsVlZcamZ0aXlGdT6O3eTx6mZ6TmZuc+8farLqo+9Jv9pm9/2fvrnnNOZwMDnvoF+rR2NVN6SMm5CS73nW/cvXb+yqmLV05fuHH27M0zl9wunbjkdMv1ekRoyK1rN085nb98+fZVl7u3Hz4MS4ghdBLS0xPvud1wOrQn8IFbenRIVOCT+67OJfnZsM388mKJoBhmRnEThM4Zpdm5vfYnles38z7+FHz/I+3b7+n//Jnije/4p92oBZVZ0ekVGfkyevtYZVbL2hXiwzuhhLhxD2/69z8K1qyQbvnVePSscdeRub1bBj7/YPiNvw6/+qXmlQ+Fb7/XuXbNVHZJV3pRZXpGX0f7DJHEdblWt+J7sacnUlkrc3DqW75cvGLFwPZdgt82ybfuZH23mv/9Cu2ab3XffKz87FP2p9/rzt8zNLZT6uqYVTVDXZ1zdVU0u4M9v/2ufHB3MiWZunmXct1myYqfeV/+MLX1wMzWffK/faf48ivppx/KP/5Q9d7Hwg+WSU9dHamub83Lz0+IY7bUGGjt3LsepPU/i0+dmsiMH37sw/p6rXLVRu7X301fvsJcubHv5j10ZhyHRs3yFqrTt4N2b2mOvKOPOo2atLaXAssXZVgahyUFlHIQUICAXKEAAaVOLh2QySVUTnlEWthJN89Vdne/3OL52U/un6+5v3xj+LbjBc5+PSXEAfmwYWR8yTYNQXrIIuIwE6m0iNFRGrRoghcX1WJmsO+FK6fWHN370dF9H1069ePZY+uO7F99YNd3Llf2XDn128XjG644bjhzYOWFI+vOHV5368Ie+50/bFr9yabVnx7c+s3Onz/YsendHVs/iIl1EfbVDGtJ09pOXkMkI9e9I/ZkwzO71pBD1JjjtJhj7MRTvIxLzMSzbaEOnCLP6b6ivtwHPZFnGeFHWoN3Vz3amHbq72knV2Tf2k4ufjIIdqnVNEBDAXQMnojc0l4/bBhDERyFMQz9d2CJ/9FEHUFxBMUgGJaKRDRix+LkGG4xobDJii5YMKMNNUKoEUbmYdgIQwuwzQTbliCbGUJgCEZgGIZhCIZtEGSDIRsMWSGbBbbZELMNs6CoBcZsMApDiM2C2CwIbEFsZti6iFgWUdsSajNhFiO2OI+ZFhDr0oJlwWRdRGwm1LKIQguwdRaBjVbbvNVqtFiNZvPc3JRhbmJofnzYNDcHLdlQkxldskAWaH5u0WgyL1kWUXgSsw1gFgAyCRcmGmf6E8dEXiOM6xOdFyUZOyTxmxVxv6kTf9OnbRrO2g5kO1mBFsRitCLY9Ogok9Cg6uPbUBxCsJcLSxhDYQzT6rQebrdOHbEPfeKTGBZ6/46bvb19YFhYdmWl22Pvwvys8pyMvISE/JTUjKRUsUwlGRjk6fsZIMAB1WL9kHxoQjQ4LpyY4I4MCgZ1mXlFlWUtVbXkmk5uHbO3jsaiCYVtvSyKksvr75MOycoaClIzo/KyYguz4grTY0vS4kvTEgoToirS4kvSY0jNJQ2lKUe2rLzrsDP5zuX7R3Z6njt40/moUM+mqBg1rLZqSktFa31JQ1UDua1TwGrhdtUxWlqYhB4xs6m+3M/9btjjwNzUgsqKlqyCMmoPRzOsqagtyslOLkhPy09IKUhJzk2NS0sMz0yLSk2LyCtMpjFak1Oj6+oroiLD7nt61pfXuhw5f367vf9ND59brge3b3G9camuvjQnP+WBj/vZqycuOp895nRo957Nqzd89926bzbuWH/Ucf8Jx0N3rl09cfDwrk2///zjLxt+2rxt397HzwMIXa3xcZHOl8+cOrI/8NGd9OiQUD9vj5tXG2sqMNj68mJpg2DchuIWCF5c4NfV15y/SXe6QN61i/vzevmyrzSffa76bIXC9f4Ur0fT0yOhdcq57aKipLxf1rTY/TIW/FR38z5h+drOlSt6ft85evQSb/l6zoZl3K//MvDlN9Mfr5/4bI18+Xf0fTtmyyr62ztFnU0grW2B0k6+caJu0yqG5219ShLnyDHeunWM1av0x07U//h92+7dQlcP4e1bhB0bO35Z3rDqq4aNv/Te8p6hc3QCPshhjfSytc1lRfu3l2xcS/W6PVacW7BuU9uKn2s+X87+eXPT1982/O1r4c6dPVu3ta9Z27Z6LWnVRuKaLZzbd6epXQCd1M9jaQXMcSGb4Hkve9XqJsfD6oIUmd+T5mUbuJt2tK1cp7vj3rL+d4VvBDo/j1rHrACRfPybAbs3/4ml9SXCktnNkSgVSjWoAAEFCICgSg/K9aCiX6sGlSoxu5dS1lwdkVriF1YeGNGVkSfrYKn4ajU4IlUPgQPDFvMcZhnHrVpAXNXU/EwzQFmYW7AtmM1zo1VF0dfP/eZ48JvDuz932LfsyN7vzxzfvHvr3/dt+8rl3BbXs79esFt+cd+yU9u/dNz6xfUjP3le2HNkyzKnHSvP7PruzO6v7Ta9c3zf58cOL+8gJC1Mcm0TnH52vqjuKS39anPokZbnB0hh9qSQg/SIw5z4E91Jp7siHGjZtyYEhbISX1HyDUXujc5I+1rfrcmnv00/t54Y5SwlpYMKshykS1Rdci2DK+gktNUNG0b/gSWM/4tl2Bd3/gNLFIZhiVhMJhHnZ6dw2IqhNgQ3vxgobkYxM4KaUdSMolYUtSEYsoThJhxfwnEzjltw3IJh1het7160kkBwqwWHEcyG4ksQugSjZhixIjCCICiKIBhuxfAlHLdiOArhuBWDbPgshk9j+CKMQUsobLVZzBYrhCzB6CKELiGwyWIZHRmfn5ydHZuYNy0YbSYbYjbbFs0IZESRGQydwyATOmdDxhBsAsbGYFhnWxIujbVPy3LH2GEDrTfHWp1GG7cO1a/R1P4orvxNx3SHTQwbMm5FbeMjBlp7u1IkhRAcftmwRHAMxrCR0ZFH9+6eOHzomfejtOjI+x5uBw7a+YU+L2io9Qj0yynJbu+oJ5NaBX3cVnK7dEjXNz7MGx8STo4IDIN9g4PyqSnB3Cx/blJoHOcMa2IK8jMq66qoPW1ydZ1Y0iDidyoEVE1vz7CoW8/nqXnFtdmJqSGpScGJUf4Zcc/zEyOyYoIzo4LzE6PiQ31ry1I7m/JO7l0TdMupMTkoO8izsSghvzBGpOd1ymh1nPYmZkcjpa22o7mNRaFJuBywrwcU9IECBShoayx/4Hwtwi8wITYlLDY1JD6Zwu8GhsDahrKcrISspNi0qKjcpMTspJiUuNCstKjUlJCcnBixlCkU0UWS7pDQp97eD2pKyzycztw6eDTJ90mMz8Pje7a6Xj/T0Vbd2FyeXZQalhCSmJUQFRfqH+D1wOeux+M77t6uAc98EuMiIwMDH7q4e7s+vHrW+eJ557PXr2WU5LeS2woKs588vn/22MGnD93SokOCnzxyv3mV1NaEI7aXGEsUQSEIhWwWxDo7O7MEDllE8kUObTQhtGvdF8Jv3hB89QHptJ20OVfYXiom1yglnbzavOqLZ8m+Vw2lWb1eT7PX/JK3fl359h18x6sly1YJXI723Tuocj7M/eVX9prVbb8sq3fcOlxdME7vAImlBmbDHLm+7aZ9/s9fU/09hkrzGvbsqf37V8Vffs47dLhiww+tF89CEjE22G/uo81RS4VRd8caimY7u4Z5XCGLyqV0iLkkDY/AifJRhvv2N+aMEKrKTp1tcHAq27Nb4nm7cMfG6qM7Z5rKlrqpE/U1YEaWIDiKdt+XHBku72rgEirUjHawh2yQ9DQ/DSRcPsd+5q3vqiX7PS5a9UvZmp+zV//IdL2dsvrXjjv+6PQ8jswuyggUx2X/xBJ5ibAkUyhsDkemUAAgqAIAFQioQVW/QqpWScUqiQCUyfQ6QKsF5coBBdAvlevkMkCtE2mGJP0GsVovV2mmhg2o2YgvGUZ0lMIib6GkwWicMZsWYNusUtL17MlFx4Mr7Hd9dXj3smN2qy6e2npo13fbNnxw8ciPlw58e+/k2sT7hzyPrnD6+V2fs7/Vxd+/vGvZxe1/y3h0rC3J9dm1jTnPT/u77U0KvmwZY1oGO4bYGeJ6f3burc640x2hR4hBduTndqzwQ5LUs2DBDUnWZU7erTFutrr8iSb3zmJ7gDj/EiFwV/29bV0BTvrGqP7uIpW0U6qgiaREmYrC5Xe0ttYZDCN/YIkhOPavHR35owr7R+4WgqAwZBOL+7q6OmfnZhAMwVAYh6A/UrpgBINeDBiHIMwGYRD8oo6DIgiGwBgCowiEIRAGWVBoCbNasCUrZoJQK4RabajVilrNqGUBMxuxpXlsaQ4zm1AbZEUQCEYwC4ovINgCZEOQJRSxmRFsDsGMNswEYUYrakagBQgy2qAFW2FUsrCFBBkmLdMzVpMRhV/0yYNsVtgMYVYYhRAzCs9g0BwGLWCwEYfmcNM4NquDRwUzfXljLF9958n+tp2a5s3ijtNTw4UoqkKxMRQxTowOdXaShCIJ8o8t9S8dltNTU37eXk72B/3ue8aHB9+763rM6WhoYhRNKshvbyik1LIGBTSgmwFwSTKWcFrbuzDIntaKTWO94/3yiUHJlEE4b5DMD8pn9eJRoJ5NauCyiYCKPKgnADLmCMCfAkggkz8mYoCsrr7O2PTQsKgnmWkRSdFPc5MjitNicuJD85KjirNTM5KjmhsKWbT6847bLzpsLkoM6CFVUtpLSyvS5INi+Qwom9eo5nTycbViTC2f0EqnNJIptXhUrp5Q6kdkChGNXFtMJzS0dbS20MhNTEqvTjYwresg1RQVJhXnJualJRRmpJTlZBRmJpbkJuZmRlSWJ/f2dmh0PLmqOzM7PjY+LDsj+fjWzf7XLyf6eXndOH/P5eyDu1fojGYSrYlAa6ol1taRmuraG0hUYgezs4Hc0kJrayER6Ex6bkZOiF9wYmTqs6fRPv7h9/z9G7raa1vrI6NDPdycTznYBXq5p8WEBj956HbzCpNGQhHby7wbFkZgM4La5hCLEcNQGMFNFnxxZoHRRNz/d8XWN3W/fwz4nZwHCbN69piGMzjYO6WX2ZTSWUV7H6FonEQ01DcMlhcOV1cCyTlAQqKiNLij8LamM2quPs1YGqfJ8O5OuUdM8CEmBzSE36blPhOUxHMj3AdiH2lrMtT1JfS7LqJrJ1sO7dA+flRxaEv57YujPNqkTjqt48zKazuzPRa15EWD3GgAZkaUS3MD05OKxRnhCCVnkVoID7IWFLRFAcPKo8wzmiApcbAhEayJnBY1YrNydGEAXRjDZsbRyXF00WCekvBas6YU1Fl93+IYuAhIIBHTDPTM63hDrRXDUWGjSdGDmcm68sLesMjRdiq2aMShcbO8mebw9YDdG+CRP+uiTiNmjRWz/RF99O944/9tWM7NU8gUDpujkCtAAARUAKACNIBKp1IAoFyuU0r1oEQHKrUaFQCoVCqFUi4FZTKdWqJWSwBQBWg1gN4wMGYxWzDYaDKCrS2xXF7Z6JTKaBq0WoaXjKqW+gTHQz84Hvr+hP0Ph3Z9ff3ilrPHfjqw9UunXX97cmVze7o7PdODknwr+srG5ogrI13prPS7vVm3henO+oqHo81BU+R4eUMYOeeBUVkxQIkcIj4dIoWBTU/7G/0mCAGD5R4DRS5DhS6ztfcnqz3n25+MEgMnWfFLpIjFGq+5WvfpFo/J+juajIvTVb4zlCQDJ08n7QAUNJm4Qy7r7OW1dbTWjAwPoQiGwC8myX+1gw/2IgPrHyeUX2BJIr+I6MJgFENgDIVxGP5PuZYICkMwZLPCVgtuhXCLDVuyYItL2OIiurCAGeeRuSloehyaGLeNT0GT8xOAdkAkMcjl4yrFrBZY7FdbB7XQYD86oEYHVItDwIIOhJRqTKyE+kRGrXS6X76k0aCAflEinpOK5xTyMbncIJWPyGQTMllvTVXwhXPT3J55oXRBApjkIKTULcn1YzzACEyYNJPQwDg2NIzoB5CRUWTcAE2OQlMT0MwUNDtuG5KYgI5hVtIA8dFQ83WAGrlkVEHQPG6dxW3zAzp1I5HYIxPBmAlBbS8Lljj+R4g3jOLTU1OBT3yd7A/63vNIiAj2euhx6sLJoLhQhkpE0fS19Hc39jMIGgZVy2H197AGeIzB3u5RCVPH7+0X9ch6hFpB35BAoecN6HsNwxKpVigcUAjHB/hjevH0gHxWwx8RNAtaaCC1klJG5BKCIh+HR/rlZsUWZsYVZcSVZsSVpEfnpcZkpMRnZSbVNpSqtEIyvb65OZ/f3dIP9miBbrmMNTIBgjNK6bxcPqtQzajkE3LZtEq5qAGWdLJZmXJUoDXwjVPyhX7+4qh8aFSlnRnQmUY18/qRBR2NVZ+TFZaREpySGJKbmpCXkpQSHVKYEZsc65eVFtjLb5HKyGIZrU/KpLDaCgrTnOy2xwd51Renxod7lxXGl5YlUVlN9e1laaUpyWVpMQUp0ZmJuaWFRQ0VeQ3lRS3VZS11nTRqelp2oF9IVGRqUlpxfGZJdGZGbSehoqk6KjrU1eXKlTPHQp7cT48LC/Z75O5yVcjnILD1pcPyjwvDcRRHMQTFYBjDrTiCIybchuI2G8Qn0A9+qtzxqnrfW2DwQXimG8PmMMwM4UYrtoghJmhexmrNRK0DODSFwUuYzYZZzLht0jQllHAKrQtiHDag8CQMTyHQKGbuR+aEjOogdF4IG/vhGS00KTGNK0yjWstQzwg3VU1KtADsEUnjsLBJJyhT9FbK+eUySlB7ur2aHCvrKVOwS0FOvppbrOupHurJZZdc7qu+rWdkqNmFAD1PQytQU/M09IwBWjwj94aszmuIGa/n5YPdpWp2jZhVK2EVqchRxNTTGnoMKCjXyppHJA1j8vYpgDEH0qYEJYLKR1Oy8hkdd0YvmdF2z+rYM3rO3BB5sjOCt/8D9a5XVUff18RfRK0aCLNi/2OxxP4xmxvn5mlkSg+bo5IrNCpQrQTUKkADqNSgQg5IZWq5UgeCGrVGCeiUKq1KpQQVIrVUohSDCtmAEhgAdBqlXgkOj8wumHCbBR7Tgu3drFzNMG1uSQbB6iWTVCVruXnld0f7748f+nbfjo8eeOz1uLHn6I6vT+36Msp9D7fYmxR7qS/XveTe7s7w87qa54Za/+nau1NlLgMZ501NvsMVXtOkOEnxI1npXV21+yTJe6QreKgzAqx5bCSFTlQ/nK7yXGr0Nrf4GIpc5tqezHQGDLT4zFR6LtbcnSm7PFJ2zth4czT7wmThHV3hPV1HzJC0Q6egK0VtSnGroKe5k1A5NjyEIRgC4yiGof8OLLH/iqVIJCL9Ef6MQRgO/8fAYAyDURSCYavNumRZNJsWlqZmzONTSyPjpsFhU79+TqmalUqmhL2T3O5RFkvZQaVXEDKex1elFXXVtLUW19Mqm+kltfTcEmp6Dic9nZoQ2ZES2xwTQQgO7nz2nBQWXBXiVxkZ1JmcKMrKIT55WO/vRUhPrsnL5dIYTUVldclp1SER6W4eGbfc20MTOoITyJHpPamlgvymZLegztRaaS2rJ69FWkqQVbfwaht6CG2M1jZGG5HbSjT09M1yhQuC3jEO2UCvG+7IohSmzPUPmWdM2Pzc0tQQndZe0VgtVIlhdOmlwxLDcQTF52ZnI4KfHz944PFdt8SoEN/H9+48cM2tK+6QsAgSZqea2SElditoFHI1l1on57YJ6Q0SZnNvZzXAIMja66SUWgmneoLfMkQsG+6qGhRRpVK2TCcDh9XaEVAzIhFrWSVt2W28xpSS2Nr20gfetyPD/ZNjghPDn6ZEPcuJD8uMCU6JCU5LiYuODSuqKgBGQf2sXjetHppRG0alC9OgaURmHpUvTMnGx4VzU7KZUYlBzx8c4CtAOqBj6AdY86P8aTV1RtI6L21d0DP7h/mqKTmwqNMY1aOL6h5ec15OaHKSf0Li08zkmJzEhMz4yJLsuISIR7Fhd4W8OqGgWSQhKjUcgZzRQCi97XrO69H1utpsKrWG0F7c2FYoBljdEloLs7mV29HEIVa01dW3NzfTiNUUQhWF0EjvbGfSEtMy/YLCohKzk/Mro7KK08pKyHx2TVt9SkbirRuXTh8/GPLkfkp0cJDvfa97bgqZEEWh/wewRDHchiM4soDbUBxC4F4C8+Cnqh1vaPa/rQw8AE3yUNSCoqgNs1pwK4rC0Mwgk1CKWmdQ2PYiHAiFMByBTNODYmaLdW4EgywwglpQFMFQFF5CFofZ9am4RY/DszhsxJFJHJ7BbSYMGhjVlmmFRZhpFEVmMOs8Bg1jyCQGT8PTDHGTDzYlQmxTCDSJwIMwbECsU+iSRidKH1WWIAuAdWnYbB6yWUas5mHrkg5aEMuZOQZ5tW2WazEqFmeUlknZ3JRyfpy3oKnil7tOK0vGBymDOvqoumMAbBlSEMbEtYM98Z2ll2TsCAW/Qs5rUPDLgN5qKatKzsiVFXnSt74N7H5VeeR9dfxl1KpFXgosX6ws/8ASANUqQK0CQACQK2VKtUKlUahAOaiU65RynVIOKiQqQKpQK9WAZlDZPyDX6BVqrapfAQzItENGq9UCT1tM8m5mmkCSCeiLhsfqtNqWwX5WaX7EaccNDvZfOhz86ILTd26Xfjm264vDWz+4Yf9VWdBJQeGjjrirUc6/tERdUpYHqfIfmloDDfkuU6Xu09Ve0w3+060hkoK78rK7I60+s/RnJlFRf1e6vCpwpj18sNB9LO+Wrc7L2uQ7XeJmrPOarH882RZkIviNl9yYqrhm7fQcLz5vLHeZLbsL5LpOMVNHJMRBBVMlbJP1tvDYzR3N1WNDBgzGUBh/UX77179Z/vM+hmEwDItEIhKJNDs390doG/rPgWIIjEEQalmCTQtW45xlbsYyOWkZG1saGjJptSaVckkuXRIIFjiseTplgtSpaqVEPQo9e+B8WzWtm6rspau5RFFZfElzcmlDVJagvLUxLpdWUEdIKeLXdFZGZtQm5NalFoo6mKHuvi0RSdroKMrTwJgHPpeueSTlNpCIYnpDd/HzrNrIwvroYlU9rSksXVDVKWrmKOmyKJ+4tvIuRkN3SVxZXXJ1TWKhoINRW9pQU90eFZxELWue6OqG2Xwziz3GoAyyyfUJERVRkdDACDo+hc5M6dXCvMLEmqZymUKOWFEU/j/Off8DscT/wBIzzs+nxMcdO7j/0Z3bsRHP/AMehSWEtHFJHRJWu5RBFnaKJVQZu7U48EFziDcj9mlnyCNGbAA16gk9JoAQ4Fkfcrc943Fvml+n17X6e5c55alqKUvdL9Mb1INDqoFhsUTDSMgLru4oCEvwLyxNc7t9KSokIDspJjs+ujA1rigtPj8lOi81OiMlIiklorGzXjWmlU1oJBOAehocMvSNgQx5W8EYpWKR0zjYkLPEbNZUpM9T6rQNudKadF5JnL41d66zVJTkTw125eYH6LpLdXqGYlKkXtIOWvrHFjV8PqGiNKEgPyY9JyorLb4iJ6c4LbEgLTI7KSA0wLmrLZPFLBX0NYuVFIGcKtH0dDIbW8lV3QKiWMVkclt4ok6FjitSdwvVvF41n6sW9CoFfHEPvZdOEzOZqh62gscR9zS0NRVWVJQ2NBc1t6bX1pe0NrOkgoKq4mehTy+eP3H14okQvwcJ4YG+D+8EPHmo1SiwP0JXX3Is0X9gCaE4hEC9BMaBz1Xb39Xse0/mdxAa6UURG4bgEAZbMRhFENusjt5agNjGUcSEIiiCYBiC4oh5ab5fxGqyzA1h8BKEIhYUgzEUg02IaZBZn4xbBzHEjCEwhpkw1IrBMIZOGvrr1H1VmGURQRHMimLQEobYEKsVnlP1NkRgM8MwBFsQ2IybzJjFhqEIMqeU1+g17RA8b8aRJQyxorAFg6yYBUVnRPwWg5aFIhMQtmRFlzB0DsUWUXTcNt8jbX0Oz7FRbMQGT+CwAUNHMGgMN+utExQpI9IyQ8GsBhSaxmxDuG0IMw9jZuViT3bP/o+BPa/LDr+vib+M2XT/o7HE/1Fhn5+fp1AoHDZHqVD+swwLACpALQfUMkAtB0A5ACoAQAaCcgCUAWqZClQAKp1aMQgq1WpArlEpNCoNoNDNTc8j8DwM60GgsoN4r6n1EpvrPTBYN2oQK8Tdvl4Xjh/5wunIJ2fsv/a8sunayR93b33v5P6/3TzwbZzbgRC3fY9cfk8PvtQQ6UYMvd2d5Nngd6ol8LS68qm83JeR7pr1cH+I86YUL7sxQT401jPU26Sn5A+3x6gLPQfzXGZK7vSnXhzJuzVWfHew7NF4S6iJFqupcB+ovm2h+s3UuE2U3B4svKPI95iiZwwJWgcVTFBClgo7ulnthOb6EcMYCuMojOMogv+LTQn+6zP/Gcu5uTkURXEMw9F/DhRHYByGMZsZNS9CC/PQ/Cw6NYOMTUKDw1aN1qpUmUWiJS5vkclcoJAniUQFhf/oXpjdwaultd2uDxOCY6oqarhH7W9GBqTG+ieG+6SecfBKjSUE+hbWV4p8HmUH+RVdOf+MRhm02+eWGVzEDYnvCIlvLW07df3JhgPOD58VNjaJn3glPQvIdHC4xeoQPLkd8OD2UwZF3tQmPHDcNSa9KSq57uRF77v3Y04ddRF0SR+4hz97lnPfNZjfyDa0s3GeyMigz/CYpOJbi2g/AAAgAElEQVTM57euDbDZtoERZGLaOj3ZRqgKDvOpbyxXyGWoDUPh/+M/4X8olhiOoJhpwVSQne1wYN9915vRYU8jogKLavK7RPSWPmqriMoWUUTdrR15cQkXj5VcP1V1zZH06FqL53lK0O16r4u13pdJCZ7U7IeVrodS7NanHNvWkR2u0/KAESUwDKqHleCImC4jPom4m1UU7R/kER/37ObVs+GBvgWpyQXJSaUZKXnJcZnxYQVp0cXZUZkZ4SQmQTmmkc70i6fV4AwwYugVtGbV+V/mh7sCcV49vjenc6LYj5ynChJoT24znrtzox8YSqP1qf7tzoebrh+o8nKUE1PHxrn9iyqtRd9v0o3MaRQyRkVJckLC8/jUyIzUxKy4+KyYiMKUiLTIR773TtRXhDc3xrO7K8ABDkvYqhgSiPt7ZUN9QpADDgqV2h6ZiikH2BIlR6rp5Su6OWK2QMoRixlCGbNXxe5WMrhKFlfK6BbS2UI2s4/b1cfrFPEpYj4XkJQ2VAaHB50/63jxzLHQp49iQwMeerpEhDw1DOlediyx/4wluoDDKAYjNgGBeuBzxbZ3NXvfk/oegAy9GAzhCIZiNgiDMMRqM0rpHakIrEGxcRhdgjEYw6w4Prm0KO/jlFuMSgybgrElK26DcTOGTSEWFaspErcNIDAEwSiMWmEYRmAMQ+eH+glAXxNqsVhfHIiDTRAK2WAYWgA59aHo9CCMIAiOQrjFhllhBMMgIyCtHQQ6UHjRhqFWDIH++LUiyJyU2zoCsnFkBsFsEIqgiNmMITbUaDNKe1ujYaMUwhcsmA1DFmHYjNog3GoxTyr66PnmeRWKIBiC4yiEY2YMMWLw4GJvMcfuM9W+N6X272virmA2PYZZ8ZcGSw5HqVSCIAi8uEAFoBUAGiGglgGgCgC1KkAHgFoVCAJquUotAdQSUC0CNFxQywE1PFAtU4Paft2AaWEGw6ZnZ9k0uld9y/E+xYOx6aLhYfLslFrIbb5+adOJw1/durDp2pnfzp75bcuOrw7Z/XBm3ypn+59czm5zvXXA7fq+W/Ybr/2+4qrdj4d/+vjUli+j7zrUJd2/d+bXQ5s+2vvrx7u2fl5eGjwxIVicE+tENeRib2LS5frAfQ1+Oxp8d7Q9O9jy/DAt/io7+RZY5cNIOs9JOakrvTFd6zmQf4vob9/gd0Rc+UzPb+6X07UKilLaxWG3t7U2jhjGUQRHIRxD0X/Lbth/3v//Y/liZflPLDEExmAItZlh86JtYR6an8EmptGRcXhg2KrW2hQqi0i8xO01MdlGKm26kyJvYSYHZrhd8KovY5xx9PR0DSc3912wv9mYUd9dSUv1T7987D6DoOghaotT2t0vBkX45ric8eO0g2cPeZQ8L9DH5zEC4hiZjYIudVxY5X2XyJzoGtezXjHPsk873mY1sOqTKu6dv99YRKwro550upOSWpeWWn/7ZmBoYOaFY3c5HWrfh5n+T/KTo2tFrcKRLt4Ss8fIZho45I6idE5juVEDGvVDU7oBjUwaGfbUz+8eoalKIRbiEIq9dCtLDEdQzGJaqiwtPmq31/OWc3RYQGZ2ApnT0c4jEcTUVhmdJO1qZ1RXF8c2JT2lJz/lJPlIi0MpKQ+7K5+35D7qI6fohEV6Xp6sOIgfe1+UHTwo79JMycVzOv44KJ7RCmfkFfyam94XQyMeed697HXP5fr5k8G+3hnR0SlhoVmxUZlxkUkRQenRAZlR3pkJAWx+h3paq1wcks5rdQvqoX56V14ALeQaz/+sIOEOJ+OhsiKUlnhP357WmfZAR8+eUdTZ9K1zvEJRkS83/Z66JnJB3jY/KxkyabSWAa1ROzytARTc6vKcxKSIpMyk7LT0nLiEnLiokvTozJjHbpf35KV65Wf5EFpTlVpqdWuOWN/TNyBUjsnFWi440KvVcfndzTJhZz/QDcg5A/3igQFZP8BVi8n8niaBuL1PSZKqKKzu+u7uZl5vJ0tAoUlYdCW/RyOTDKrZIm5SWvyVy2euXToZHfIkLjzwoeetpPiIqamRlxtL5D+wtL7AEkJRBIHFbdSDn8q3vqne87bUZzc00o3DJhy2oegCgi3isAleUDHas2DbAAxPIYgVhlEEhjBkdmkB6GPVWOa0GGaEEJsVRWDMhiJzyKKG3RSP24YhGIEQDMZgFMNQBMeQhWF9h1rcipktZhzGEAxHF2HcasUsNpOshxCCLw5YYQsC2zDEiKImDEZw66xOVDGqIuC2OQSyYJgNR1/k7Jpw26Sa3zoOMnBoEoHNKIJgKLqE41bMZpsHua0p8KLGjFqXMAxFERiDEQTBIatpSsljFpiXNBCCwAiGoBCGQxBsRuGRaW4xy+4L5b63JIfe70+4hln0KPryYgkoAI0IUIsBUA6AKgDUqACdEtQpAK0S1ChAtUqtANQilaYX0PIBjUAFKlSAVqnUTk5NwbAJgnQabQaReoEnvSmQ+QwOVVuXNLPjiszER6ePrrx2esONS9udTmzcvOPLbVu+uHBg7eW9q512Lb909lf/B8czn1y5vP3bY7uX2f/+t30b3nf89TOXw2scN39xfOeyLT99uGbte1dcDvL7GhfmBKYJuqAtojPTuSnSofrpblrSGWbalUr/g9xsD3G+t7rGX9/kP9jwiJt4QpZ8ThB9usPvSMXDA+S0u6rumn4VBVAQ5TIii0Noa280GMZQBEf+wPK/qwz7n7F8MV5gidqsiMVkMxktxlnLzBQ0PgmNjFsHDRad3gJqFiUyI184z+mZYbImybTBli5tPZmSVsYqaG5JLu0pJwoqidVBCeKCWm5yATu9sCUhm1lYI6kjMvOrasOT2blVtSGJ/OKGlsh0RkQK4BfI9nwsjitQFnUKC0i8rBZGQnl1YCKzqKk4NIWTXsaKyW55ltAQkkLOrC4KTm3LqiEXNZdHZ3fk1BTHlvaQdV6eKfc9Et2uBBGym+X1XeNdtEkWs7epRsujz+ulphH9EAAMq/Vl+QXHDu19cOc6oaYEFAtwCMZg5GXDEsMQ1GxaqqkqP7h/t+uNi2HPfasqchndJGJPB1FK7VQyKTIGrZdMY7VymQQRq0XW3SLtbpTwGnq6q4TiJrGc0CclyGUdenHHoICgl7TrR4Si4T7pTL9wFBSPg+JJeQGx8Pr9yw+8Xa9ePX3z2rlLp51CfB8XJCcVpiQVpCUWZyWX5qZUZsbVpUWUpobJgW5gWqWw6KVmjcqk1Bi6FfyacV7VODV/hFc5Im2ZlLWNCBsmQKJGWj84SDKM08bHmXPjnCk9bVJFWtCwzONS47xmxKTpN4M6s2pwSSHVcRqai/Nz04tzCgpSsyqycorSkwtSo3ITnl5x3BwbcD0l3K2+PEokas4pC9fOSDXzevW0ZmhKMT8tHVMQGxI8+cXBI135gvKYSV6TvKtEz6gW16c1ZfiRKqNBbtUQr4ZfFc0vjVS25YKCVhFIFw4LNdODQ3NjUo0sIMjH6diBm1dOxYb6xYQG3HW7npGWMG+chl/qDT7/HyyxBdyGwgiCKzpp9p/Kt72m3v2axHurZbALsU0hNiMCT6DoFA7PIfM6Rks+vDSK2BYRCEYhDIMxDLEuzeikLIJlegiDLDCM2BAMgjDUZkIWh9i1SbjVAENWBEYR1AzDNtSGYMicQU9QCWpR04IVRTAIw5FFBLVBiNVmlHJbwrA5PYLCCIKgmBnFbBiKYZBRK64aAYkYtAAjMIzaINgKoxCKWVF4VtpNGAM4ODIPw5ANQREEXUQwG2azzYN8Qips6rdg0BKKoygCYWYYM+PIwuK0gMvOMFtkEGqBMBTBFxHcBsE2FJkcYeSyDnyu3P+W+OBfBpKcMbMeQ/+dJ4X+L2MJgIAGBDR/rDLVChWoVIKgAtApgUGFakSlMgCqARWgBQANAGhUKr1CoVcph9SaofmFJRiZXVxgcLjeJMZ5CvuGRJ4wpKeY5vQp0T4Oe3+4cmLtFcfVty5tOndi1fGdnxU+Pd8Rdyfd64jnhTXN2e665sgKf6c4n4OJPod8z/xY5u8Ycf5nP4eVqfcOuxxb7XFt27mT62sKnsJjbGycZpSWaRv8uelXJLk3JgkBY01P5QWeM62Rc8S4eXqCocV/guBjqHIfLL6tTLqozrrNib9aHXSS0RSvB0kqOUGh7GBxmlrb61+cs0Qg7P8Olv/8XomhKIbCGIqgkAW1LkFLC9DivHV2xjo9bZmcMI+NWUYMJp1uAVDPy+WzEvG0QLDA7ZmmksfJ5H4iUdPRAbS1gYQWHaFJUVqkKikQFecJK4u7C3PomSn0jOSe3MyenAxaUgIlPpaRlMCKDReEPGYFPu6OjqVFJbMTcqjhCezYZGZSMjU9nZyZ3ZuZTQ0Nz7x249mxk/+Lu7eMkurs8r7vmWfmlgRIcEkCgQRNQkIS3AIEGqeRBoJL406gceluaHd3d3erluqS7nJ3d3evOlLvB5J3zfOs+9uQe01mr/PprFq1rnX2qfqdfa79/+/YE2ce7T9yc8fewoin3elZuOoa2gASNTBektfY24oZ7cDhWoaZbf3KoRFeb58Ig7XKxHYFz6lTGJWKoa7u80fDbp48mvj4bl9tqYRODgKBd9qRf/rw+D8RlnAQBiEYhHw+b2dn2/YdP50+HZacGIUYaMXiB0dIiH7GcC9zBM0YH6Pi0JQxFH0Mw8ZhOOMY7vgYf3yMP0aWEqkyMklIYirYdCmVpSAzlXiekUlT0LgGEVMtYGu5dDk5qyL5l/NhR0+EHTly4MSxQ7u2bL5/9XJRenJOUmxRZlJxTlJOemxxemx1emxRZgxPSWVaOAyfkOERsJ08oZEhVBOlcpxaSZCrKQotw6BlGtQ0pYoo1hFENjrPRhdZmHILX24WSgw8qYarNIpVZoncJpS6uCIvQ+yjMvXY6ra85ITo4tSc4pSs3ITE7KS4kqzEhBe3D276KuLs7ufh+4oT748iStJyHqocHD1oNQJmt18ZsDNdnM6eqJPEhIumumhx8TMPupxeG6sfKqEUvepOvEluSNSgyo39+aTkW6TYq7Scx+LhcpOJovAIlQ6NwW1W6hXZ2clHj+y6dvF4YvST2NeProafLirKcXnsAPjnMyX4Lf5vWHqDIATb4QAUgIAgb3B45zTGyr/wNv4b5spSNiKThu+njw1RCd10Sj+fMqygtnZVRan4CKOabjUq3TZrwGUFPGqXkUxHlrsMVDCg8/stPr8D8FshrwpwslC1r4IuNug1g34nBJphyA4HfDCo1UkbBKQK2GkCABD2QEGfEwr4YQAALGxSS0zQrIAAMADBXtjngfwBEIYCDgGzRc7vhwCXD4ZdMOiGADcM+IIBALBRCX1KIQEMOHwg5AUhGPJ7QTAAuvxmJqk9BbDzAcjnh2AYBAMQAEJgMOBzGZj40SKvWwiAIAgFQdgPwwAABCBQr0bmY0Nmcrb8J237BFnaRdgrhyHgPWbgXwtLrpDPVfC5cj5XxOdx+Xwmj8fg8VlcHofHE3C5Ej5HLuAo+ByZgCvhc8UCvoTNFgj4MiqNp9FZfV4PBChksrqW9vMtHadQqJcD3ekpbx+eOrR9z5bFYXvmXQ1bdPng/KPbJj84uphYcAuTeAaRePzlmYWInFO0/HBt54vx0nB+011x7W1x0RV11V1J4Q1G7lVG1QNC/ZM319cXPT0s7cnQDKTpemI09Q8trY8N1bfkBeHGqruW6l8dzS/0TU917U9EVVcNLXfMDTcMFZdc9feMFbeExddGUk+3l0RIeJ08Vguf343BNnd21yuUKgiEwQAMQ+C7vbXgHwfLdz7rQfi3GhMCYAiAAV8Q8MEBDxRwQ6APAn0Q4IMBbzDghb2uoMcddDlgpy1otwRthqBNA9k0gF3jt6n9dk3ArgZsCsgig8wy0Kzym7R+g8anU/l1Kr9W6dMo/WpVQK0MqJSAWgJq6QEtx6+R+tRqv0rjV8oDKmlAI/XplF69NqBSmPBjldGRkZcvP7t44adly76fN+/BhXPdVWUCAsYk40q5VC6ZRBxAjrf3YWobBX0D/J5eTF2DU6oBbe6g2+oyasxqRU1+zoMzx1NvXcq6d2WkslBCJQTBAPTn0VkGg8EgHIRAEAJAAPAPDSNCdm07evxgdk4qYqRnEDswQED00oc7acMICgpJxSDpY6PscSR3fISHQwsJ41ISmo/F8rFEMYEsolDEDJKAyFJSxnkjGN4IiovCiohYIZGpYxPFmMjUiP2Hdx45FHr00IGtG9Yunvvp2SOHC1ITY188zk2JzU2PiYl6lJjwPDH1WWJuJMPAoDv4bK+E5RCx9DyahEoTERkSMkNGIUmpZBmdJqHSBESyGE+Q4tAKHEZNxmvpZBWLLGPiJTS8iknW8zkWmciulDhlUrdQ7uEwVdja1ry01OiSzMzi9My85KTc5LiynOT4Z7d2r1p4eM2i4xuXxt0/1V6TFP32ikxPtQfMTsDqB3QBF98lGx2viKKVRZl6C62D5X5qN7urwDzeRKqIxVXGWmndPsGwh96haE1jFD5jVMWoCK0OK9fgUei9Rr3HrDQqW9pqjxzaefPK6YQ3T6NfRly6eKq6ptTjc4Iw8Mei8g+GZRAG4d9hCQbtMAB5QSAoGhnZPYu15j94G/8Dd32FarxGJWLIuQwBY5RNHRIQBniYnIb8y5TRTNp4BQnbQkC3jw/XYRH56J64+txLuN4E/EgeDl1DwLeQic0sQiUPm96YekhBKeNQ+9mUQR6jT8RFKfhElaCfORZLRsSZxESLVuDWKz16lssg9JrlPhWC3HA/qCHDLh0csMCAFgroYb8D9illtGIdrwH2qmDYDsEWGDRDkAUKmoOgkomt1QlHgj4V6LeDPifst0KQBwbMfiOR0REHmmhQwA4CQNDvBUAQ9AeDHsCl4ROGK/1OBQgEYSAIgXAQgoKAPwhoNCM5hN2zOD/9O237h/L0S7BPBcHge8zAv76yFPB5Ij5XLOCKBVyhgMsR8Ch8/phQOCgQ9olF/RLhoFgwKBYOiUVIkQglEGKEAiKXRxcJpTaLE/K7bFZOafGdkyfnXr389bULGzf9MP/HxZ+sWT5978/Tb/6yLDx0/v6NE26FzsdkXmUW3G2LOnT+549S76zmVt81dL0WNt3hVV1T1d6yNT5wNUTIci9Lim4qGp5Ryu+9PvnN29Pfi9piDEMpqtbnuuaH6uprpvpbruZfPS0R5tKr/tZH+rpblrYH6rqrlqZrtvrL9oqLrsor4rSjuqob1PzzHYW3BdQa8lgRDlM8NFje0VGpVMohEIbAIAxDweAfXFn+F1hCv2nfwSAcCEIBGPRBkA+EAwAcAOEA9O6A/DAcgOEADAVgMABBAAhDAQj0waAHBj0w4IEBHxwAoAAI+WHY/+5jMBiA3/UsgcC7HqIgAEBQwAd7fXAgAMMgBMMgDAEQ/E7sGYCDARjyggquJPF1wtUz13ds3D13+pfTJ835/utVL5+8HuxB0PFIzngnubehNT25IS6mIyURkZdZHRfdX1bhUZndGrvHZLJplSwcKuvZ/fx7l0ouH6u8cRJXliOlEgAQBP483rDv4jdvCDCAwaJ27Qk5dvJoYUVh72hf+2hPx1hfO3mohTTYTkB0k4Z6qcgBFrqPjepljyK46AE2snGsrXa4vgXd2o7pbhrpqh9oaEE2ZtUkR+W/fpUX9SL/bWx1egepG0HtfBB55fCR3cdCD+7c/NMXs2d/+tFHJ/btrczNykmKLc1JKclLyU6PySlISCuNTa1OYFo4dCufbZfyLDKBQcpW8hhKLk3Dw6tZFJ2QY5azDWK2hs/R81lGLtXEZTjEHJeMa5YI9RKhSUq3C6g2EdellXotEqdBYldIbUKqEN3YVlhQkFBRnFWWk1Wem1WYkViclZD84u6+VUt+WjBt+6IZD37ZUZz4KOLuMR4f5XJq3F6D06t2eWR2E0tE7tbTEAEZGZSQYANXz8N4FEQtuctA6YN1rKCFHzQyARnaRG01s/t9eobDIjY5NEa/1eCzyIxyxEjP0aP77ty8kBDzIvJFxIULJ9s6mryAFwxCf2pYwr/D0gcDIGQHAcgD+INS1PCeTxkr/85Z+3fclVVeARL2OINuL+yzgH4z7DKDRiJ1IMdvpnptQpdJ4TLr/A6D3yZy6XBcVIldjDDLxk1qptkgspuEDjXBJu4dKLxp4jXL+cMy3qiM1ydhD0jow3JmE24goq/6JgdZSRgtpg0VE/uS8INZ1NFCRv/j+jer+b1v6KhiDqaKgyygI3IZfcW8/kx0+RlC3XXeQBZzuIQ5WsRGlwjwVUp6g55eNVb9gIdIVFNq5cxeGQcl5+OkQrJCgFXRm7AVDy0ihMMgclr0PrvW59EG3HrYpXVpsMSRdL+bBoE2GPLCkCUYsAV99qBPpkGk4EOmcTb9hbrjQ3nGFdinASHwPab7X79nSeIJqHw+V8AViThCCZcuFYzIxTUKRapS/UKtfazRPdZoX6k1b5XqJKU6Q6rIE4srBIIOIR+rVvC9TivodzFIgxdOb9i6YfKGHyauXT7j+yXTN/w4e9e26WF7Fx0//O2hA8tCf5r38NCqpIs77h7+bv+22WcOLqqJu4AteojIuYouvDWed4OYe4NRdG/gzUlU+jVcyeOWpEv3Di+/uveL8rfHxMhkNTZF1PdcOfBM0/1AXHNZXHZeXXXZ2farufmOte2euu6yt/+huTbcVHzKU3vNWHpRVXaRkHW8r+C6mFiK7IzpaYoe7Mnr6axQKWXvGrUhGIL/YFhCQRgIwkAQBoO/wfLd7yoIAzAcgIOB340KfjsAOADBABwEIRiEYAgCYAgIgiAcgIIBCPbDsA+G38EPBCEYBGHIC4MeGPTCsDcIe4OQNwj7YNgHQ14ICvhg2A8HQTAIAUEIDL6bbwyDMBwIBn1ByAtTcezjoec3/Ljz0ylL53y8eM5HX874cF7Ihr0pUWm9NVWYhqLWpLdRx47FHv+l6vGDiucPiyOfjLW18HBUFUcuZvDIKHR5SmzBg0t1t483nt3ZejmUVpIuoxI8EOyH/jR2d7+v5J0LE0ClUY4cPXLp1rWKloZmZF95f0tJf1NRf2NBX0MJoqlsqKVitK0K21U11lmF7azFdTUSe2oxbc3jXQMM5DAX38ciDDAwWCGuk9BZj2mqwbaWoFqqxjpRYnzXWMv1X0/s37l19dJvv5w+Z/Y/Ji2cOevAli2FKYnZiW+zk97mpcfmZsRlZL5Ny3ubWhzPUDNoGg7XJBEZ5VKDXGqQSkxSoU3Iswv4Wq7SIJLp+WIVS6XlKlUMpZ4l1tL5aopcxTDJWWY5XaUnSfQ0rppNk/GpchFVKWSpeXQRqaoxPz7peV5uQnFuampsZEZCVGl20rOrZ3avWLRt/qytn0059O2XEaf2h4dtYxH7QZfO59FbPBqTX69xq6QGnkov8HgMDrPS6zE4nBqLRaxT041yuk3J8erEHqPQaeU5vAKtla0xiexus8lmldkMGp9V5dSTWMQ7v169fTs8Me7VqxcPL1w8MzQy4PlzwxIOQiAE/7bjAkF+CPL4Idgf8AZVpNa9X5BX/0OyeQLpwgova8BntfG5YjKHwpGyzAalTceTcscUIppczJWKhTKZVKNWKpVClZIl42H1UpKIS1TKhG630+O22c1ym5Y12pbttfMdXp3OLNeZRDIlSyyh6fUMlXpELOozaolG1ZhaOq5S4sRSlN9N85l6UY13AfOo18n0OwQ+K9djYnv0HI+OxsdVCgm1NiXBrCaZdeNaxYhWOqISIJTsNmxnHKkvSUapYY7VMsZaaGOtRGwTfrQU359en3UT2501NlKBGS4f7E5FdMT1NUYPNkT3VUX0Vd/H98dguxOxvUn4/kTCUDFxtJGBKhlPO4MLmcTf/BdiyAfSnGuwVwNC7zPd/+JuWBZPSOQJiXwhSSjASwQjClGLRparUz836i+bzYdttlC7I8zhOGO3X7bYrhktN3Wmu0rNU7kySSYplwjbrVZewG3z252t1QW3w38+uu+LvVvnh2xauHPLwq2bph/cu+z4iQ1hv6wL3fHVwZXzzm1aemb3d7t2Ld64+dNd6+feDVtzbd/XESdW39i/7HbosgdHv72wY979o99f3L306E+fn93z9fGdC0O3foLpiVcyyzSMfBE6BldztTd5f19MCDpxHzZxPy7lkLHrobzphrDsrKbqkqH8ojr/NDstDJ8c2h+3d7jwumI8b7DuSXfNs9Ge3L6Oco1CBoEQCMFg8F8NSwgGIAiA4AAcDPxWQf6GTxCGQBiCYAh89z0QBEMgBANQEIRgEAhCAAwFIMgHgl4Q8AIBT8DnBrwuwOsMeBx+j93vcfi9zoDfBYJeEPaBkBcAvDAEwgAc9AeDgSAEQn4o4IO9ASgABaCgPwgEIK3emp6a98XcZZ/PWrRg1pI5H306d/JncybO3Pjd6oynLyqfvXy269Av8766vnxt2onTRb/eTH94ozD2VXd1TV9TV8zTN/HPXqY8vFl+55fW8JDe4+sGzu3gFCXLqERHMOj7k8EShmAQggMQBHC5nJOnT9+OeFjX392ORzVgB5twQ2344W7yaDsF2UZFttNRnSxMFxvbxcF2cTAIIX6Qj0OJyXg5Y0zJw+qlGCWXqucRlFSSgY01cEb1XJSeP65k5NfmHAjd8v2ixZ99MO2Lj2fNmzht3kdTdq5dl5eUkBz9MjMhuiAzPiM5Ki3uZV5KTH5OMl/OZig4LK2AreLy5AyRhCgUoIXCYYUUKaf26OkIFb1fRurSU3p14+3CwUo6olSAa/QIkAFSr66tQNCcaCQ0qjkoCg2L49DIKiFNIyAISFUtpSkZb/JyEvIzE3JSYwozE0qzE59cPv3zsvk7v/xs9/xPts6Zdvan1Uc2rxjtqvJalQ6HWufRqmAL36tj21Vsk1ztsejcZp3brPWYlS611CrWmOU2p9HhMpvcBo1PLfLJ+JftVOsAACAASURBVB653G3UOhwak0PussjcJolFxZZyUrMSIiJuJsVHvnoZcenSOTQW6fa7geD7LDX+afxhdxEcDAJQEALhIAzCQcD37iEVDHiDWmbjgSWEVR9IN35IPfutk9DFxJOKS+saED25daVd/d08IVOpldKY1Jra2samNjRmnEpjUGlUNofJ49M5XEpycjwajRIKRW1t7VVVpcVFmb3dNTIFn6+U8ZVyEouBIRIIdDKNQ+EIqWQWWiQhy/hkCh3fhx6mixlen8Jro/c3JQnYgxoDz+7UOVwGi0VtNakMGolczJJLWVqtyOpQm21SrZGr1fEkYopGThbxBvWacQ6zV8BDa1RMh1Vs0lOdZopaPKQRjSoFaJUEbdRgDfoRvWJQIejRS4cVnF61AKHm97p0KJd+xK5F6MRDOhnWKOjiFl3H7/xYsOkv+F0fSPOvwz41CP95Ycnjc3liroDBFw+JZBUyVYxWd9toOmkz73Nat3usW732PX7H8YDznN953u085XAetrkOGm1hOuNFnS5CJo8Vymo9LiXkBX0Ws5De3d30vL7sQVdjcnr83c3r5uwPWXjr6vbbN0IObJq7/6vJYcunn9uxLOTn+fsPLDuwZX7Y+nknf158/ejK13f3nA5d/PjWtssnV4SsnRKyZsrBnz67dnTV7o3zN6yY8fz+QQm9kU8oluJyqc1PKJW3idlnmTnnyVmnEYmHNAOvFN1PBpMOSGpuKitvsTJPjb7d3x9/oCfpyEjeFfVoFqL4Tmfx/dGOjIG2Eo1CCoEQAMFAEALfDyzhdxcYhiEAACgUSn8/wmKxgiAMwJAXBnxB0A+DARgAoAAA+AHQB0I+EPSBoC8Q8PkCHl/A7fW7fT6Px+3xunxep8/l8DhsDpNBZ9QpdTqZVitWawVKNU+mYEvlLImUKRbTxQKWgMfmctgcDpfN4bJ5XJFMpNKrTHaL0+Px+nwQ4IUBPxwAYBAAYb8PdnmCTm/QFYB9EAh5An4vFKCyGecvXZoxY/b0aTM/mfXpjI8+nvnRxHnTpx7bsOXJruPnvvzx1MzFFz758tKixXd/Wvv05MGjP60/smPH1dMX74TfSox4VPjwWtP1A4hf1mBDvxs99RO7OEFCIzrhPxks4d9hCQJ+sVB4/frNy7fv1PT11KEHa7GIxrGBrjHEAG64mzDUTRrpoSB7aeheOmaAjUOwcQNM7DALhxWQh2hYBIc0IOd0s3EYMXmUN46WUvpE5H4VF6HkI4WMyPjXK75a+OXU2Z9/MGPRlE/nTZw+54NJm3/4oTgjNTspNjc1rjgnKSftbXFGQmV6emFmGlvCoap5FC2HoaJJZAQRrqUp9tpo6m0HIm/k6Uli/DVe+cu+qDOa2hha7LWWKyFNd/c2PAp1dKYJoq8Szv48HLac8PCQqiufMtKEoiDxGh5ey8cIyTWdNRnZCflZyQWZCQXZCWX5KeW5yS9vhG9dNH/ngrl75s3bO//zU+tXbvt6fn7Sa4WSpTCJuGYh06VgeLUUm5Kslyq8VrnLKLXr5B6DxKMRetV8k1zrspp8LqnLKAoYOKCBEdAK/Xap1Sk3e2Qum8CqEZqUHBm3pbPh1atHGamxL55FXL92iUAcd/k8APy/Cpbed7DUs1pCl1JXTRCu/gf93JrO2Ijndx/V1XUxJFIsg9HW2dvY1YgkjPYP94eGHtqw9qeCzKJn954+vvGwrrDywf2Htc2NIbt2FhYWdnS0tTTVi8R8kUxQ21jV2ddFpFDFUmV6eu7x42fu3nnY2txWVJDf3trY3dHS29lV29B66OS5mtY2q10r4+PLcmO6OqprGqrL6yppHLpcKZVKhITxsfamhuGBXhaTRqOR+XwWl8fkczlsOn0MiRCw8bXVmb399e0djfmF+QQyTipnaTQsLhPVWlfa19o4PorgMsc4bKxYymbx6DQGZRQ9WlVThR5DByCvF3AAsAsA7DBkhn1CVXssbs9M7sZ/w++aIMu/DntV73eL+l8DSwGPx+fx+DyuhMfR8fh0gaxWonmpNB432LZYnD84Hd95HWsCtu2A7QRkvws7nkGux37XNbfriNu92+H62WjZbrYe1hiuiFUxet2Qz2GCvT6fTaRTdBuVPQbV6FBv/rWLW38N33Dj5NdXji87vHZiVNjyklshz4+vOLx9Tvyrgx0Fdy5tmXM3dGnS3R39VRGZ0YfaK++VZ57fveYfZ3d+Up14LvvpkZ0/zN6wbHrM/WM2Xq+F1mAhlAlborSdb62d0baWF8b2F5j888zGu5LuJ4SC85rWx/buV6bWp+Tcc/1JR9oTjwxlnTeNpvdnX2pIvjDSkIhoLdYoJBD0Gyyh4H/X7u7duWAQCsJgEAbBQIBCovT09Ot0ZqfLZ/G4tF6z3m3R2gwak9Zg1Ot0GrVaqVBKJVKBUMJn8Tk0IZMsolCEZBqPxmbz+HQJnypm0/gMBovJZHLYLDabyeYwWGw6m0NnMEk0OpHFprA5VDaHzOfTOTyWWC4XK5UipUSiEnIENBabymdzRFyBTCqyWPR+vxsCAxAEQPBvL3vhIPSODwAA+ABwGIX9asXKCZNnTJ0+Z9rH02dOnDz7g0nff/TZgWlLTkydd3X2jKszJ5yf9WHYnI+2z/10+bRZ38//6tCO0HuXruQ9vNV86+jAsZXM/UtFIUvwJzeTypLYDGIACIJ/nqkjwXfNsEEQDAIwBOpV2kcPHp+5dKWkvbV6tL8G1duI7Oof7RoZ6Rod7UaOdqGwfaPjA4Oo7lH84ChuEEtC4ihoDG6EQhtHUVBIHn6MO0ZiosbJgzQpdURE6ZWwOwQsBIv+4nXUkk/mfTnl088nzpk7cdbMv02e/vdJa5d/lxb7Nj3+TU5KbFFWQlr8y6yEqPyU1JS0ZIyAitFysDomU0NWCkeFTWnlB39Ehq2yPjsxHLKIeW83J+ZE09kf3cURpPCt/IeHaK+Odt7ZIk6+iDyyArNmDmX99MGtc8V5T+SEdqaCNK5no3XccQWjsrUqJjYyNyWpKCspMeZpVnJkcWb8taOhqz+ZtfPzBSFzPjvwxaLjq39c/fmclw+u4+jocQFhXEEdlZOGRXisiEQRUzkyJo1HoAqIDCkFLxzHCcfJQhpLzKPwWEQhEy0gYRVUtIyKFTHxPB6BIxwX8UbYpBE6fhiHrKorf/3qcWJs5OMHd+7cus5g0Hx+HwC9z46Pfxr/algC3qCR23ZgCXPlP4Sr/ka/uD7xfGhYyL4nD1629vTEpqcXl9W2IzpT8zOqGmqvXr0Zfu56fWnzr5cf3r9wryqz4pcT4aX1zS9eR719E7118/qkuDdDQ/2N7S2lDfVdg0MNTS2IAWRKYvb+3UdPHQsvzq3cuz30xaNXLx6/3rvnaGVt581fX7Z0I7hcTnlJTkt9BYNOZQtEPUhkBwKBGEUJhJKKsup9u/ZfvXitpbEtOiqmpLi8s6M3P7t0oAuZHJtcmJudk5tKZZLFCvUgmtA2MNDW18ngUvF49PGw46G7w55FRLU0tD+OeNTc1FpSXJGVVdjU1BN29Fxhca3TA/pA2AdBAAhCkBfyKmXNidjdn7A2/h/crknyghuwVwFC/veYgPdvdwfCMAjBNptjaGgEix3nsvl8npjHFXG5Qh6PKxZiZfIStf6uwXLIYv3ZZlvlcC5zOhe6HN97HPt87tM+90u/u9IfqPQGYj2e2377Rb91j8++0uNcbrWt1ZlD1dpnJn0X4LeCAdBm15pMVLNpxKjpVvLqB5sfPrr67ZVfFiQ/WDdecHI841Bv0uFfjy2qTjiuQrzmlp4WlJyXN9ySt923Y+N0A6+d6BRlXYSq/rG0JoJT9TDu+rboa9vIdc+8lCJXb6SvL1pRedvY8sjW88zW+UDdeotQ/Aur4py+/b6l7ddA/2tr3R1t9XVl3U102mFEyoGRpEND8aGtL3fXPN/fkftoqK1YrZIGICgAQe9l6si7c7/BEgLBAEAlU7q7emlUFpvFp1GpNDKBRsJT8WM03DgDj2eTiSwKiUkl0agEBpkkovIlLKFMKJRJRQqZVCvX6WQWncKsURuVeo1CrVSpVBqNRqfT6XRanV6t1siVKqlSJZErRGIxTyEXKxRqucoglmularVcIxdL+XKpRMgSCJgCGpXC53OdLgf4u5Djvy4ZAgJ+r9cfACwOZ0t331crVk6eOmvmlNmT//ODBZOmrZ44O2zaF5fmfH515pRL0/5xbvbHobOnr/x42rz/mLRsxhfrl3x/K/RA5c3zHRd2og9/zduzQLJjEf7kZlxFEpNJBANB6M8ISxgIQrDdYHvz/M3xk+fyG+prUf0NmJ4udNdQf1NHeXZvcRq+pWykJn+4Lg/fXYvprMb11OH7G1HtVWOdtSxkNx3bSyP0UEYamIN1AnQbnYxAUpFDEma3iDPIZkXFxC/7bOGCyXM//XDOrH/MmPzXSZP/PnHFsq/SEmKT46LSEyLzUt+mxT7PTIxOTU2MTk/s5RNGjFyMmcXUkrQCJCvnecf+H4nbl+qOrEVv+ET0YA/1VWjVia8tpY8HDq7oD1s1dHcXOS1cX/Vk6Ogq7PrP8aum9m76VFz43CAYZuspSA15zMhFi0jVbdVpaQlF2RlleWmF2TFlBYml2Ym3Tx1d/cknuxYs3jZr7qEl35xYt3bj4vmvn9wdZY4PcsZG+GNoPhrDQBAJPQxcJw/XJSL1MXCdFHwHCddKI3Tg0Z0ETD9pfISEHx7HdhPwPXhCL3asbxyHHEEjewnYVuxwG2qgfaAztyAr8tXT+DevI+7cfHT/rlgogEDovb6W++fxL4MlCPp/g6WJ131oCeuHfxeu+SvuzA+FD86+vHc35W1MY3NlTVNtQ2PbIGqguqm6fxCRlJReVlzb34NOjc9Ni8vuah54m5DbgcD2I4bzszOP7N955/qF8vLijMKCqPSsrhFUeVVNQ3NHRkbho4jo6MjUxrq+ezefZaYUZqYV37j1pKt3tKS8Ho0htLe3bdu66e7dG00tTUUVVTnlFT2j6PzSyvqG1uKiqiMHfwk/e622qiV0//Hwi9dTkjIP7DlWW9b65mXMpo0bLl+9UFFXVd7Q/CY1u3VouLm/K7s0t7O3O/zizWNHLr18mlKYX7d1y66MhKRnd+/v/GlbT3PXq8cvu5o6fE4PDAIgEAACEAiBkFcvbkjG7J7H3Pif47snKQpvwj4FCPneYwLePywBGAZ/qyxHsBgclyXg88Q8roDL5fD5JLmkUaV+pTUfNDlW25zf2h1LHa4vHO4vHM4f3I7DXvfVgCcL9KIhCBcAq32eKJ/tVsAS6rev9jq+tVtXWmxb9MazGnWyw0YBAa/P5zFbhWrVkEk7aJD2MZAZd09/++DCmqxHOylFl/CpR4eSTz0K+y7nwV5xy2Np2Vlr4zVF5Vle6Qlt621FzVVnx2Nx9hl5Qbi26ha/5ErV8z3dqWfkrY+VVddYKQf11dfFpZfltbeNnRGmjvuarntjBb+wqy8zCs8oa296up/ra++qam5Jqq6jUg6PZoQhE/YPx+zteLWz9tm+1vS7iJYClfr9whJ6Z3gVhKAgBMEgRCNTuto7xzFjYp5QyuIoaSwlnSWnM+RMpohBl3BZHDqJTsazGCQBm6WgK/UcrVmqtap1Zq3RrLOZdA6t1qrU6WR6hUqr1mp1Wq1Wq9VqNGqVSqHRqgxGjcGoVmvkCoVcpzVoVFYkklzf2FdSXp+dm//mzdtXz1/fvnL/+sU7MW9jiUSCzWYDQRAAgP975TAEBfx+jz/gd3p9MpUmPil12pQZsz+evmDqjPkffrR95twz0+ZemjEnfMaUszMnH541c8PH0xb9deqCv89cOnneps8WPli/uvnU/p4jq3EHFvH3zhOFfDF2etN45Z8UlkEwCIEwGAzAXpMr/U3KoYPH0kqKqwfbG5FtCGRLd1VWwqWj+Wf2khIjqi4dzD0Vgkl6VH7reEfkzebnV+OO/5x3JSzv0hF6YSyn6E3jtQPVZ7f3PT0/XpWM6CnrJiE6uIQ+LvVtSvI3i5fNnjBr2t9mTP3HjMkfTPnow4+WfPFlfk5GTkZSfkZ8eV5KUXpMSU5SYVFGckFqP2cMY+RhtEymkmKQ4Puib/eH7xvc9z3l4Erkvm/pz08ORP9ScGOrpCyq5ugWYeZLdX+hhdthJjdhXl7p2LsWcXgN8n6YZKRKqBgnGploHQOv42DZY3UtFVkZCQW56XlZsXkZrysKk0qyE64fO7JixqyQz5esnzLnwOLlB1b8sPnrJUkJ0YMs4hCfPEQdZrCGaci6lrg7w4n39K3Z4xmPESkPaE1pvan3qBVRxIq4tqSI9tTnyIJYTV8VryYNlx89mBuJay3CDTU39LXWD/e1jw50DHSmpiXGRL5IiYl+cOPas/v39QoVDEAwAP/BMst/KSx9MAyCvqCZ139sKfPHv7BX/Rvi5DJEcVRXfSkLN8ikDUgVTJlYJBIwBTyGQiaRSmUSiVKq0LEFMjpPJFJoOEIVT6DUqLU9bU3PH9xsayhvaKxq7+vqGBkZJRMR6BESkz5GoCDRxLFxJoHAzc+ram7qa23tLyiuoFKpUgFPrxSPIQfOnDp69dqF4tK80srC5OyMpq7u8qraioqa0sLyS2evRr+M6W5HREUmJCSk1NbUvnj6aqQfVZCTd+rk4fPhxxIzYqtaGhJzcwvrq5r72/Ircjv7Oy+EX75//1V6WlldffeT55ENdTU56SnPHj4cR2Eqi8uG+gf8XjcIeEDADfgBAIJgn0FYHYfdO5+54T+wIRNUxbdhvwKC/2dXlu9gabVZh4ZGsBgchyUQ8Ph8HoPHJ4hEvSplvE5/xmBfY3YvsHk+s7k+tXvm2t2L7Y51TvsJj/1+wFEOe+hBkAsAnT5PrNd+w2/d77OvcztW2a2r7ZaVNtvPGu1ZrTbX4+JAgNvvt2g1RK0Kp5HgObjmNxEnzx5cc2Xf8ponBwfjTseeWHNk1dyUO2HUyheiyjuG9oei2qvcmsvq7kfSxtv2obeSwsvC/HBJ+XVB1e3i+1uaIg8o2h7p2h7I62+6R2ONQ7GqgVjjcIKq86Ws4wk67+xY/jlx80NF22PrwBtr/xtd50te9Z3BxCMjKcfQSYcxSYcQcQfb3hxtz7w/0PwHwfI3dQgMQlQisb6ysrwgH48cUbA5FolCzRNwyWQ+k8rn0ngCulDMFEtZEhlLIuGJeXK5WKlVKg06lcGgMxqteqNDZ7JrTSadSaMz6AwGk9FoMplMRqPRYNAZjDq9QaM3qC1Wg91mNxrsbKZ804b9U6d8+dmnS+d/vmjuZwu+/HzR/DmLp036ZPvPO9ForMViDQQCIAjCMPRfpN8wBPlByBuAfF7A5/J5jUbT+ROnD2zbcenwkR1ff3t0/sLLM2ad++ijM9OnHJ01e/OU2Uv/PnP+X+d8O3XhulmLL37zY2XIZszhn7D7v6bun8vfM4e7e8Ho2U2Y6iQmiwj5/3ywfCfvCfph0OorSsrdv+tAYk5W7WBbC7JleLixpyghev/G7M1LMBd3VW5fVrJ9Gfv15dqj68efnWu5uLP48FrU4zOFB9Zgbh3CnPmp6ofppcsnF675tOfxSWJ3AZqB6OZje3j4N9nJX365YMo/pnz81xmTP5g5ZeLMSRM/nvvZ3LjYNwlxUZlJ0QXpsWlvn2a+fZKXFJmc+KoP20dSsslKNkfOlAtJXdnRqKxnqDdX2Gl32Al3+eWxyLqY1opIVm85Mi1Gh+rVyslUOZYlwuqJI7KaYk51Gm+kVqgg4bRMjImP1XFJcjqdjWuqL06Mf5meGZeVGRUffTc/401xVvwvu35ePm1GyBfLNkz97PA3K7ct+Wrj8q8KCrL6mORREWOchpRS+imV8em7v24MW62MuVq25+u6s5tpmfeqzqzDRYS2XN5WEf5z9dW9tee2K1MeosP3Nh1cXRD6Y8vzM9jGtIqmsuq+ztah/raejri46Pg3r1OiI++Eh7/6NcKhM8EBCPKD/xthyUec+Iq66t/Ia/6968wKBaHVrObYlRSlcMigY5nUco2ErRJzzGqFRa/VaTVGk1Fv1Cn1Sr1Za9EbLCpDwGE3q6Rc6rhcxOBxyFI5X66SSNUivowjUghVOrVcpVGrDTKZWq3Sy6VKmUwhU8h0SqFLK/AZhPjB1vSkqN6epp6e2qHBxnH8MJ1JxmKQQh5HwGIzyVQ2nc2kcxsbWts72kaQA20tTRQCYXSw503Ug4amvJ7Bhu7BDgR6eHhsCEMaxhIGBEIKGjVMpTApFM4oFl9SU9mDHGns7i2vbyYyeDypSqhQO7weH+T3gW4g4IMgL+xVCKuicHs/Y67/97GQDzUld2C/CoQD7zEB7xuW76zWINBqtwwOD2EwOA5bIOCxBXycUDgglZbptFeM5p8tjmVW9zyb+3Orc5HN9Y3VucZq3+Wwn/fY7wccBZBnFALGA4Faj/elx3HJa9vrsa93OX+w25Y7TctcjqUW21qN9qpR1+ixy2HQ5fVqbHapxawyGwXDI433fj1/7vD6+4e/fX7k67M/fX5wyzdXw37KenAo7+aW7FsbE6+vKXq5Z7z2AaXx8UhGeNW9n5NPfRt38pvChyHPjq+IDd/QlXJG2v9Gj03T4nO11Ar5eIkaU8hqjiKU3O5POo7KOedkFBlGEph19+mVt2nlNwn54UMJYdi0k5jkI9jkwyOJR7riTnZkP0D8QbB8d50hGAoEmBRybWnx87u3GopyqOMYpUxmMuoVSrFGJ9UaxHqj2GAQmQwis15k1ou1JrnWKDEYBSaDwGCU6U16rcmqM9kNBovJoDcbzWaz1WSyGAxGnU6n0+nMZqPZbFSqpAIhh8fjMWhcCom/dNGajybM/WTWwuVff79k4dLFXyxdsWzN57OX7t4ZOoYlOp1uvz/wbkD1f/VJgWA/CHtB2A+AAQAAAj6/WqbUCMUKJiv5wcP9s2dfnjn93NTJx2bO2DXz028+mDX/b7MXffD5uhlLzn27LmvnLsLBbYxd3zF2L+DsmyXaO5O7Z/7IuY3omiQmiwD/OWEJQjAcgGEXVJlVsvvn3TEpSQ2Itrah5oG+6t7ipMTjO4q3LWveuqT+p4Vte7/jRpxsDP2R/Phk04mN+XuWt18MqT+1WRJ5AXPwu/qlH3R+N61s2cfdV/cJh8pI/KF29mAPfyylJGvJ4i+nfDjtow9mTfxgxkcTZ0z48OPZs+ekJCUkxUWnxUfmp8RkvH1RGP+qMvltfmLUKLKbJ+MyZRy+ki+QMmmkIQ6ljzHeKCK3qDEteiqCTOvB0PuJxEHOOIpFwqE5+AE5uZeHpTLwYhKGRkTgWKgxDWtQxxs2CDFKDkPBodNxna1V+bmJOflJ+bmx+RmRpXnxOclRp/ft/G7m7C1zF66d+umR79eu+3LRuu++rqwt62NTBtlkInlEjGrDpT0u2rGsY8836GNr67cvwt0LpUSdazz0jeTJofojy+svbq65sLXj3DbBgxPt6xc0rfksb92c6ktbsJVRTZ01jUN9rYN9ze3Nb6JfJse9SYx8dfvihZhnL/x2NxSAID/wvw6W/qBV2H9iOXndf+LXT+i/uVPHQ7ssCpeCapGhTBqGXipSCGlcKlYn4YIuC+SxG6R8nYAB2DVWGdOvVThkYqdSalGKbXq5QSNSSZkWrcBhEBnUHIWModUI7RaNz2VzWc02o86mVzsMaptBZTVrPSYZaBJYhWPCsR4ueVQuoov4OIOSZFAzjRqeiE0wKPgWtdSklunUcr1Bo1QrZCqRSivWqGQ6lVyr4DGpw1IJns8fE4rpOr3SYJBLJTSpiKhRsI0amVqpVGl0UpVcppcJtWqxwchXasQandJoUht0NofJ57f4A0bAbwIDesjOFJRFEPfNZq//t/GQD7Wld2G/5v32c73/4c+/w9I8ODyEweI5bIGATxcJhiXiGoUyxmTcY7Guttm+t9lXWa1bzKb9ZvNRs/mkyXLG6gh3Oa54HE887ix3oMDpi7W777idF93WY077Drvre7tzocey0OWY5nR/ojdsVSsijWq0y6GCYIcPsDu9HrvfKLXyq7pKj53YeC500fVDXxze+smxw2v27/r67N4vruydf2DDnI3fTTqy68vEV8eLEsKv718W/vOCSyELfz2xOuLiT5cPrz6xfWldxh0xoZSJziWN5nDINTx8lRxbSqp+0ZdwqulJyGjGafNoggmdMJh5ojfpyEDS4aGEw0Nv9mPjw8ZTwsZTw1CpxwdSz/cVPBlqLfqjYckg4jrrqvLjIqvTY9EDnVK5VK1RmnRyu1rkUHI9MiYgZfjEdJBPc9DQRmqvm4PQoGqVyAY7D6dg0016o9HosBjdVp3NpLeYjDaj0Wo0mo1Gs8FgMJlMJpNBJpPweBwOl02l0TFo0rLFP07424w50z4P2bJrx+btxw+eOLL31DeL1+0OCSOT2B43AEEwBIEQHIBhIBiE381vhIMBCPZCcOCdphMGQRiAgl4f7PVq2azKxw8vLZx3/NOZu2bM+GHilAV/m7Fwwrw10xadWvxD5u59/Uf2cneukO1YKNn1iXDPVPGeaZw984fObxytSWKyCbA/CAF/Pli6/R4IhCA/WFdWG/Lz7qcvX7X0dbb2tfUNtJXnJcfePl90PrTw4KaqX3ZUHd8x9OBi0bGfh17fzL2wrzziDL46gdKWqezNJcZcLtmypHTllyVrv8JE3eWiGkY5A8284S7ueHZR0fcLv5364cyJE2ZMnDBt0oSpH0+aOmPy9IzEpPz0tIK0lIqcjKKU+PLs1NLstKKc1L6BVo6MSZbSaToeRcdFCSlIPnGANTbKI1KFZBIHi+XgUSwSik7Gc9gEHgcjZA4LSSNi3JhkjCDC4YR0jJA2pmGjtMwRFR2j5IyLuSQOu7q2Nv5tdGFWWlFGfE5CZEFabGF63P5Na7+dOWPrl4t+nDbr8Op1KxYsWLf6h8bupgEO5cdfYAAAIABJREFUHsnBj+EQvJGO4ttnW6+fqA3b1nk6pC5svSjt14qTGwav7aY8PF50ekvlk3P9ua+4VSmMN7erNy0uX/Vp5oa5dXf2o+oSeka6mob724b6KmorX716Gv828s3zJ9cunE148wbw+YEABEN/dIb/5XuWoD9oFw+eXY398YOxTXM0lQl+i9JqUBt5eCN/WCemWhQau1Gik7OcOjHsNkNGFbGpWo4aCIjogtZyJ2NsvLpIRR3zm1ROs1oioku4eCUXq+cgLWKclDEqoCLdBhnoMoM2g4iMtSsFfotCw6VAHqechrFSBgk1GRr8AGBS2bUyrYTm1FA9Jo5ZQTXJqBYFw2MUBeyagNdsMCn0FpXJoTVZ1CaT1mk1OUxKh0lk1XMMKqZZJzVpFFatUitmWTU8l1His+qdVqvb7ZJrZEanxmhRmU0qp03vsmr8do1VyWKhWziYeh62lodv4VG7pMTq8fhj2O0TOev/gt/1oa78VxjQAf+TpSO/76YBRpsBMTyIQo1z2HwRnywWdsjlmSr1XZN5m8WyzWY64rbd5jMvjyMvcumPjbq3Ot2vBku4y3nG7TzvcN81ux6bnBFWe4Td/MSheeY03bI59plsK5zmb12OT12eOSbzDzr1NYWoSq+heH1mP+R1AX53wKS2crlyfPSr04/Or0i+veb4lqmhO+aHH/u+JOrwyzPfhm2Zt3XllK2rJl848tXpXQtObZ51NeSLO4e+ufPLymvHf7watu7G8Q10RK4Am89GZ3OxOUJcvpldreiJtPe94hVeIGScVLU/9ePTfIxsacdDbt0NSsEZVNw+fGIoMSF0POkgNvkwKuUYIvV8X8ETREvhe4UlHAyCwSAIB38bKwKDAJuMbynLT3l6J+fFnZaSbKmA71CrLCw6rjRf391CSosVF2XhYl6L8jP7I2723znJiLxZfWhj1fEQQUWumUx0aox6rU2rtll1DrPBZjLajAaryWg1GS1ard5oNBqNBoGAT6NRSGQCkUTEoAhLF/7w+exlG1du37/j4L5t+38JPRe25+LKb3fu332KROC4XeDv0s13sITewRKCATDoh2AADkJwEIbeCT69Ptjnhbxul1Im6Gipefb43Ib1X34wYfGkWd9Onrv3k4VvN2zuO3YAu3uNOGSJcsdc+c6Z4j2TpbuncnbPHz6/abQmkcnCBf3Qn7Gy9AI+CIKgANhc17Rz++7b9+439XS0ITo7+lqamsrKcuJbMqI7k1/2pUd1Jb4Yyo5tjH08VJZWEhfRVp1GIrTjSO240XJ6VwYq5UH73dNDL25z2ksopO5e3mAdb6SVjc0uL1ux9PuPJ0yfOHHGxAnTPpowdfKkqdM/npYU/TYpOjo5OrIgJSkt+nXa28j89JT4t6/qmipYMgZRRiVpWAQ9b1zHRyl5aKUAo5CQFDKiSEQQyQlCNZIm7cMLkHQZii0dF0rISjFJxcXLWESlBK8UjMppRBMHb+KMSCg4OYco4FTWVcdEvyjKSCpKi8tJiMpPjclJiA5Z9f2KObO2LVq8cubsw2vXfT3vs82b1jb3tfYxscPs8THyCHGovSU1cjQjejD617HkJ10vLlGLo2ofn0Qm3kC8vVISGT7SXYwfa6UO1jHrsxquHir7ZUvJlX29+S+RA+XtI12to4Ptw30FJQVPnz6Mf/s66umjqxfO5mSkwQAIANB7Fan/8/jjYAn/5vYRhCEYBgEQCvghEARdQZe08+JmZMgCY9YjWEmFPHrQowtYxS49y6BimA1ij1lmcSrtLi3g0GhG+odePVXWl4tKcrBxryQ1pb0pb50KDug1ORw6rUGiNAiMJqFVxwmYRH6rzO1QOW1q2GmwkLFDWfE+Lk7e38CqL3KwsEPJUZyyvKG0BKdCaLRqOFIOn03S0PAKPk4tp4n5JBodbbZIILcGtqrYiE4tlwrrpGJkn8OopDBxVovc75BZFGQ5C6Vk4TRsilpIU3Cp1NFBFYcJOh2Qy+42aWhYBGBX+6Q8J4cEW2VmEsLLGOU3FzA7i9ySMYd4zCwmqiU4PaeNlHYav2sSe91fcLsm6iofwwFDAP7dNvr3+O8k4H3DEnynIwsYbbqBkUEkapzF4okE42JRjUodqdFdsJgPGjVnTepIGSejoeROZd4jArJEIarWauP11qtWa5jDcsRsPae3PjGYEwyaTLumyq/ucapqnNYok/WkzXjAZlpvNX9ns2016M5rZFkyUZ9OJ3Z6XX44EPDp/Q6pU8+mI/LHi2+yy6/XPt99csOM4udhtLI76NSTNa8Pp93bEhn+Y97jLUmXfyi9t7EjMrTqye6G2OOpv26/vm9RXex5C7FYh0o241JF3U+lXY9to6/VVac9tSd1pb+wiy5oup74Cal+Uqqh94m4/rqq4SYp9SAmavv4m51jCfvRiYf+GSxhOPjfN1L/f2EJ+Hx8Gqm5OPvp+SPpv15ozElQsNmgXKHp6yk79Qv67o2WQ3vk8VF9F09yE163hx+nPryBOXe0fM3y4k2ruAXZsFjiM9oMBrtOZ7XorGaD9XdY2kxGi8lkMZstSqWSRqNRqVQ2h81ic0dHCAs+Wf7plGUrl2z57ou1c6cunf3Rsql/Wz7xr8uOH75BIvDdLhD+zdHdD8OB/wJLCAwC7zoRYTgIQ0EIgGEQDvi9Aa8r6PNBTidkMZP6en7Z/vO302Zs/+zz+B3buo/sIu9fx9/1lXjnPEXIHNmuaZI9k+W7pvF2LUCe24SuSWSyxoN+8M8ISz8MvINlb2fPrp27z1262NDd0jLY1tBT1zFQ39RW2tBY3N5e2dNdh+hr6u9p6Omua2mrbOmp6UC1VyBqqlCNTciqvpGSseEKEqJyvLt8CFHTT+5u5Q3X8pDNDFRefdWKH1ZOmjht4oTpkyZMnzRh6scTJk+bNPnt81c5SUm5yYmFaUnZcW/ykhMKMlKz0hNau+rZciZJTqMZeFg5Ha8TkAxygk5OUqvJMnPrEC86rfX0tZSt+x+v23F/w677IUeeXHmYWVCPHCDwCSI1UabAyQVjSiZSThhVEnA6+piUSuBTWrsbC/OSaopTy3MSyjITqwrS85Njtq/8bvXnc7ctXLxq1pxDa9Yumj1rZ8iW1oH2Hhq2n44ZY2Ex2J6xwSbyQMNYazEDUYtpKyQNVve3ZCM7s4c607oRJS2j9fUjTZ3IFvRw82hT4Uh1Znt5Wk9/bQ+2t2Gop3V0sG2oNyktKSLiXnxM5OvHD8PPnKypKIMBEADer6PLP48/6C6CfxNZB4Pwb38mgSAcgPwQaAt6ZC139mFv7zIT2wwigp4+pCa0iZEt4r5W5XALo69YRUVxtCy6iqFUMPEZieb0JFtFtiDulbQgk1dYYMJhfDa5x6kCXHqXTmLUCUQCglJA9mjFDqNM79JZnAYHn0XPSUO/uOfuKCO9echNeC4qjCTEPCGlpTlZHJfTrAVMMpfCblV5VAqHSW4zK212k8quN3tNAbvKRRzDRr82jqFMrc3crEyjgMaSMx1eY8CutCmpdjXdrWR5VTyvXeQxKa0qtdtgA+xO2GUWILv7MmOCMq6qrl7WWOPn4XBJT3QlqfjoCCmiJejQw34P6PFCoAN2MHlld4h7pzLX/GV812Rd9Qs4YPD//94r/wNh+a6CAqGA0aYZQCJGUONMJlckQEvERVr9Pb3xtEl/z2XK85iGdGKilEnhksgSFl0mGFQqc/SWm2bzPq/zqNt5X8BL4tBrdSKUS073SuUOsUDGaerqODXUH6pT3jXrr5l05/WaSzplgpTfIuKxNBqjy+eE/GbYoQd0Ir9wlFf1eCz2MCbp7ItD33W8ucAruGNtecKvuCGov82vvyaou6RuuSkuO88vOqdtfcSsvlX0aEvKpR9YtQ+0Xc85JRfEVZeFFeH6tjuW1uva4oP2kt22ujPSlgei5geC+nt+bKKs7ra48oqx9T49M2w0+mds7C5U3F5k3AFkUlh/yrne/Md/NCyhQIBLwneW5yXfO1/79l5NRpSEx/DJRP8fd/cVFdW2LYz67H3WXktFSZJUEFEQsxjAhIiKEiWKIFGCiihBgqIEkZxzULJIzjlTRWWooghFUQWVyFQkmYCqmrPug2ufe9rf7v0f7lnr/nuv0cbDfB+tza/10fvonVpbUe1i1+Zg2Wl/bz4zov2F7VBqECQp6Ausi1Vd1vLEpeel93f4wPbiIpe7sryyvrKy/oXFW2Wv8rgbXM46j/tzr7LZ3Lm5OQKBMDw8jBvGY4ZG+3twxw5dk/ntmPQvR6X+U1Xy7+qSv5wV/5uW5K9X3J2DR4cZP74DIACCoBAEt0HR9n9h+c9cNvg7lqBIIAS3heAWINwSCraEwm2BULC1NUMm5sSEPzO5E6Cn/dnyDtLy2pSe2qye0rSxIt1InmG0l2EsNWcgSzU4AnfSRZYnEolo0bbg36uROigSCUWgQASCAAAIhMgBuJGR0QMn29KWyur++sqeyhZ4Q01X+aee+uLe5tK+ljpkX3lPS3V/exWko7SvpRzZU4LsLMP1l2FaqtF1FZCKekRDHayxEtbYMNrXMAFvHEc04aCfm6ovXbsmvkdaYresxG4ZSTFpyV0S0rvFI96G5CQlfkhJKspM/ZAYk5MUl5eZlpYcU1VfSpwZH1kg4JlE7BIJx6SgZsnYBXrf+GTCx8675jGyB212SVvuknrwyy6LnRL390jfl5K3VDvpZO+aVlKDQ5GXhmbmBhemUEtj8EUsbBaDYAwOTqHL6/OTkt6UfIzMT4/4kBhZkpOcHR+hfeqYprKS7hG1S/sOmF++rCova2Fu3NzX2j+J6yYg+yeQXUPd/UM9rf31zT213cj2bnRXO6qrqqeuBlJVBS0rhVQV9TXm97QWdrUUNddUddTXdTVUtDdU9XVWQvsq+rrqB3pru1tC34f6+3snxkW+ex3gaHO/vbkR4AsEgj/9kaXoz8ZSJBKBwp/DcfkgKAC2QeG6aHOuLtAa+vYBBVVHw8MaIl/Vejv1+HgOefhOPPdqsjeHf8oeIsOQE/2MyYGBEO/5V8858YGjLxyno4PG8jOXxlFLlMHFwZ6l1lp29WfG5+zp0tTlhnxKfcnsOIZMH59lEIlVFdTUxB8lWTPxr3mZMd/yMwhhL2Y+5zCgnfwv7C+rc/x1xveFYf4Clj3WvUpCfp0jb3JZGxsrK+vMb3Nkcm4aPiyIVV1MiIkdScxkEid5P77x+Xzw6wb4lf19ZWaehF+exH1hYL8uTn9b43xfW9te4W5M4jtiQ/qig771tyKDAhj5GVMlKZCXTtNvvbg5SRtDENEGFxQI+FtCIfgD/D5FKnk5dE+WcPk/MAbS7IowUMDeBoX/ZljSKQOzjGw2x43NsV+cSdlgIbbWOBvMtW+8b6vLK3TS1CwVtbBQzFrxXl3X31jR5ywHNFcmlmaW4HuxTMLUV8rKCnGNMUbo68xorH9NIZWuLtd8W81aYb1ZnoteojfTJ6copKVF1tKPLzyQvwVufuWzJmfb03G5npVvLOyvKL6y0BrJC1xpi6J99llsfj1T77Pc4stu9qEVuxI/OvO6I0l1bzP9dPNf6813vF+HJZCKHs9W+m70xX9HpHE6wuernjMr3ZaafUmtweSW0Km6oG8DScyGt+ttYdyG17gMm/4Yw54Yg75ow/5oE0iCVXey85+DpUAkEoCi3wdWigQC8vBQR1l+7HO70vAXhamhBPLw6iJ1srUGmRyBiQiYSHq70lZIrEom9hVMYGoW5ia5jCnmMJo7OvR1nsHjcZY3Npa/fOFwOd+YzDXOKpe7weGsc7mrPyPLhYUlCoVGJk9NTU3T6LOU6QVoD0FdSVf2t/NSfzu79+/nZH7RlPz71d1/u6kgZez1PG5sbH5z8+ethwAEt0FwWyQS/qQRBAFQJBSCoFAkEoCibQG4DYA/BMAmINwChStb25wtAWVmtjAnLT3Er+jV04qn1h33tcdMzy7dUWLdVSDf2081kaeZ7GUYS88byNP11RBON5FliUQiWsT/N8QSBAXg76OWRrA4YxMjUxuLD7VFZf11ZX3VdbD6GmhdGbyzBNZTgeivx8AbkbAWDLIFDW/GwBvQA7VoaB12oH4I2oKH1eOh1Tho7Ti6ehjROIxqw6F7sYNdcGhDS6POzesSe6QkxWQkd++VFJOS3CkhvWtPkI9PXFhoUkT4x5T41Miw+LA32Unxke/e5BZkYEkYDA2HmsGj5wno2Qn8MqNnBPs4MPjIGavd0vd/2235q5jNb7scxPa4iO122fGb7Z49DyWlrPfKWp448ygssap/hI6dnR2gjyIWRuBzQ5j5YRxtqLQ2NybGr/hDZEFmZFbC+8LMhLSYd1dPHr2kclD3iNo1JWXzy5ePKe23tbVqhbT3jmG6x9EdI7CucWTXGKIVB23DI+vQsBokvAqBqEUNVqEGPkPbKyF99QOoiu6B6j5EHQxdPQCt6O+ugw/UD8DrILCqvu6avs7yljq/V37+/t4pCTGhgX721pbIAcjPyPLPPl/R/29Yin52sBSIgK+izYWmt449rx5SBtsoE0Nd+cmQ7EhIctRM8ee1lgZsThQd1oqbHsBPQRn4VthLR4qjyeq7x8NWNwieD/D5SaPI1qnhrr6sqGp7S6Sbw4CXHTrMrdnDsCbg0Ti0Y4KApo9jGOWfEO7O016udD/XqacOa/6+Y1ZWI5FhLDycMYmZHWidKUpnfoih5obgikLwxTHoD0mz0H7K6MjkxPB0XxshNvxHXgY3M4qWHMtsaGKRibMLM8vECR4ayYN1M+Ht873NbHjXfFcli4yanhmbpI4uTAxhspMW8tO/fv5Aigle/Zi+nBE1GektzIujPXGgBXgzm2tE39cEQmAbEPHBbXCTTij2HzSRH7v0t0EDWU7FO1DA2v45Gv5fGEtACGxzN5Z6Bnqg8MFJIoVB7Z+bTWRxbJmsh/OU+mn86EArtr0O3tsBnaFSl2apC7ODC4vlTN7LtS/Xvm9cX2eHB7j7qEsbWGm7hD31bcgsGW4ZnRtZWKRT6XTCEmN+fXFubamdOR/FnItcptcxiPQpAotMpTBYTOYmnysQfNtkozpyfGxPm+rIXzwre+GEVMJL8650j6ZYx5Yk585M1+6sR0NFXk2R1r1pT2AlQW2FryMDzOICTYYbI7+SatcwxV9w1d+JXV+n+tmE9uWROvZo5SK+aH64gApLn2qL+orM5aM+cBvCp4u8IHGW3YkWrXEmHZEGvZGGffEWXUlOv2O5+IdiCQr++TBHBAhB4baANIxrLS2KfOZcFv26o7JggjTOZTPnKCTyIJII65sY6Jkbx1JHMHTS8PwMcYlJY7NnectzK8sLPBaLx13lrmxwV9Z5XN4ah7uyss5e3Vhm81bXN9hsNo/L5XG4XDaXy+bx2KurrBXOLAfePXZKxVhR0kDyb7rSf78l/p83du/Q273XVPG4/ct32Tjywlc+yAeEAsEmCG6JwG2RSACIftbFbgOiH3xQ8EMk+iYSrQvATQAUCkBwkw9sbv/Y3BqaJH/Mzsx65Vn10r7D9TbUWmPETG3K5OCMoTzDUG7a+ADDUIFhJEM3lpk12DdtcHTA+Ra8PJlAxID/hlgKQPDn0DaRAJwcGzMzMza0NE4ty/3UW1PYU1HaX10BayiHd3yGdVUieir62uuhPS2w3jZ4fzdqoBPZ34UZaEP0tiGg7Uh0HRpdCINlQyCFMGTjEL4TOQRFDvZBoE2dTTp3dcT3SEqJyUjv2iu1S0p6p7j0zl2Bzz1zkhI+pCYWZSZ/SI7JS00oyEz9kJ1SXluCncbiZkdxSxOYOQJ2ntQ1jLZ79kTu0DFJ+Wu7Je/t2mMuLmmnoOApL/d8n7z3PllPpX3PlPa7H1R6pKbmcviYzYvXH3tH6KgZOmKGAGcMQ6fQCCKiob2soCDhc35CUVZcXlpsUXZScmTIRbVDWoeUdNXUtFUOW1y9elJF2cXFoQPW1YtHQQhDTZj+thFkLQbahMM0DA0Vdw2kVLQGxOU98os3c3t9/9lb52ehfoHJ2dn1n6v7ajpQNTBM5QCsEQGv6exo6e2u6ems6mkvqa/08PIIfPUyNTH2rZ+PnbXl+MgwIAR+XsP+z3+a//v1J2MJikCBCOSDImAbBIWgUAR8FW0utr52gvjZzuC6h3ADE7i+/u7yrA+JMfHxH0oLOjHtlFEUYhKGIw8whluxAY/Wnj34EepKe6A77203mhs7OdQ5hm+HVOdAUt8T81OwpcmkvhJ8Sxa2qZBOGMSPISgjcHrxB5idxdxzB/pT62kHsy/Pnsxb2UxHhVMhzURsDzw/tdHJhhjg2eNtB8l4Vff+cdFL5yU0bJowOjE+RO1uRnk9IT22Xwl7AX1mg86JICDriWO9sKK0Gk/HVg/bbj8nSODjobCXObZGg22fBsnwQQqSPtyLjQ0m+nlwIl6TA54uBnsthb9AuxjNP7WmWRrQXJ1YVWWi7+vf+PzvgGgL2Aa2ZkYL/DBGCmOafx80kONWhIN85ja49a+MJQAKQaEA5K4v98A6YHDc9OT8HKN+YcGbwzXhLT2eH29If5PiavjS1djX7s7TnuqBlZmlGRKGNd+7zA5fXbv2bU17fjrM3tD3jMwjN903L264hOi/CLfwTXwS2VrYA+keI48zWXTWMnWAt5S7tPRqfjaFNo0iT84Tp2gk2gydxWH92NgGN5apiMRgh3sGxzQuK+5T/u3uNbVnZudfP9JyMlCxv3Poiem5QPvbrnc1XtreePfsXpCHvr3FKStjtcR3dlNDlbOjTSxS78x49xxpgErsZZB7ZqY6KCPVM8NVqJbkho8vV8eqN0eqxvP8u4Ot2t4a9yXaNMcYt72/0xtp0J9g2Zlg310Q3NeQv/wTS+HP4c//w3Z3/wuWIuG2gDSMby/7lODrUZnwDtZcRZ4iLTGX5xbmZ2Zn5ufnl5eXOSw2j8Plstg8FpPDml/hLq1wWCtszjpvY427scpZX+dtbKxsrHBXuLx13to33tqX1bW1lZWV1ZWVVR5vlbe6wltf4W5s8NbX2SsD/ePnztgcOfhQ4jeTXX8z2PmL0a49FtIqrmfvvI35WD9MX17dBrYBoVC49V9YCn9iCQIgKBCCQoFIxBeJ+CKQLwT5m3zRNrC99n0UN5KTkZ74yqs8wLXJ5Q7MWmPE9MiUiSLVWIFmLE81UaAaK84a7psxkqUby84Y7p8yPAZ9dBtWkUKYHAT5/345y/+GJcCYnrKxtjK0MEooyijpqSvsqSmDtXzqb/wMbfkMa6sYaKseaK8baG+CtrcjutoG2rtRXa2Qlr7BnnZITzsEVdDU9TQu1SokyjU+I+TD58KGri74UCcCXtXXpG1+W0xcXEZMZu9OaZldUvJ7pKR37PJyc02PjUqNCS/MTEqLDs2Mj8xOiktJjPpQlDlIHsTNjQ4tjA/OTSCm8H7vQ5TU1PYqHJLYe1ZcSnfHrhuyclb3TDKMDbMvnnunp5uiqx2rdSHo5o33+voxMnLWR044xeW0w8jzmDk6ZGoYSR1BTgyWVhclJrzLz4rLTHiXHPm2ICshKjjghKK81hFlHbWjOodV72lpqSsd8HzxuAfd1zuM7MYhWjHQFgy8Y3ioGgKLyf1k7uh77sp9BcXr8vI6OyS1fpO5LCZ+/uA+7YunTKwsn4cnFFT1I0u6u+thvQ3dja3djVWdzZU97QXVnx862b15G5icEP3a54WtpRl1irS9uSUUCvl84b8zliAoEopE2yLRNigC+CAoBISg8Ktoc6kr2LnPy5SObsYNQdtrSmysDJQOqyooayqfuW3l6QuDQnsnB5EkJGWoAxfoPmdnvO77kHZfl+ZuhU95N4FsHiT0oEe6UdCW4tyU0Mi3MVkJjR3N+EHE6DgGM4GYHIbSi7NHHj9k+zgyvWxmXSw3XrhNOd4nJIZMwOpHxiHo7lp0QTb5c9FQeSGmtx7b82motYg2jhkaHcSPo0mtlSh3uwW3B5tBj+HOBtjsYMZo08Ro61BFVucbj8Eo36EEf1pR4nJZbu+7gAlYE3oagZwamMa04CP8MDZGHF9X6lNbsrMpN8hl3Elv/anlmo3Jkosd93O+aIO1BWz/AIBt4SbwnTae9xJjsI+g+QtaT4ZXFQluLwnArZ+ZoX9JLIFtUAgI+SLeGrNvoA0xgKdMLM/PFi0uWfF4OmvLT1mkyvRXCdqKphYXnl7YaxHhkcucZC5TiAsM7AIze5Vn+n3NdBgVfnT/g32/2nvcjHt0zC3gnI+zqslbk1cmZx9b33uDgk4u0eZWl7Dsxdwltscc8xWV0UgiUwhTM0QihUwiU2bJG+uz4ObiFxoqNfKx9g2lS5f2371wyOWm+quHJ3JDLIpi3B6baz29r/vo3tWi+JctecG5ofdbcj1zIm1CfO+OwgsYhIa1OfgytW+G2D49Wk8j1BFxnxfHqtYIdQxMEb4ndXH4E59cP1n8GhL2YDTNjVEdiP7o3BVxpz9Kvz/WvCvBvivvTW9d3vLijAAABELRPyvY/kgsAb6QhMd3VHzOCvavSXqP7WmeokwtLC0us5hszu+LzWTxOFwOk7XG4ayz2esc7iqTs7LMXWOur7M2NjgbG+z1dTZvnbOyxtngLK+tcTe4rJU13jqPw1vhrazw1ld4GzzuFzaHt8Rlt0PwmjfcTpzzkFWwl5Cwkdxrf1QjSMcq3zmoJb8ePkpf3uADfAAAhNsgsCUCtkCQLwABASgChSLRz1lhAgAUbAs3vwHb34VbWxtrX/p6YAkhwR+DvMr9XWoe6ffZX8WaH5s0UaYa76cZK9CMFSgm+/5qWIpE2yAIAoBIIFyk0R3tbG8a3A5PTyjqrM/vaizqafsE6czvb8mHNhfD2sqQ7VWozhpURzWipRrW1IBqbUQ0V/XXhCZGPfN7Y+3xUuuB01Ezu7N2T7Xsnzm8ifrQ2lGDgZegWi7Z6++UFJfZKb13h6TMLglhbhGuAAAgAElEQVQ5MQnpHTsf2z+MDw+JexeUlx6fHPU2OSokJyUhOT4y82MKgoDAMIYxc6O4hcmS1urzOlel5eSlpffL7D0qLa2xe9dZaSmd69f8LmsFHlP1uKgReF7D//QpTw2N5ydOPJOUsJWQtjCwCq6BjMKpVCR9EkbGo4jDlfUV6anxJR/Ti7KTspMii3KTI976nTyocFFFSfvIER1VNYPz50+oKHu/fN6D7utAQzowA33DmHYEvLkf6vY84JzmHWmpk9J7zkr9pqGw++qvv136x96bv+y++OuOU+LipyXkTqucv+Udl1bU21uN7K6F1lV1fa7oaqzoak0tyLFxsH37NjApPirQy9PuvgWHuQQIhMDvrRj/fbEEQJHgv7AUiERCAACF30U/lnvfPep9cWcGUYVHdj01N1KVEN8ndvD8EYtTavf3H9J5/NS3dQLXN4EhDXajXrozbE3WfR0I965TH9uSMmOI8EbYeHcdotnazUFyv/KvCqq/yp64pu3wubhxkIjtJyAIo1BKUfroY5vZx+aLz8wZj0xmnM2xDgaIiBeT0Go8ATY4ioT1d6bHJT5y9nge9O5zXdHIOHRgaGCQNo6dQE63l2HdHrAczX/4OI04mE6kR03Dm0kkNL6/g9TRROxugLaU9XfUkeD9873t02NI2CRicArBGGodi3o5am+04e3EemLDdLPcCHSiOt9eczZYs7zNcrJiFqeKviwIhBtC4ZZQsA58I0/m+Q7qyxM1f0HryazURAHbS3xwGwD/H/4M/9/WH96UYBMEBEK+iLfG6hvoQAwMTxMW52YK5xbNOdyLqxxb7kJRb23D7dMOrkax5/Y52dx9TR1fXJ6j06k4+mIxh+fBXnZrqA2V2W0pv8P9trr/g1Mvcl2qgk0izU49PSppaWrwenJ8iTlLX2NBmEtxTJ7bAjuAMdswPU0iTtFJZPoUlUKmTyzR8WtkxDKidnm0/nOOt9UtRcerB94aqCU/OApLf9Sf4+FjoR7peSs7xApSHNiW7FwfYkwpf9mdYZ8VcJ3cFb06VrI8WMDCffpOa/k6XUdH5ZAgKTOQ+LmOsJnud/S+99Tu98LJkqXmcEysNfmDG68jdOLzY2SSGS7tPizxfme8XdeHoP66vOWFGQEA8P8cLIXbgknccEfF5/yIt1WJ4cN9bVPT5CXmMpPNWlpeXlxcZLPZXDaHzWStcnlfV9bWl7izRBoBPUZAE0hDk9RRyiyRPjtJZUyQGRMk2tg0CUtm0pgL1PkN7hqXxV3hrfF4GzzeFy7vG5PHY35ZaxwYvnDnyYkrLxTVH5/QCLhjkm5kk3/RJM3YvaCkGT5Gm/shBIUAAAB8ULgJAlsAwBcAAB8QAcKf4SQo4oMi/jbI3xSscznzjJb6uvdh4dmvfOpe2DS73O1+oIUyPzFpephidIBupEA32kczPkAxVvzrYbn5z2Cbt7j0xMVVT18/PDmppL29tKe3pKu/uBuSB+39AO/Ng/cWIHuLUL3FqO6ywb7PmO4qbG8Nrje1sUTX+p78oSN7lY/JHteUPqUtd9lY6abVuQeuQQXFFThkAapF181cfK+0zA4pmR1SsrskZHft2btzp6OVxce0xJzkmILMhJzkyMKspKLs9JyMxPxPOYPkwcEZPJIxjFuYfB7iL6esKC0lIy+1X0ZCQVpCUVJMRUbi7KULjlrnn1w466l1/uXFi34XNV9e0PQ6evSJvIybhMT9A6pmIcmlfROTMMoojIxDT+Iq6yvSUuOLP2TkZybkJEd9LsgI9n+ufkBO8/DBy4cO3Th69NaZ06dVD78ODuxB97ejId2DcCgOU1pbZ2ljLyerLL1HWfwfyjK7Tkr947Sqgp6yspnMIUvxA7elFK/tVb4iffiy1JHL8mduPA5PKOxuL4PWVw7Ulvc0lbY1BsdHPLB7EBLyOikuytfjsYu97fb3r6AQ4PMFf0iE8b9ffzKWfJFoSyTaAkGAD4oAAACFP0SbLEi4C/S5Lr2voLUs87WDWbCbwzmVs+oKOvukr+89oLnvgFp6c3UnHkZEt6NfuvE87LfeeVLtjJYDnxEzIiYGqrHEPqcXjrJ75eQlVNTV9c6dtbl51v3C8TuFDZUDZCx2sIdRnI1ztphxNV58ZjrtoL/kajXlbEKK9F3qryPjYR1tTRYmZlJiClKSx3dInZY9esLv/Tv4+Hjf6CB2HMro/IR1MZ19oL/23A5rZUKIimQgICj8EI4wWVpWY2RpI3dSY6/G1VtWjo3llcMjOAxpZHAMTkM1Y6O8hl0Mme5ma64WbEczlsd9st2NJdvrC0aaVGvdxZx3otVJgL8EbHFBIQf8RpjKfTZ4U2rywt8H9WRWamMA/vK/OJY/QGBbKBDx1rh90G7EwPA0YW6WXsKYMVtiHePwbi1wwsnEXrNbz+/rJdno55jpvelqG5ymTFHpBMps8xIrYX4uKSbm7Z6ddocUgnROhbreSXLXSXthknf1SND+3c6hQdWUKdby4gSLWc5dDWLyHi6xfGdnqqnThKlpOnmKOkGemKKOLk8NTjYWNYU9Xej9KGT30xE5w0Wvvnelr1cG0fKf4HKc25OtJtvfrA6njVZ4LjX4M8s8WUXuC5VPeV2v1mERnK6Q6WpfHjSOWO1Pbw1lwxPY8MQVWMR6lz+7/SW1wZNQ7k6v9/3S+36j6x2r2pta9oTe5LNY+4LXGIjPcmyPsWnL8ofU5TN/Ygn8WVhODGHbyj4VR4eWxYZge1uIJOIyi8nisH82eeVyuTwOl7XMXOXyyOOTyeEJzmaON8/dvHfd1MHEwdv5hZ+bV6jP63C/195Ors9sXJ9YuYV7h2REp8xRZtZXNni/Y/mVy/u+yFlZ2vha04u9YvJC3zba0inN2j7l3CUPpWO2BzUembsnVbVCCVTGD4GQLxSIQAEo3AKALSHAFwBCPiASCkSAQCQUgIBABPDBDc4KHgr5lJqQ8upF5ivPag+rgYdXERZn8PfUSfdUKHflZg3kZw0UGIb7aMaKFOODfzEs+SLRd5FQCIIgX7DB5fk+fX7rll5IdMKHqsYPte0lbbCSDlR+L/pjPzofgi6ADRYgMIVIVDESVQAfKEbBKnHorK5WI0f7A4pKUuLykpKHdkmo7ZDV2KWsJauh+yQ6sRIFL+quM3OxlpeRkdshJbtDSl5MUm7XHnmx3dZGBpnxkclRodlJkSkxIanRoR9TkxJj3ydnxEHw/SgaFj2DR0zjrhjckNmvICUurbRXcb+UvKy4rPROhb171DTPWOtcfnbhjMeZk89OnvA8dfrFybPP1Y89O6T4XHyP5W4ZHRuPN72EUegUFkHBQUfheaUfIiNDc9LiU2PDkqLeluSn+Xg8OiwnqaWmclFJUffYMd2TJ06rqoRHh/UMQTqHYF1DsMbeDms7OwUFRbEd0hI7FCR2KO/ZqSoloWFo5O30KNHILOy6wYubFs91LZ4a2r80dnh1Rd9d48bD9PLmz72dZdCWst7W0rZGr+AAGwebd+HBibERL9xdvD0eg4JtUAjw+f/uOcufWG7+xHIbAAEQAIWbok0O9J0r1EN3oikN1Vb0ztXE7tZpM13t6+f11FQvHzp5QVVF7XV6TC+uh4Jpwfg4LDqZrPs/HDG9RnC7j4nxH+0s7Oksfups6WVle+fYVbX95w8oXlVWvCkrf8rR63k3HjmC7pvNz5x0ffDN12HV23rpieVXH9dZRzNKhP9iX90Isivsld/JfYcO7T54/vjdY2fMjl++t19NM7OgGjU6MjTYMdPyEediPOdgvO7rhHlgSIp/RxpogY+h8quqTp7R2iEmL61yXlZVd7/ajcNnLhZWN8CGR0ZHhqYGGjAJvig3/TkXQ66t/oKVIevJA6LdDdaj28z7V5lPjBZyAic7skYgpeMDtRPIumlo7sDru+hrO8nn/4bTk12tjwP4zH99LLeEwp9Y9iJgOApxbo5eRqVZzS+psFbOzPFcKbTKpMhP7tafXrq2uz5MTUkopdFmqDQyjQFfmKukTzU8dQ/cs8P5pGr0w3slIU/b/Gyarh2OkP/VS1nu5YccFJ3G4rCxTFbaMsdlkWM+v+Q1Q6+gTY9MT9OoVCppepw0hV2axCxBmnB58auYOiFv8PtiH6kxab0re6kihFH+aqrcj1T7ktr2erbrLRfynvL5KavKm1P+YrnKg1Rot9jgNV/vw2wNWscks/qi11Gp893Rcz0x68jE76gYXm/ITEsgrSlgqtp3ttqPWRvAqvZm1XmxmnyWqzwXK17A4yw7oh905ryC1hf8qVgKtvikYfzPyLI0+i22p2WCOMFks1gcNovN+tmCh8Vk8jhcHptTW16lc/bateOXb5zWMdAyuH/Lyvmeg5OJrZ/LszBv/8fWD21vmd7T0n9w0/yJrevU+OQKd5XLW+OubHC5Xzmcb8vMdfbqjw4Y0dU31do17tptD/UTRmpqOkeP61y4bu7iFdLcDSVO07YEwi3+Ngjy+dvfAeG2EBDwhXy+UCgQbgkA/neB4JtAOMVgNtS1f4xLyAvyLfe1r31q0murOWZ2nHRPlWKoNGu4f05fZl5fbt5AgWG4/6+K5TdAIASFIJ//ZXX9tbff9Wu6/kHvvd7G6Ns+M3Hws3QLdX2d+SQs/0X0p8C06uCchrCC5shPrbEV7WmNPakN3eFFVWZ2j66dPXf18BnNA+dOSGvs23VSUvyk2N4Tt82dUnIKW1qafZ+6H5Hdp7BDSmGn1IHdUvvE9uwXFze9fTMjLiIpMjg7OTItLjQ5MjgvLTk5PiI1OwGChyApQ4Nzoy1DvUfOHZOWk923V15Jcr+8mKTUr2IyO+Uk/qG0T0pLQerWXnEDiT33xMXNdkuY75GykJZ9KCX+UErKXPbgLV1Lx4r+9h4irHusFzmJqG0tz8qKL/qYUpiTlJ+VUFGa6+luf1hB6rL6YY19CjdPnNA5eeL4YeX4lNieIWgTsqd9EBqeFK146NAeMYk9O6UldivsFlP6h9jB/9x56NBZw9MaD9SUjFTV9FXP3D160fDMFSv1E6aHVUykJa89eZ5Q2gQt6ewu6+r41Nro6vvMztkuMiosIfb9c7dH7968+oklAAACwb91zvJ/xVIIAKBgU/SDA33/uM3lCqklHddREu1k8PzmiZCHJsUR0Skh4S+euHzMSKnqrYcNtU9DqgafP5i20F73thox1iI9sR6M9Se0FyBa85J8XX1v6T3SvHFR/ZyU8rE9qhoSSuo3jY3b4b0jiG7ax5QxRzOeu/mS0905J2OqtcGE1R3UK3dSX0XvQO3z506BLi4WV/ROqGruPXxZTlVbbt8FC8vHfTD46GAHrSGd4GGx4mX/5Y0HytGQkh1CglfB8R3ujx2Mrt84oXhUXUnj7KFbZ1Tvih1Qv2xg2d6HxGPQdFQbKsEH6W6w5m+36mTCcTD/+vrJtPPd9ScmXFuduUe3FnL9V0mtbBqCRRli0TDssVpchCVOZ/fU+f/A3pFdbYgH+Ew+yAf+uOP+47EEgC2BEOSt8XohPQgYlkqamaPVU8hO9BnlJY7SworB/Hx6dWGt2fXIxw8+25tHudoFThFo81Ta0ixxiQEj4xBWd/0UxN0un4lxt616/bg57Q3R9mbdod3hagpBNVWE+bllFrOHzQ1d5prNLRnPzvjM0avp01jK1DR9enJ6Gk+awi5M4dcnhldxyJUp7Pwcdpk5QsV1bZBgzOFGbENSQdjDqih7fMVbensMKt+zKfo+7pNPV4p9f8qD0WL32a53c21hS72xLFjqEjxjCZm7jCnkEWuY2KK1kdI5WDa9P3Mems1BfvyCzlvrSVis9JnJd2bkPFyp9loo9RiIMu2IfNCW7gepzfuzsZzEDXdVlee9f1PwLgDX20ogElgc9n9hyeFwOCz2Cpe3ODefFBOnfUrr5lntuxdv3tK4oXf+5t2Lt/TO69zVvK6vpX3rnKb+Oe1bJ6/cPHvVzdZpepK8srrKXVtjr65xeRs83tflxTU6jVdZB7dzDfP0T7e193N39Q7w8n7j752cFJmbl4HEoGkMxjZ/WwgIhUI+CPIFgi2hkA+Awm3+pgBYFYjWWRtsGA6fnl0UGxabExBQ/syhy1kXYXN6zFSFYqTMMFScM1BYMJBbNJBd0Jed++tiKQRFW4BQCICAQPh14+u7oNAbV2/6vQxxcnulfNJQ9qjpwfOuajdeHr/z6pTxGw3z4IsPwq85xug9STR6kWrilXDPN9rA842T96vggCC3e/Zm5+/ePXb9/MFz+/cek5I7d+SMydWbjp4vQpwfOqlI71PcKaW0S0p5t/RBMfGDe8RNdXSK0lLyUxKKspI/psXlZSTkZSalp0RnF6RC8RDU9BCCgq3uazp0Sk1aVkZWYq+82F4V+X1KsrL7xOWkdsjvFVOVFj99WdtR+66ntrHvDdOgWxbvTO2SbV2y7R6nuL+KC83JbB7u7SPD4FMI5PhAWXVhekr0p49pH9NiMhLfF+elPXpocfSAzOWjKqfl5G6fOnXluPpx9cPJuSkdWEgzpqe6r/HqHe3dErt/+89fxX/dI/YP8R2/SP+2a/8O6SPqmoanTptcUDc9f9JM7ai+2gmjg4fvKB2489s/Tu8Vv3ztmu3H0ubytu6Kjs6SxgYbV2cnd8fo2PC4mLCn7o4ZKfGC7R+AUAgCIP+fTwn+vCP+kwt8fi+SA0UgHxQJhAAg2BR9Yw3EvKh3uU5sSsN2fM598ijg9InQ6xcyvJwdjHROHJJPTAnpQ7Uioc2M7rqBJ9YT5trfXljDLx0dsTMdCPEaby4Y7SxOeWrld/FEnJFhhr9fzPsI16deL5775udn96E6UfD6kdI4qNMduvV1ts1NiuWNWQcTwp1LI36OtLY8TF9J4lv3J7e1HLTOmV2/fvjUGbWzV9RPXDl78XortBOBqKM2Zw253Ztzslhyf4i0M0VH+lH6KoiYtiAnqyhne5e7d06pnlRSPCcrf0FGSXOv3LHMDwXoof5JWB02wpvy+P6Wr/PiE9PZp4bMl9Zkm1trNvrLehemLS7P5QSBqzTgx6ZgCxAKN4ENKin9OfaGxOTF/0DelV5tTRZts4Wg8F8XS5FoGwC2BUJgdX2lF9KNgKOpJNrsVOf0hO/09PG5Rbn5ZQ3ucjAZ0+/1MNn6Vpir9Ttf9whMH36ZSl8gE2YmUNDGbnNdP82jPrZGmQ6m6e7WuT72tVrKMft+8btxNhLRz2AuzrFYDWye1wLrFmPOlEF/M89opk3jpqen6eQJOnWURBubJI/RicQZEmV8ahpKmeynEHFT5AkqicycHqMMFRUk+Tjde2auHfH4XqSHcZiH/jtfowdGh9yNlcNdLtYkuSxgCmfQhdOIfAIkjwAroeLrZ8ZbKaNtk7iWycFmErqZgm5cwrd8mWyd705FJNr1Buj0e18cDL+DjjTqCNJre2fZlRk4UFfAXJwVACAf+Nk194+/hiUMDXVXVxREvM154z3U3Tw+Mf7fseTxeFw2h8fhEgkTjx+53r2sbXRF1/KmobWemYOxzWMrl6cPHjmZ2jy4a2JnZOZgYPng9j0bI/Ps1LRl5gJ7jcNa4y7z2AvLrNnZxTn68hyN29iEcnR7m55TFxoS72Rja6F39Z7uWV1NFYPb56qqSmdm6FtbP7a3N4VCvlDIBwDBzw8Q3N7a4s7MjLQ0lSe8D0kM9C/0f1n9xK7L/jb+/lmKhQrD5ADDUHHGcP+cgfy8ody8oeycgdyM4X/lLJX+SliKRCLwZ52GEBQC4LdvP+Jj4nQuX/d67O/uFqp+xnb3QVvpUz7yV4Lltd/K6QTJ6ATI6AbI3w5SuPVK0zn1rk+2YUDSFVefoMzchq7unPS8SP/waL839uYWh44cVz6td1jLRemsk46p931HT8W9+5XFpFTE9h4Wkzq8S+LQrt3Gl66kvwtPex9ekJ6SHPU+OuxVWvy72Og3iemRbQPNOPoohj7aOQRROaG2V05WarekopTc+ZPHtTROnT928pTK8aMqJ1WOnEouLCnrg5TC0AVdmLQqeHo5Krd28HMPrmUY3zIGg9LRPcQ+KHEANgz9XF6YkRxbmJmclfA+PSG8KDfZxvTusQOyV9QOn5aVvXP2zHlVlbMaJ9JKsluxvc2DHVnlOcrqSmJiv4r95z/kdkhI/bJH8h97xf4hs3v3geOnr6uoXDl8QFtNWU9VxeDMaRv14/cPqhjulrywR+rkmQu303ILK5paKlva8yuqTKzvuz1ziYl/FxkZ5OpqU/opb3v7m1AgAACR8N+2N+w/sQREIv7P99Z8UCQEfscSFvui1lFr6FPwQF1We1Lkk5NHTRUlAh2MokJ8nj1xSMh61wFthPU0MLoaW+1NOy4fG9M9B7lwrEP3cv0zW2xdGqGv8NObR4GXjr3TvZLh4+Hj6nhSTU3/zq2G1qr+wU4UvHbsU1yPlTbP0eCrnSH5rhbTyXzw8qneh3cpNRmEnpK8kKev7lwOMbgd7+GRFp9o5+Di7v7iQ8GnXvQAGtM63ZCDemiwaGe24v4QaX57LNJnpvfTKLTsQ4Cr19Wzrpc0HpubWd6zMTS017tjY3DHMjUzqx/ZPoGoH4zwwdnoLzgbk51vkp10GY9NJsxvrFgZLOldIlloz+a/B9cX+T+E29sivpAPfGEQU55hrosTNf8Dqb93tT1FtM0W/rPd3R9yBH84lkJAKPgdS2gHEgmnkigzk/Dp0eiJUS0qRW55QX2ZZs+jtKUHZz808Ix8lfHQ5HlhWiVvfp42OsSYQDHGKN2VkxEvyz0dUo10fKz0g9zuZ+idjj3wDxdX87Sp8SUek8ZhlbE4jxgLl2j0BzO0uFl6L4WKJ1OmZ6ZJU1NjeBoRx6BhJuk9I5RKPDlnZCIXP141RGzET34mjleMjbSOjZW3tL6PjA5+5R/g7W5ne8faVsfI9Izx7cMWtw7XF4VNDlZMYqvHBytHsbVj+GbCWBd+uBOD7cIMQ4aGIMOY/mFUNxnfy6XB5jClHXF2jS+uQHyu9Ppe6gnUbgu40Rxs1pLsA635yFqcFQDgNiAC/gQsAb5wYgjbU135KfZdfqgfprNhnDD2E0s2h83lcn9Ww67yVqhT0wHePnqXtO5cumyio2usfcvoqp65rrH1HTPru2ZWekbmN++aausZXLnxwMS0tal+kT2/sLI4y5mnzNNos4ylxWUee21pgVdV231G8+4tw4fXrt0+pqJ8+biSvpbqQyMtD6d7PZ1NzOV5AX9TKNje3t4EAIFAsP1zs1hLSFhvXlps+lvfkteeNc9s2xwNoZaXsMbHSYYqdANFusF+mpESzegA3Wg/w2gfw0iebiRPN1KgG++jGe+n/rUKfEQiEQiIQFAkEIgEoOj7j82sjEzdqzo+HoGvApK1tJ/KH398QPONim7koVvvDxtEHLsfe/Jh0in7lPPOGbe9Cy2DP1m9ybR4FZXcWP+hpSYtv+BDbn5nc0tRcZ7GFe3j16zUtb2OaD7TMfF/+MhPWfbgITHJw2JSR8SkjuySUNm1547GhQ/RMXlJiZ+yMnOS4nJSYvKz4rMzYzNy45v6GgancDDiIHQMbWRtJikrvUdsz4G9cuoqB0+oKp9WVTt+UO2wouo+xUMF9XW9k+MNw7i0uo7QnJrg1GrviLzgtOKmITSEgu2bgvdM9EEmoGgCuqG5tjAvs6wg+9OHtMKsxKLsJEuDm2qyklfUVM7IyBpoaJw7dPD8+VM5Ffktgz0NiLaAyNd79oqJ794p+esO+d8k5H+Vkv1Nevd/Su76TXaPhKK41BFxqZO7pc/ulD6/c++lX8Uv7pLR+mXv6d/kjp26ejsx72Ndd0dlS2tGQaGJtZWnr0dc0vt371+5uto0NlYAwDYACIWA6M/vdvd/Asvv7MFE72ab0z1R9h35Ibj6vEwfFyONQx4u5h7PH5lZmcSkhzV3V/d31JJaaisfWjRon++5fKb90rna61fKn1ii6xIwnZlt2W/8r5+0Vd7rZ6EX8MQu4JmLqcmt6o6yVmjd0ED92MfYptvn8VrqczrnMeeO9l841nfxeI/DPVpNNqGtqCLc2/fSyWCdy2GWFkGPH589ceza5cvdvZBe1AAC2UZrKhyw0GM9NP3uZgvV0Rh66cDo/ogfKCx+4xxw6WiYrmbSE+fPublP3Z9bWzys/FTe3d8NGewaRTYi3nvDzW4sPTIiO1wjW13b8LEf1tNcMLxB0T7XrqkKDfXgM2cAPsAXiITCbfALfTzRHa29m6j5N5S+zFpHmojPFYj+lbEEQUAACITA6jq3F9oGR/RNEScXpyaowwU4xG3i+L7Z6f3zU7d5jPz2smKn+7ZBfm8drV8WZtcxpicW6CMzNBSFQCBjWZNDcyNIWllRl++LOOt7Afe035+Sc8h8X8WkLqwuErmL+YtL1rQZTcqUyxytgEFDkqmjRCqFSqFPUKhIBqOdOvtpaDJ9YDQJR4qdpGSQqZXj1NoxahGJWkCifcSTc1HjnzCE9jFSbnWVX7Cvl4/jc0/zZ+6Gpoanm2qS8YNVk4SWifFmAqFtdLx9dKwLP9IzhO9Gj3Th8L34ob4hVCce10mn9M8SG7o/Pq/21Wl/fqnj+YU2L80m72tNr41bk31gtfk/sdwCREIQBP9ILEFAKAL5QhIe311dUZkaWx4fhmyrHyOM/cxZsn+GlVwum8nisNgLs3ONNTXebk6ejnaejg5u1rYOpvcd7lk73HtgZ3LfxtDs/l1jSz3DF4/ccjPSaIypXkRPZUtl+0AHbgI3TZsik0nDOBxmCFtQWnNAVUPjsl7ou5josHdRAd4Rvk8iXj6JCHiBgnQtz9EF/E2hcFsoFGwL+Zvbm0vLiwj4wIfsrPiQ8IzXb0t9PRpd7g1YXxwzO0YxVJrRPzBreIhhcJhioEIxOkgxVqIYK1KM91ONFajG8j/fjdCMFajG+/9yWIIgCAoEAB8ANre2S4qLtS9ddXd89qQYpXIAACAASURBVCog6eLVx7Lqrgcuvla9Hn7sTvgp08gLTknXX3y487rMIKjC9G251dvCez6xdm9isrvaYmvyM2vKqluaG1saI+IjD505f/Kmw7Eb/upXXl43DHR2Cz6icERFTOqwmNQRMQlVMYnDYuJ6Z8+lhIRmRUd/ys7ISoxJig79kBaTkhQen/K+pr0SScQgJgcho8iQuHBl9cOKSorH1dSOKO8/rqp8+oiquqLq4f1HDhw8nFdVASGNNw0PZTV0JH5qSchv8w7NdvAO/tBY10NEdU/095Og/ePQ/qH+korijPSEgtyUrMSItNiw3OQoc73rJ/fJXldX1ZCRNT53/ozSAS0tjU8NZc3o7npI29PA57skdonv3iW9c7eypPyZg+qnlI+p7ldVUTwqq6CiY3D/vvsrE0c/bfNnl008tC29tS29blh73LJ97Oj/Kreu8lNbXXlzU0xKqqH5PW//F4nJ0WHvAlxdbbq7m0BgGwCE/D92CMX/y/o/guVw3PPueyrYEIuBLN+W7JDmooQP6eHpuQkJmUkBbwJfB/tkf0gsyk3qLszOd36Yo3u1VPdqrYn+cOhrWEZwVa7f5+K3kMaMHF9n/QOSjncuvfZxCvJ+ZGdnWNZW0tRbjemtG82Or9PVHLx2dvy6RtuZQx3XNSovn8ozv4koTMA05mHKM/10NKwPSNucPJr+9lWQl/sDM8P2tta2vk5of+t4WW6H3nXE2WMT1893nT/a43JvrDEFA8+vjvMMvHAwTFP9lb52uK+nxukTKvvlij9k9kHbe1Htg/3VAyHeCCOd1UemDJsr2GvqdKubPeeUMecODxxXbL9yvOftUz6TDm7xAT4IAt/Br9MjcY9QV3YRL/4NbSC/3pkpEvD+tbEERIAAFAjB1Q1O70AzHNFNJhAWSfS5sRbcgNXw4AEyYS918sIiJZw7Bx8b7SUQRmqqYWTSCn1mgsZAU+f68SMDSMgInTw9S5uh05apdE53Nz7yTa29cXDr5zYug7Y6O8yazaBTDcnT56aJz+ZptXQqnkQdJ9BoRPLMKG25jTyThhyJgeCjkBMRo9ORVFo2g1FPorVP0iunZ/MmZ7NI8zHDlCgMMRs/geZwyYv01vrC5FCPN97WL70s0PCy0eEawmjtJLGZQGgaHWseGWkeHenAj7YM4atHRhrGsE2DyDrMUAOZ1k2jNCIaw6qDDZq8rnS80GzzvNjifa3xlXF7sg/8D8dS9DuWQgAQCkFAIJwcGWmtqqjKSa/MSBzs6xwfH2dxuEw2h8PlrayscbkrLBZnY+MLh81dmJ+nkomkcfzkKB6PweAxg8OoQSwCjeiD9rZ3dDQ197V3kMbHlhfnKVRyamZyWGRIWVXpAAIyOIRGIuEwJHR4Al/0qeyg4nGNE1eC/cND/d8437d6amf75plnfkISGTO4MjcPbPH5QsEPgWCRy0FhUHk5WQnvQ5PfBJS99GjxeNjpeGfA6vyoqeq0yQGGgdysgTzD6ADNUHnaSJlqrEQ1VqQaH6Aa76ca76MaKdCM99GM9/0MLml/RSz5fMG2ULjF59fX1d7Uvu5i/zg0OF37lqfi2afKl4KOXnt7Wi9UwzT8omPsde8s4/AKq5gGh/imx4m19kHpDgGR70sKQz6nZzdWFNXXVNTXOj513at26piuk5pOoPq1oCt6gY/cwtT2q6mISR4Wk/yJ5ZHdEldU1SJ8fZPCQgvSklJjwqPDXuWmRifGh8bEh1Y2l8HGkXAiBknCVrTVXrpxRUpGSlFxn6ys+D5ZiQNS0jI7pWT2yMjK78sozusnYCthvZF5xeGZpTFZNa7ekdpG1qFpSR0jkG5C38AUHDI+ABmGlteX53xML8xPz8uIK8pI+JAUpX/lwun9cjqqhzWkZUzPXzi1T0H78sXajromRFcjpOOZv88u8T07f/1NbreUqvzBk4qqJ5XUjioeUT6gIq+gFPg+Pq8V8ja71NTz7XV7Lx0H33ueISEfy1NqmlIqKz60VOU1lRfXVgUEv72lr+fz8kVcfERQkLebmx1soEcg2AIA4TYfAP5C17ACkUgoBED+D9F3NjnJt+eqeL2OTMMTXVRp5NryKItHn5qZGidPUum0IXR/b0dta23xYHsttuLTTGvjNgEnpBJADn0R315XHlVUFV/b8LH108fC6PD3Qd6REQEuD42ee9pkFSdU1BS0leVjspNzbl4u1TrWYXi5XP9C+xMLbMIbWH5c46fk4vwYSOOH0vde9hePGJxSjg/xe+xgam+p31xX09TZ2tfTPFqe13BHB37tIuqGZvWF442u1n1VSR39BbCa1NT7epYSvzw4eTjqjf+bt/5uLveL8pI7u2s7++sx7RUw/+eNJ4/hL54YvnoEoXGo78KhTs39iMvKfRoHKrRUesI8+KwpcOsrKNgCBKvgV9JIjCPy0g7ihb+jDRQ2urJAPo//L30NC4gAASAU8lc3WH2QViRygDQ+NTNBnyfDRwb9ob1nCOj9k9jTDNKLVXbjEguOwUMmSHNw1Ng0HbfIQk3Sar79GPuyzphjYMaG+xbmqGwOZ2hoZBQ7Qx6ZnyGSVhj4L/MdTHowaVxnZERrihg6S+2nTlMnp2kEKmOcsdJGWMhAjIf240LgYxFYSixhJpM+X7kwD1teJLB46HluGW06Y5YcRhwPxU+EI8ZSUMODrKX1ra9bPOYwtruhOW8M20rFd1JwrZTRNvJY2yShnTjSSsS3EvFN4/hKEraKiK4cRlagsFU4ajtprnMCm9+S4lTtrd3gcbbl2blm72t1/vrNsc+QVTnceQog5G8Lf87Y+J9jKfwdSxAQAiB/mz+OH2mpqS7/mFuUmjjQ1T42Os5kstfWNlhsztIyk8Phcbg8xszs3PzCzNwciUScnJzA43F4PI7DYa2scFdXeWtrK6urvJ997bhcNofDotOptbXVnz9/QqORVOr0/Pzs8vIic2WZvszo6OoJC4xMj86tLqqHdEAGkSg6eXqRMrvCYH5Z5G6tfd1YXZ8ikTrb27KS41Lfvc5+7VUQ+KzMy7nL4TbG+gLO8uS46ZFJkwMUE3m6sSzdWJ5mvP/nM0q68f7/vmlG+/7v778ollvb/C0Bny/kd3a03rqu7WDt+P591m0jn0MXPfaf9z1xNfDc7SBNi7CrrrE6vum3Xn/Uf1NkElRg+ybP0CVY/ZKxxt279545uAb6RCUl5ReVXNC+Lqt+7vRdj+N64advRV+68+bR4wh1xWOH90ioiIkf2SWuKiahukfinKJS0tugvKT44szUj2kJBVlJxbnJBR+SM7LiKps+Q/EQ6DgcMYmBjaFD497JKsr9JvbrDrFfxHb9IrFjx+6//ya5S1JWQSElLxMyMZhZW3rX3v6KgdUdc9frerbHNLRfx0Z14ftbse09431QAhyCh1U0VXwozCwqyfyYEVeWm5oT//76mWMaigraKofOSkqbX9A8KSere1Wrpbe1GdbZAu19Gxlx+Ki60n6lY4eOnDx4+MwhtdOHj55SVVdWVDp85EhCXkFWc8eT6CTN+05nzOzUDe4fvnXPMzY5o6HxY0t9XnNFYXN5flnJc1+vO4Z3Xgf5J8RH+Pt6ej51GcTA+fxNAAT5AvCvlLMUiEQCoUjE/yH6waEm+yA0d8Iui/fZnh8pCgU3Z7fBr9tCoYAPAtsC8McabQw1P4UFvjHBr1zRt3VwawMQrAmELNpY10BfKXyiHzWBGUSjsAMIGALSPdDa1V5eUZqaX5RUXpZXmZfblZNZ4fMEGeU/lhHcFflsg9gjWqN95VHbILW5FRmVtVkd1emFCf5xoZ5ZGRHPPWx9PRzzcjKLPheWV+T15SUV3tWuva7VYXan/J5BW+jr0vy4nPLEvoa81pggz6tn7pw4/DbwpZ2z3T3zm3kfEjq6qrt6avAdVUh/n6Yz58a0r/ZrHu+8oN5x82TdzUPtNw9CDE5OBNitQCu2uET+KmPrC3Pz2zyfg8VH2CI0f5049zeUvsJGdy64/S+OJSgChUJQ+OPLxjK0vxs9gJseX6aRZqlTqHFiblubKbZTdRyqQRi8v8LNZXLbx6Z6qXPjGGz3JLF9aaGJSs9c5mR9/Vqzzmumk2vJoy3rnCkaaWRiZIRCnmLOkdYYnSu0JAbhAR6tNTJkxqAW0CgjZBKLPMUiUhhwCvsDmhrZN/wGig1GjsXiaDnji2WTix30ecLXNc42n85aq18Yy2IORVGHk4mMqIHJSBg+CzeMYa/y1oHV7e/rfM73jcXvi7TVqbGlCQyDAJ8iQIjDnSR8x9RIB3m0jYxtmED+X+zddXQcV5ow/N3JZMZ2bIfMkBgTO7ZjxxzbMSUGgSGOIYljZpRsi9VSq5mZ1FKLWRYzM7PUVE1itMXQUPj94SQzS++372523tmZuecenavSrVb3qer+1b336adim6rjyqpiqzXZys5igyatLNonEXf65cPtGc57E54ciHY6kUJ9UBkjGutUo/AMBEMgikIY+pthiSAwgtqsttbGptiwUBrOi+Lhmp+WXF9X09/XNzDQ39zUlJuTnZKclJ+Xl5uTHRIclJSUyOGweDwOn8+NjY3u7+8dHn41PPxqZOT169dDg4P9vb3dfX09b6pGo2ptbdbrAaNRr9GoAEADGDVKgwrQm5Rtpu6O0aHByYFXr8cmRyYnx23T5unxqcG+wdqqmpeREXIWXejtEuj6MPLZjcSH51NvnMz88WDRua01ZzY2n/1EdXoV4LDE4LDQZP8nLPUOK4x/Z1jCMAzBiA2GbJC1ID/rm8NfXfvhGpEgvPCT77o99z/YeGvFpturtt1ed/DBesen++7TD78QHXOTn/ZQ3CRG/PSMu+rzY28vWP6Hxe+v2bj568MOZ09dXPbRJys/P7Tp+JNPvyGu+8rvi288f7hF+GTlxtVz313/7gdrZs9dM3vumnfm7Vq92u32TaqHi0LAYhG9qb5uUi6FTvIkEN3CYwPLW8sqNFUlbWXFLeXZVXk3nW4tXrVk9ru/f2fu2/PnzJ4/65335r23YMlCMp+a31IakZ/43b3b24+cWLdl/4dLN7y/dPULIi63Pr9QWZRRn53bUJhRkRsQGcAUUKT+LA4NJ6L4Mn1c93+2fu/aVUfWr9/+4cJT27Zv+PAD+68PZxdnJxVlJOfnsqWSTzdv/vCDhYvfX7Diw0UrPliw4oMFKxcv+eC9+es+WSuNjBDEv7zwzHX76QtfnL60/qjD0l377W7fE8bF+ifGyF+GBcaHBEYE3X1w2/HUSQIBx2FRnjs9dHp8v7G+BoJAGEFABPsLZFL/f4Cl5bWR51y16w9NO+c0ntuslruj5g4bagZhFAVRzAZi08OmppJuoAqDh1FkBkZhKwabMcs0OgzUZ+qVhZPY5BgKW2DUaoanrOZx63BLQ359eer4aNfY8MBQd89Yd9eEUYUM66c6qiqTBJYRJQK+mobH9aNdzX0qdUeDVlmUHMMvLoypay5sbC6tLM5NiI2OT4qJTQjMCmZlPL8D8CkDqVH9OekjypaUjFhplCQ1NjArgBPO9KbinwsEHCdn59t3r3KZfuFh4vAIfkYYP9/NOXzXl9lHvkl2OJ529kS1y9UG8tV63HdKn8ujcTxNVnBDSbSqKqm2OKGmLKEtW5L76HDlrlmqL35XeWL5ZJ4cBUf+urFEMBRGEMQyMdFfVJRTWVanaesB1B0AUK8yJJRVPMuKW1OWsaEy/0CXyWliwn9sMr5/MHZwMHJ0VDE2wux/dblr4GBX78mBvqsjgx4j/fzJ17Fd+jhAmWjS5fd2pHZrccqac/WlByvyj2hb3Dv02XqdXqkZUusHmnSa5Lo2dnYFKauAmJvvk5lDyykLqwWSm02Fui799FS/1aYfnkzqbRe161mtvZziHkm+Tlxcyc1Ljq+tVgGv+9p7hwc6J6ZfTYHj0+DY9MTA5Ovu8QFTX49K19WkNtYo24qrGzPKm1Jr27Lrm3J0LaVDmtpxQ5W6JDRZ/jTC3S7O3SHa43wc4U6mjFIcH/y6y4jCkA1BLChm+5dM/t9jiWEYgmEIiqIwgsEIZrWCqlZlTFjYs/t3n968lpkYV1FaODI00NVuZNEpeJxndGRYdHhoZFiwj5e7TCyICA9NTHxZVlbS3NzY3d05ONg/MNDX1dVhNOp1Oq1ardRoVG1tLSpVGwBo1GolAGhMJkNfX8/w8Kup6TGzeQqEkBkbOmXDzAhqwcBJ83BPl76hqjwhKorLojAI3jzvF0Fuj2Kf3si4fbboypHyc1tqT61tO7O25ey61rPr1GdW6U8tNzgsNNkv6LBfaHJYbHBYpnNYqXdY+XeFJYZiMAyjGAahKISAVZUl9seOnD9zjkDg3XnCWrXj5odbbi/fcufj7bfXH3qw7uTDL2+RDjxgbr9K2n+D/sUZ1y+O31u64Zv5SzfMX7j83XkrFs5ZveTdtYuWbvj8q4vbTnlutGetOUzadhJ36Q7xszVbPpo9d83cd9e9M3/tnHmr33nHftdOhrsLy8cjkM8QMgg8Oj5AQJdwKRw2MSwmsLy5tLSltEJTVaauKtdUp5RlXH50ZdXmj+d+MHve/Dnz5sx9663fzV8w35PuldOY97I8jRMml0REsSXBew7aLf5orQ+TlFOXV9BWmN9SmNdYVFhXEp0SIw8WhYSKFBJmlFwgpuEPbt24/5O1B9eu2b/io2937v5s0cJL357KKctLKs5MKcqLy0w/dfH8nLnz5syaPXfW7PmzZs15+/dz/vj2H2e9tXPP9sikBLpCsf/MuXVfHtxw8NjKHV++/+mmUzdvS+JiAuKiFHGhIfFhIn/BD5fP29sfIxFwHCbludPDF05PlK0tCILA8M9Y/k+vWv4/wNI6rBe/KNn7h8Yv3mq1X62TvkAtHVbMCr3BEraitteGloIOdRGGvEIRM4iiFhSzojCEjg805XXVZ1qx8UkUssEYDGJTtmkQGTEpc1UVydD0KwS0wfCbL3SaMdvQWE9jYaLUPGJA4GkbCk9j2DQKg8gEZOkrzQof6G6GoNEZ26TVYrZZzNO2sQlLt64hrSMvBh3tBC2vYdskODM5MNzXM9g52KEtTA6prEhq0JTX1le1VjXWVFRnvoxPeRkaGSVQiHApJLcSnNdgQmJfUe5MUz3Wp8LG60caIkypQmywFZrqHJ0wTIypJ4Y1rweaRrRp9bhva/a8o9r2VvWJlZMFir96LGEMhREEtk1M9BUVZVWWVWnaOgB1B6Bt0RuLWtqEWclfJkauykndXF58QNVyQaO8qlFeB1Q/GXXfGw12Hd2fdPbP6+he2NG+odt0oFt//nWn80gv/XWPpK8j0Kjybao+XFOyqyB9T23xTVObolPboAd6mjX9rabeMnVjVEkZLy2Hm5ZOiY14LuI94wpEiVkZ9UChur2mb6B+cKi8pz/CYBKpesTVo5LkzvjM1oLGqvSGtJel6TUNhh6VqVetBkyatn4DMNI1NPPabJmEZibB6fHJ6dGp0VeW/r7JV12j412Dw6a+bt1Iu2nKaLT26Ed66gB1irEiorMksrMisbchX12eV5iWNNDTAyGIGcHM2G+EJfonLCEIaWlqjQoNI+O8nO7cCJYJm2ory4vyEmIjvd2eP31wx+nhXffnT6lEXy6TGhIoy8vNrq+raWlubGyoGxzo6+3pMhn1GrVS2daiVrUZ9EBPd2dfb/frV4PjYyMz05M2qxm0WWAYRGAQBa2I1QbO2KbM1sGxMaDDUFWdHxPC92d4C7xf8NycZbjH/i43w59cTrx9NvPSkYpvdzad3qi1X2m0W2Q6+aHeYZn21Aqd41KTw6IOx4Ud9gt/xtLxDZZ/XyNLDEURBEGxN7ezA9ta6y99d+rUSTs8nvXgGWfhZxc+2HJz6dZ7S7fd/mjfvXUnHu/4Hrf7CnH/deaha+zPjj/b6fBs36mnH289/uGyzQve/3zh3M/nvr1uycd79jo8+uIsYYMDd+3X1J2nfK88pny2dtNHs+esmTt/w7sfrH1n7rr58zxu3wjjsURUvxARS86nCZgEhYgt49P5PEpolLykvrCwobCwpTizLjezPq8UqEooTSFJqAftDi9esfi9D96f9c7suQvnOROdi7WlybXpvEiZf1RYSFziMcfziz9eQ+LTiltKshqy85oK8hqKsspyg6KCxFK2TMbk0nAKAUPKJDgc3HN4y2dfrV19ZO36szt3b1i44PrVH9KKMl8WpycX5yTkZpJ5zA1bN8+Z987ceXPmzpk9Z/YfZs96+49//P3Rbw5HJbzkyAPtLv645aujyzd9MWvZR++tXv+cRJLHRiviooJiQ0NiQgKCJFevXrp4/jSNhGfTSE/u3/F48cKoM6AoCiPo3yyWthG11CXnyz/Ub/ud8sRHWuEj1GK0YlYQeRMOaEFsQ9qWTENbFgYNopAVgVEEwlAQQa0TY3XZvRUvIWjQiloQGEFBBIKnEai/V5mhLI5BraMQBFpgbArCZiArDE+M92uK4+SWV+2oxQpBqBnErCCCQjOoeagqI6pXV4/axi2g1QbBoM1iQybMSI+2La2zIR22Do7B0xOIFQSnQMSCwDPYzKuy/GhtZ8UYPGCxjEMTVmgKAsfNlomhjs7a9BTxdHczNNCJTo6ZYQs0NY2CYzDa0W3IaC4MQawDVmR8Gh2HkREUHsLATmyspoVwoXTr71Vb36o5+fFUYTAKjYEo+leOJYrA8PjEQGFRRmVFqVZl0Gk7Aa1Wb2jS6TMryp9GhO2KDvskJfajgrSPKnJWNZV90lS+qrX2I03bciMwr133e6P6bUPbu+2tHxmbNwN1u3WNx7UNZ1X1F2vKDpYWrMhJ+zQn2UHXJOsHKjs0RgPQ16jtqu/oSamvCcjMEcUlC8PDyVy6O97jOc6bLJRHFVQlN+tTtO3pHV3xOq1C2xao0vJTKmmMSN8nz2ie16trw17mR2aU1WuVepNKo9VpW9qBxnag0ajT6Ax9QJdN9wpVDdvq+sYK9aN5rZPlSlDXi47YsGkUtaEwZAPhURDpR8EBzDyIWUYxy2SXXpedmdPTOwiimBnBfpuRJfrmNso/Y2mzwc1NLXnZWc21NfHhoRwqMeVlzM0rP5yxP+7j4RLkL35Tk+Oj0xLjstISc7My8vNyqqsqWlua9Dqt0aDr6mwfGuwfHxsxz0xZzNMwZENgEIZBCLJBoNVqmZmaHJ+aHB8ZftWnMwBVdWVZhTERMRKRiE3y4ns/krpcUzy/HvT0eviTq/F37JKvH825/FX5hV31jptU9uv0divb7RZ32i/scPjAZL/IaL/YZLegw35hl8PCzr97LNE3935GYRtkMeiVV34853jyuLc35dELztq9N1YdcFp/1HPDNx6b7Dy2n/Pa/p3njvO4Az/SHR8o9p2nbLVzPXGNan/Lb5fDrS1fXl638dsPl3y15NNjO88823iG+NExxvID+M+PuVx7SPxszWer585fN/+9T+a/u37evP3r14l8vUUEb5aPqz+bzCJ6UnxcZBwqg+hFInrIFYL8isyCutyMmsz02qycloLUhuw8ZVGBslSREObq637u0vk9B7/8/MutrgzXzJbMpLoUSiDzOdHLg0Q6efb8mR++948OLFGWZtZlZtRkFTaVZZfnB0cGyeS8QDmLx/AJENCDxaz7P11w2Lf76OaN9p9vPbN796eLFzx79ii5IC2+OC06NzkuNy02O8kF77F286dvz/nj27Penv3OrNnzZs+eN+fbi+fCY2NlIeEeROpjT58DDqff+3jN2p27uSEhAXExiriowNjQwOggoZh18bzD5e/PMikEDp3y9O5dAs6nv6sXRVEYxUD0fzGW2C8fABgKoRiIYiiMYhCIYJAVg8ZUMq+cnXMavvh9y4nFSub3lsGymeku68wYPD2GzrzGJrv0deGmpnjM8gqzghhoxkArZkGwqZnhmsyBungE6YLQMRQxw7AFRKZgqP+1pkhV+BKzjqGwBURhCwpZURsEj48PagvjpeYhAIOmYBgxw5gFQRHYiln6y7PDO/VNMAxNw9A0DE5BUxZ0GEQ6DJpUU1s6BPZPoZYJ1AZiFhCdgZARFOyuKQ3v6iyyoL1maAKEIMSKQlYUgWwjPS2FL3nwdA9qs0AwYoNRBLEhqBlC+/s1qericAgeRVALjE7CqBVCLQgyjI22tfldrtr2R82231fbfTxZFIKC43/dWCJvsETHJwYLi9Mqq4q1Wq1e1wFojQCg0+sbtLqYtLR7Yt6mcP8ViUHzil6+W5YypyZnbl3R7KbKOW0172qrF+pqFhuql+orVwCVH7eWrGoqWV9b+Ell/oa8tI8zEj9Kiv6yoYLQZyjrUKlMapPB0NmoN1Z19oaW1/HiMqVhyUHBUTwaDe/u5uHu5UZmCdMKIpXtQer2ML0xRN0QpMkJbYmjyz1c759WuHzXEOlen8eJTZdHV1RV64wqvVED6AFADwBGQNfeq+kZr+8ZC6tvd45tOM+rvyxovMpvuC2ocw5oZKUMFLZPtE8ND473DfX0Dxv7B02D/Z29PR3dXZ2NDU1pKZk9vQMQgoAwDKPIfzvA55dryzfDSgSzgUhTc1tudu7k+OjIUH9RbmZlSUFbY61e01aYmxkZqogIDuQxaSwaiYDz8PVy9/HyJBHwPA4rWBEQFxOdlZFWkJdbXlZSWVFWUVZaVVFWXVleWV5aWlxUVJCXl5OVnPgyIixUJhEx6VSeH0niQ2J7+1E8vXi+nlKXuxFOPybecUi9dTLl+sn0y0cqvttUf/aT1lPrtA6rDXYftZ9cYbJbZnBYAjgu0ZxaYnRY3Gm3qOPkgk67hZ12CzvtF5rsFxl/xnKZ3mHZ3xWWb96+MIJACGwFZwb62u/e/MHxxDF3D4KTB2/HSadPj7lu/Za29zJ//0/sPRcIq/bfW7Xv/unbAXbX/Vd96fzHTy4u3Xf7wG3ygXvkbee9txx/vuuU61bHxzsv+226yFzng8TshQAAIABJREFUKFj5Ff7T/Q8u3/LcvXnHunffWz133s6VK7/etOnB+XOhbLqM6idnk4NFLAmbJONRAwWsQCFLxKcFKISFlVn5dTlxhfHBWWHRJfGZrfk5qqKctqLitqqCurKMoryk3LTI9OjUmpSM1oyU5rT40sSIrDhhiOKxm3tUakJaWWZyeXJcUXxcYcLL/OTs0vzo+MjQUFlYEF/KI4fJeWFyntezh48uX7x+yu7iga/O7NmzYckiEsknJutleO7L8OyEuILUsPTYl3kpVCHz2Gm7hSsWz/1w/h/nznrn/Xm3Ht4LiYrmSOQ+NDZd4u94+eq8j1YdPvedKDpKGB0hjQmXxoT6RymYbNJphyPXr5xn00g8GvXJnbtsKmN4cBhFUBjFoP/lWGIIhiEY9rP7KPIGS9iGIRPaAHzh7vnVm/6p4diC3Ic7y2Nx2WkBxZkJ1TlJtblxytzwvMinJYm4QW3FeK9+fLBxdLB+ctBgHWnvLo3oKA+ArGoY6kdso7B1zAoNo1DfOFCsLojHrK9QaBxBpkBkEkLGIdvgZH9LRYLQ+qoFAwdgyGpBMAuCwOA4ajZW5Sl6DLUQbAMh1AZjNhiFIMubGWBjUwlsngKtsA1CIQSBUAhBZ1DLQG1eRJ+uHAGHrQhkRjAQhmdQzIZaJwcaSxPosKXdglqnURRGYBi1ISiEoqOv29J1hZFWdAqDQQyxwChiQTEQsmLDRqXv7YrNczRf/LHKYdVkcQgKjUF/1dOwP2OJjU+8KizKrKwq1miUOsAIaNsBTYdWq9cA9UplakLMPQljcxBrUZzo3azgd/Oi5+fGzypMmV2WvqAq7aPajJX1mctq0xfXpC8qSfqgIOGD/KRFKdHvxQYviws+WJHn06UvbtdqTJr2dp3eYFQ3mnSlHX2c7AZhYg2NF8MgSfk+DKoL3tOVcN+b5hqawK5VMtoAsUYZ0JARpxRGV9yqrPypq/RWf9Tl3vBbJYon8WmBopKSVJWmzmRqAQxGXUd7s264tXs6X9/LzGk5wdRvwXcf4ht/Cn79KG7kboThW2HpYULlj/4mYdlwRaehDdAYVVq9UqtVAoAGAIDa6rrM9My+nm4UtmGQGUMtGGL7rbBEEAxEMBuMtbSps3PzRkdGrOaprnZ9S1O9urW5y2RoNwDNDbW52RlR4SEBUjGdQiT44Hw8PXw8PfDeXkRfHwrBzw/n7YfzJvr6kPC+FIIfheBHJRLIfniir48fzpvggyP6+hB8cL5ennhvLwYOz8cRZHRmpESYKmbGOP+UceNY8YUdZd9tLT2/rfLcZsBhpcl+aafdki67Jd12SzpPLjbaL9U6LlefXqk8/ZHBYWmX3eLOk4s67RZ32C1+k3bA6LDE4LhM57DU8HeHJYIiP2Npg82jw/3Oj+6c+PqIh7ufh69kx7EHqw88WPWNx6YzxM2nfbed8ly19+7GQ05ff8+1uyZdve/Z/C1X5n9xefOPuBM+QWfxsdu/p24777v5vMf2q7Rt18Q7r4RuduR8/rXzjQd++77Y+/E7cz754L1LRw/f+/aMz4M7oRyGhOwrpPjIOGQ+zZfh5x7AY3ApviwGPkAhyClJzaxIiy+MD8+Pii6NT6pPT6rPSKrNTCjLSC7OTM7LSMhJTi/PTKlJTWlMSWtOT65Oy2sslkYFX7hxzZdNCXipCM0IFcUIAxIC47ITsouyQ8MDZWKWXEQl4Z75C2iBYhbezYnh7eZy69rVkye/PXjgs4+XcfiMiLSY4PQYeVJYYHJEdG5ieHpsbHYiN1B4/8WjE986frZ985pNn7gTfELiYjkSuTeF4U1nHjrz7drde+57e4tjY0QxUeKYcGFUiDgikM2jnHE8eu/WjxwaiUUhPrh5U8Thj74aheG/TSxhEMUgK4ZMAEH4gt2zG7b/vuHYIjXrMjxca7P0WaZeTQ13jg+qJ011jTm0ggRfZXlqfXFaZbGitEBckhdcUxBSE+6VJ31YlScty4msy02ryU2rKU9T1rxUpgrKgkk9zUW96sqB9qZXfcrXvc1jA81DmtziYB9LZxE6rUfNrxDbDGKbRK3d6HRzQzavX5mJWYdQK4RaUdSGoFYrNjPWUZnbWVWITk6jUzbUjMAzGGLBMBDFpifq0+MGlHWoxQyDKAQhEDhpRSwQMjLdV1YR7wPPKEFk1IpYUGQaRmwwgqLI1Ou2XF1hrBW1YhCKISCMIhYYg6wINtTXhntUsWm+atvsKofVk6XBKDwC/TWnu0NRDEFQGMbGxkcLinIrqkrUGiWg02m1Rq2mU6vtUWk6VKoGI5CVHveU7bONj1sdQFkVylkRIVgcF7g4KXRhWtjCzKgF2dEfZkV9kBb2XnLogsTg5SHiJTLOkgj/fdW5zE6gXKtSaTVdRn2XAWjV6Rrqjeo8Yy8htYGZ3HrPTXbx/LPn1zw4Hjz3F7TbnozbomBCcQWloU5cX5hWH1mr9misO9GauWay8Mtp+e4eyv4iyveJSQGMopLkVm2dqbNWp1frjIMtJkuxrs/3ZfPXBGCj56tN5JFTIUNeeUiQFmbXTl+Pfn1EaNhM0hxij7KLX1cCKr1SrXuDpQoANHXVNdlpGQPdXShkxaBpDJnGEMt/C0v057fKr1haQLSpVZ1XUDg+Po6iIGgzj46OWMxmm80GgSAI2kCbdXp6amJ8vL+/v91kaq6vqywtyUxNiQoLVfjL5BKxVCgQcjl8NovPZnGZDB6LKeRyJAK+v1gUIJWEBwclxMbkZKRXlZWqmhoNatXrgS5oYmC0qSD36XdVF3eoHD7W2i1TnV6hPL3CZL+0w25xh93iDvuF7fYLjfaLjA5LdA7LAYePAIdVJrsVnXZL2k8uNdktM9ovMzosM9gvNTosMTou0TssNjos+Tv66sibVE4wiry5SzoCmmcmKHj80X2HvF3weF/BUbsb67afW7b7yqfHnNYdfbDhm0cbv3607aTzrlPuX9i7fnr08cZjT/ZcwJ194f+DX7Tds8BDd8UHbks+PUf+9AJj+3X5zsv+uy4K1x5yvnCPtW/f15+vXr7nszWu927QPJ9R3J1CRSwhxYfl5x7ApwnpeIavq4JHE9DxdJKnv5yTmhufW5mZXpGWUJYUX5aYVpuZUpMelReTUJSUVJwSmxUTmxWbXJz8sij+ZcnL+JL4lPKUtPI0RWKwJ9v3Bc0jIDFAFieTRUsUsf4p2fG5BalxsSEhgfxQOU8hYYcFCCMDpRI2LVoho3q5uT26d//65e1bN4oDBBFJEdJIf7ZCIIqUh6ZEhaVGh6fFhKfFhCSE+0cpuIFCtpzvHxWkiI2QR0WJgkMpQtEdFxdPBl0aHeUfGyMMDxNFhPvHRolCFXi8x7Eje+/f+YnNIFFJvvdv35CJhRPj4zAMIygKoyiM/o1giaAogmIIhKGgFUMmOqIoubtn1W59q+HY4jbaNXRMBcMTMGJBkAkEfo1NjXc0vtTVJ6LTE8j0DGwbhG0dkHkAnOocqYvszOdODVaPdivHjIZRo2GwvblHk6PPFpYq8LrKNE11prImq60ms7UisakgtCVdGEe5pkxhtBSF1BbEVuQmVOXENeYHa4slWYFP1IWSEUPxeHfzeK9qfEA1MdQ4NViuL5Z0VYYg423YTDdmHsOmp7CZSWxmFBvraM0KGVIXYzMDiHUGsVpRyyQC2VBowtxZWRvlB09oUHAcAa0YOI3CNhRGUGRiuDXLUBhlQ6cxCMQQM4LCIIwhVgQb6m3zeVi+eb7yi1lVp1ZPVoSiyAiE/TVjiWEIisIIOjY+WVBYVFFVrtYqAb1WC+i02naNpkup6gF0Rj1Qp1NlF6Qx+MRvCc/24p0+Y3ht4JPWSehL/dnvB3DeD+C+H8B+T8pYICAtZfqs5pJ3vQy/UlfM61RWtOt0Sm2nytiv1Br0QAsANDQatZlAt2tCFT5TfZce73DR/fJpJ7qH1O0Z+64n+7ksjJ2fJyrPja+IzUl8URb51UjRHih3w0zAklG3D3oefFzj4ZgWK8Vn5r5sUNfrOxt0Bj1gGm809ssyax19qj97pN/q1bub0X85clxYj1XZ0OQ+89OU0SOiV+tIhjVeNd8QBuPKOzVqLfDryFJXW12bmZ7Z39ODwiAGmTHEgqH/vZHlv8HSCqPNSk1eUdHY+BgEWyHIBkHImxV9GEEhCLHZIBCC30SyQRAEWcygecYyNTUzMTE1NjYyNPS6v3+gq6unvb3bZOo2GXtMpt729oHurld9fWNDQ1Njo+bJSev0lM08A8E2G2qdso1BloFpVUGF05nGs592Hl/Yd+L9Dof3AccP9Q7L9Q7LAcelwKnFulOLdI6LDA6L2+2WdZ5Y2XX8446TK9vtlptOrjDZrTTarzQ6rNQ7LDc6LjU6/pys5+8Ky19mXxAEQxAUAq0WPp19aOcB1weubLLo8RMf+3N3Nx24tO3Yrc1Hr20+cu2zQ1d2nLyz0/7+F8fv7Ha4v8vh/rZjt7ccvfHpwaur9l1ZuvfaR4cff/4dedsF+pZzlM8cfTbbeazae+fsTdrhwyd/OHP84fVLbKKnlE2S86gKISNMxg3g0wIF9AA+LVjEDJdwQiRsMZccEipKyYrNKE5OLHgZnx8Xlx+bWJyYUJQQlxsTkRoanBCoiJcHxspkkSJZpMg/WiKPkYYlB0ekhgYlBASlBAUmBSYUxIclB8emhcckBEfHKRISQuNjFEFybqicp5BwgqWCqCCZhE0Ll4tFLAqd4O364vGx4wcjYoNjU6MDowNkUQGBcSFBL8Pk0QpJuEwYKhWHycRhMkGIWBIhl0cr5DGh/lFh/pERNLHwws1rd587k/lcToA/Wy6jiYVsuUwSrPDDe574et/jB9fZDKKfr8etm1dCQwKnpyZ/venz/96kBBj2r7GEEQyFMRS0YvB4RxSpYN8fa7f9ruGbZSrabfS1BgRnbAgEojMgMopZx7uUKZr6JMxsQW0IAk0h8AgKWlBoarQ5rassELN1orYJzAxj0yBqG0HB9gkgXZ2rQKe6UEs/YhuCzf3wdKdtXDtmyC+P8BlRJ430V/cbqzpV5d1txT0taabqkBT/R6XxBE1piLIipKlcUVvqX13Iq88lZwXdLAi715pPbywSV2RJK7ODa/PD6gqDmwsl6bJHqjz2mCl7rK9u4pXOMjIwPTVhnR6ZNFZURhDBETVkGQdtFtQ2hdrGUWgahfpGWuI6CuQwMoiBoxg8hCLTCAKh0Aw2olf63ajYOqtt+9tVZ1ZPVoaj8PhfdTQsisEwCkEIMjo+lV9YVl5ZrdKqtHq1RqfRADoNYNTo2lVarVbXBugaNaoqZWNRSoyQ4XvF8+lXT26ueXxjyYsHSz2dVno7r/B8stzr6Roa7kCo5E5huhBoye8CGjq1rTq9vtXYVaMxKPXtRkCj1yhbTe0Z2o4n8XlPM+pdEmt/dJecPuX09CbZ201887HfYwJTmhgdnKyIDX5exDmiYW8cE60fcH/H5rEYvL1g5NKChvv7M4JZ+PTcuCZtg65Tr2l/1WQYy6wtfUBLPXg/b8+j4t0vKg/ggWsho7QSJL7dFtTU6xwLOPDbviDUbnHP+8q12kPyqqKuQ6PSaNUaANACxqqaxrT03O6eQRhGIRhGUBj5b65Z/kssIQSzQkhDc2tOXu7Y2BiMQAgCwwhitYEgCKE/j/LRNxcuP0OCohj6y/4wjEIQBsN/avz80Q2hEITCEIrAGPKmM4xCIAhZrYjNjFkRZNSiLKp5YKd0WN1z4oO+k+91OHxgsF+sc1yhc1ipc1yuc1yqc1ysd1hstF/ScXJZ14ll3cdXdpxcYbJbbrRbbrJfbnRYYXRYYbBfZnRYanRYYrRfbPp7xRJCYRiFEBgKkkiP7Nr/7I6TgCUhkXg/Xn/yw03X+8+pz30Ezt7820+Jj9yYD17Qbz7xe+BCe+BCv/4Qf+We90/3cBfv4M7dwZ+8itv3nduX33ns/85jzymnvfaPdx+9ce0O/vvz33s8vYN7/oBD8mITPYkeTgohg0PyInk6S1hENtET7/JIxiKJGH4UvKtQQImMC4xJDg1LCAxNDApNCgpJUoQmKsISFMGx/gERYn4Aky4k0oVEtoTKkdE4MhrXn86XMwUBrIAYaWRKaERScGhcQGJGVHScIv5lcGJCqFzKDJSxA8VMFhknF7JD5SIOBa8QcQNFHCGLQvbzvHb1YlRcaHB0oDzCXxbuHxCl8I+Qi4Ml/EABW8blynlcfx5byuHK+fxAIT9AJAiUSkODmCLBj7ev33h4z4dGJrCoBCaNyucIAqSyILkPzsXu2IFnT+/wOVS8r8ed29fi46LMM9MwDL85Q/5msEQxFEYwFMEw2IaBo91xtMKv5lRs+afmkytbKDexcROCgmYQNUO2GWgUsxk7dSF1lVIUmkAhGIRHQHgYgsw2y/hQa5G6LBZBxiDQhlowxIrZUAuI9I90FNfnhcO2VxA4CiNTMDKJIKMoOGAdU5en8K2jjTDaj0BDqG0Isw1i1i7UpqstlJtUKRhswsBuFBqEoSHQ3IVMA4baOFVxkG2s1TysGe+rH+suHe0pHTBm9Sqj8yKcGrMIQJV/dYG8JENQm0QpiKNUJZGrgm8lee9piHxUm0YvS2a2ZLDqcwMbil+2FAfVhj+tCHysbknoaMno06YPdVa/HlTPTGuRgSIV4dvqPW817/jnmvPrzTVxqG3yt51I+M2xhCAUBBFkZHw6r7C8rLJGqVVrDGq1XqXWadQ6QKvTqAGlxqBS61UanVan0+u1SlVTcXl+SFSQq4z7gEu+Rff5kUe+GiJ5mh5Lri2O0LUUmzRtHUC7rg1o1yk1elWzSd9oNLXpTXrAoFUDraauNLXhYUzyrfSKFwXKy8QQh3Mul751wXv7333o/czDKySAkxlCK2BfVlJ39butU5/7Q8/5ueDdNdCFD1+dmF1/dXtWIN0nOTO2WdOs6+xXdljKgb6A9KjzTqEXnoX+5Cl3dI6yc6+6xO24HzXuld7tlVBwk6f4+gVzyy3Cpz+wdl0NOvu4Nza7R6nWaDUaQK8BTJU1TakZ+V29r2wIZkV+CcP7TdYsURRBEBhBQAhqam7Ozc0dGxv79cL5z/f9tfyCJfbnFUXQf9V400bejEz/7K8ogqAQBCPgNGZDkClQWd58/5TWYW2n3YJ2+w+M9stNdh+b7FaY7Jf9Upca7Zaa7Je12/1cTXb/hsBf2n++8e8LSxQBUQhGIRSBokODD+3c/fTmXSaZ4e6BO+l41t7hzO1b9zw8vHFe+KdPnnu4e/v6EFxdPXx8CHhforenL53CEnBFFDKLww8UyCIZwggqP4zIVBCoMgpVSiMLJIIAkqcHl+xN8X4uZhLETALd11XGIYuZBBbBQ86jyjhkHhkXLGT686gsipfcnx0WIQ2JkIRGyUKjZEHhkvAYeUiEVBEqDAmXKEIEAUE8RagwMEQQHCaKiPZXhAjlCm5QqDAgiBcQIoiMDRRJGf6B3LBwiUTCCFLwI8IkwYH8IDk3LEgY7M8PlgkiFNJQmTBIzIsJlgdJ+YFSvq+Pq1jKpXFIdB6FwadyxAwqh0Sg+/rRfLyJHjiShzfRw93XxQPv6oF3dfV+4UfF09g0KptKoBFIDBKTx6SyqWQmmcKiMngMrpDt8uzhia/3uTy7z2WRPdycb1y/nJ6WZLGYQRBEfssxxv+p/EWxhFEUsmLQWPdLVt5X8yq2/lPt0UUthJ+wEQ1ss0AgaoNQGwSitqF2XUJRfuDY8Nhg/8zw6NTI+OTIiHlwYNzYWFNTnDpmGxm1TlsskBWGx9CpKfT1QFdtZWGsBXxtQ6dsqMWGWq3INIiMvh7W5GcrRkeVZmQYgkagmUHM+hqzDVnNnXV1qUZ9iXXaODPVP22emLKap23mmZmRDk2NsaV4ZrRr7HU3ZBvBrEMo+AqBh1BbR1W2rE+TiVn0MDQI2QYQqwm09tmmDZPGzLIQp5mBkolXbcOvNJMD9SNdVUPtNT2aVHWSe13oE01zLFAZ1VworchTFOWH56RyKiJc065uqtr9u6Zd/1x9Yb257iUKzkB/3VgiMApDCDI6PpFfWFReWanSqrV6rUan0ei0Gh0AAACg0wI6LaADAJ1OC+h0gE4HqPVAm07bpFE3qFSNalUjoGk26FqN+jadrk2nU+t0gA4wAIBBDwA6ANABGkCnAXQatU6jNJmqjV05us4HgVE/Jhbdz2vFxVd5ECLcXcUe7syHDx75PL4iueGY/P3X8Xbrm5/u7DyxtG/H7KmT7898/+Hk2T+2279T7XQ8zJ/q/jIxrb5Jqdb2KE3TFcYy3xDhbR8PIvW6hHbe+8mt77+XOD4qOktXn+JEO3o+Pn3H8fC3+784/OX2wwfX772zzbGME93XZjC8eWVaXU11bXpaRm9vH4wgEIwgfxbB/F/H8peNb2yAIKj5/wrL/+Af/Ud7/WkLgmAwjCDwDAbByDSkLG+5d0rrsLbTfkG7w4dG+xUmu1Xtdiva7Zf9Wk12S//Fr/b/wPLX54FhMIbBGIqhEIqAKISiYHZK0pE9u57evMmikN08XE86nvzutN2LR3dJ3u50PxzFx4NLJXKpBDLOQ0An82kkMs6DRcDxyXgmHsej09k0BoVE43CELDqHRWEImWx/DodH8uNT8TIOme7rKmL48ak+bKKnP5ciYvi9UVPKJjH93BVChpxP4zPxigCuUEBhMH0kUiafT2YwfALkHBGfIhJQZRImk+7D4xAVATwGDcfnkoIC+QIeic8lBco5HJYfn0dSBHAZNG+xkBYgY9HIHnwOQSHnMiheYj7FX8wg+7oFy0UyPpPq6xEuF0vYNBbJN1DMZVD96AwCi0th8ahUhh+HR6XS/WgMAodHpTEIJAqOTPUhkLyIZG8CydvT+wWe4EUk4yg0PE/AFIhYdCaJyabwBEwGi8xgkeQBIpdnDx1PHvL2cBLy6G6uTjdv/FRYkGOzWd9gifwF0qj/ZbFEIBQBLRg01pcqyj34Yfm2t2qOvK8kXkKHmhDQbJmCZiYhywwMTtiaqwt+uHDhm4O3Thx7cf7Sc44gkkgOuXzZ+cfT34l4DFGkfy3QNDY9auo3aEd1ulGVsb2mqT67f1jbO2Icmu4fmBzoHe3pHjaa+lpqmzNNvXXa7paystSGktSZIQMKDo+MdTSqK9q05YC+Qmeo7RzQ9Yz1dY326TrbWprzm2rT0pLlQhFRq2lEIOvw2KjGoG3vUGenRQAtxcMD+sHXfcOjr8eGOobHhl8NdQ/rKkrCyMPGmumpEStohi2vUXAYBcdRa/twY1hXgRiCTJilEzVrIXMXaB4CJ01Id2mz95mKnb9v2PnP1Rc/MTckYNAU9JteHf0PrVkiYxPjBUWFFVWVaq0G0Ou0OuBN1f3LAgDAn/8EdLo/76wBtIBe96eq0wGAQQfoDYDaAKj0OpVar2ky6Cv0HQX6HpeQlxdjcy9n1Pmm1EmDsoPYAUF+fowHP3FvOIZdPJpyfJds/ZzUr5ca9ywa3vbOzJFZY45vD9j/oeOntQW+P0mCRG7RKTn1zRqNurPNMFYMpN/nCq/gfJi8czLKab7Ht7e+f/Tl2YCDLyK2P3Xdd+PY0XNH7L/7YsfBdWs+X/32kpsrDhe6yAca9UatzqAFDFqgtromIy29r7cXQRAYhv9coL8Ylv+/j/Mf9fw/Ywm2lTXf/QeW/9XyJhkBgiIoCqKIDQURBKwqLjy8c8e9yz8wiHhPr+dnz9k5HNvv8uA62dOZ4eNC8nCieD3jEj29ne/RcC+YeDdvp7t+Lx4wfZ7jnt6ler+g+bh7PntC9vUkeLriXZwZPu5iig/e+S6f5MXAu+GePxAx/NhET7zrYzGTwCV7E9yfCul4PtWH4P5UxiHzqT40vJtMRGfTfUgEV6mEwWH6kvEuwTKOiEVkENzlQjqX5sMme4fIeXwGXsgiRiiEQqafmEMKlfPZZC8xmxgeIOAz/AJEjCAZh8/0kwpokaESMZ8iE9EV/hwekxgaKAmVi+R8Vpi/SCHiSjn02JAAuYjD5VIVQRKRhCOT8YICxWIRSyxiyf0FEjHHX8YL8OdLxGyJmC0SMvl8qlTCEouYIiGDyyXzuBSRkMHlkPk8Co9DZjEIfC7l4d2rx49+6eH6mMemuDx/fOvmleqqMhC0QRD0H5wjv335S2IJgwgCWjB4vD/VP23vgrKtb1cfnl/94uhYS3KvThXhn8ghh3HpsZGSHBFLtG/XN+/O3jv3na9u3iek5pQnppd6+JBOf3NCyGM9wD0uas7vHdFWK3OrOoqr2ot07VUGoFRrLNV1VPeP6fvGOzVdrTWqspzKxIKahGplTl55SlKcrDwluK+5eKxb3dmlbtE3tAI1GqBCqS029Td3jrUbXhvKm/LiE0S1lTFhYSRXj6v1LWVm2Fbe3OjLZnhTffAUdxLVVSBjxmUmF9XXBITLmYoAMp8dJKOG8d2cHv6QVVY8jqJmeMYC2kAIRcGJoZZMXWGkBZnAEDMCj1ghs82MoRYQHTA0uP5Ysu2d+h1vV1/aaGl6iSHjEPa3i6VO/ycsNYD2X2Gp1em0OgOgA3Q6rQ5Q6XQqjU7TotPVm7rKjb3UuCxH/5iTkXlPXpaKg2KjcM9ynnybe+9k0o1TaTcv5lx0CPp8Wc5XH5n2Lurb+tbIV78bdvhj3w+rq+4fDiA/95IEEONKy9p0WkDT0aIbzmqJs3OLOuEqc2I+9COdJ7rvOH1iz8odbjvv+R1wvrDn8u49Dh+v/mL9x1s/W7DB4Q+bgjZfq7vGe12l/dvA8l91QxEEgxEERX7Fsumu4z+w/K8XFENRFEIRG4qAGIygkLalZf+2z+/+eInq60Egup89d/zk13uc7v6Ec3nIInoQPZ2Ink/ZJE+y93Oqr4uQgWf6uTPwriKKF8fPnU/BiRh+LKKXgE6QsEhcspeURQzgEkUUryABLUjE5FN9AgV0hZAhpOPlPGp/brWlAAAgAElEQVSwmCVi+AXwaQohQ8omKYSMCDlfxqUoZOwAKUsmoocFCYP8OUESdrg/L1TKCZGwI+T8YDErVMqJC5EGiVkhUk64nB8kYsYEiSMCBMFiVpiUE+7PCxQyQmXcMH+ev4AWFsCPDpEEy7lBcm6AlCXm0UICxCH+QimXHioTBot4IiYlSMIXcWgsOlEsYvF5NCGXEujP47FJfDbJX8zisYhCLkUmYrIZfgIuRSZicpkEAZckFlC5LD8+l8jnEHgsPy7bT8ynsOg+HIavREC9f/vyGcevCb6uTJqfu6vT/Xs3W5rrIQj89Qz5X7xmif4csgChsA2DQBSFQBiBEBi0QPB0e15C4KFt0fvWRx75NOqOfUm4JC40ZvP6Q/Nnb/zw3S1bN+y/8v33WzdtnT9n9Tuz1t1/5Hb3yUNnL+fwBHlFeU51bUmluqzGWNHYXlbfUVzTU1xpymvWF2m1xVpNgRrIURqLGoDyamVFTHKg85PzHvfOiHweUF2ucl7cFLs8kLm9EOF8Se5eLs7Obs+e4j2f4b2diHh3EhnP4XM9vNxu3vxeKqbRaJ7PXe4lZ8ZXNddGpCQ8J+KdCV5PvZ29SC7x6RHaTmXfWFejrjosO+kFi+TB9haEs49fdZSkJzQNDKp7+wdeT3Z196tVNa2VMc0lMRZwEoVQBIFBBAVhDLGiaG9X7fMfS7/4oH7HnKrvP7G0xGPwOIzCf7NY/trt113+HEuNXqfW6zQ6ANCpgV+wbNPpWjt6aw09QbmV34nDvw5KvRpVQPYPiHjxQ829/W33j6p8nUaSE/pDJPEntxd8uaJ974LO7W91fzPLeH55450jUc+vEdmsx6IwQUp9rcakAVSdrcBYenPKwWdZu5ylBx7eOHZl35nvVh88uGHNl2fWXri1+/53+27u3mK3dtXu9Z/s3vrh5ofvH8ze8rDlO9ZI5f97LP+TBGL/wPLfK38xLBEUBTHEhiFvMoz0mtoPbt9+/dxZmq8Hiej+w+XTx47udXO6S8G7MUleJJwLi4JjU3A0P3cqwZ1Lx9Pw7gw/dy4ZR8W5Mv08eVQfkvcLmp87m4Kj+L5gkzx5VG+a73MBzUfE8KP5uPCpPgKaL8X7eZCIySF5kb2eSdkkLtmb6O4k51J4FBwN7xooZvJYfmQ/V38xg03xpvq6hkjYPLI3A+8m51GZBA+ar2uwhM2j+rCIngoRk4F3EzL8AgV0uq+rgOobJGJSvJ+/YZjg4SRkEgLFTAbRQy5iSAVUoo+rv5gr4tAoOPdQqVDCpDL9vOV8FofqRyf5SEVsDpPEZRICZVwOw4/PJgVIOWw6XsSjvjHyTYPPJr4Zqgo4RDGfIuKReSw/AYcYIGUJuSQRjywT0R/c+eniOTuSnzubQXzm9OD+vZsadSsMgX8LAT6/hO1ZMdSMoVYUhWEIgUAIslkQa05c4qkVn9svXGO/bO2pTbu9H3o9vOu3cPm+2e9tP3nmPpNBFvAIrs/vub1wdnr8XBEULgmUC0M4SUWhDeqiZk1Fk66yqb2msbO2HCjKbUwra8uqbM0sr0qtq0mpqYusaoqraatMycsl0vycb533PO/ofuzYo692P/nm6592Hbyw48S5Pefsdpw5svXk/k2Hvtry1Te7Dn97+NTZo2dvXLx77eK9S+euX7xwffuOfZs+33HqwqUf7t675vT8irPLdTeP+zjvFxQ/mpgZlxKelB4mEOBfpscFJkbjZHwXKesmyf0RjfgUT/EiCPi8EF9vr9s3TgbJX9SUhqO2EQxEUBCFIdSMomYIgQc6qp+fqdqxoH7HnIofV1taEzBwCkWg3/AI/HVh+a+mYf8tliqDTmXQavRqQKfS6dQanUapBZT6jkZtZ0mr8aki5jAn7BtJ0iNJoNz3TtGDI8U3jhcTCKNtANSra+I4lR5bbfjyA9Xu2TUX1mU9OSZ+fpfOFtxlyh9KY9Jq9G3GdiWg7FEbpjJbig+7l66593LtrSAHTzElkOoffvDY1S2Ljv/45aNbh5wcdv6w4dNDKzd++fXH+/0/u1a62an1R/5ote4vgCX2yzTpGyzz8vL+XSz/o8f8txv/81iaMRhBZsC28n9g+d8pKIbCGGTDYAuG2lAMQbGJV8NHd+353s6egceRCR5Xr184cnD33RuXXZ0fkHzcPV2eero8pRFx3m5O3m5OdBIO5+aMc3NmU/A4Vyeilyubgvd8/pCEc2GTcTjXR3SCm4CFx7k9ZJM8hXQ8zceFR8GxiZ6+Lo9EDD8Zh0zFvZBxyAF8GhPvHsijBXAobJJXoIjpL2ZwmXiFP0cioIo4pDA5L1DICBDQgySsQDEzRMaNVAjlQrpCxIwKEvvzaaEybkSAIEBAD5FyYoIlcj4tzJ8XGSiUsEnhcn5UsDhAxIhQCEP9uYESTnCgOFguCpYKQiSCEDE/RMwPl4kUIq6/kB0o5fuLuTIRM0jOk0vYgTKOwp8nFdKlQrpcwhZyyTIR45cG3V/MEPHI/mKGVEgTcIgiHsVfzOCxCHw2kc8mXP/pux8vnSYTPHhsytPHd58/e9xu0iEI/CuW/3unYVEMQzEEwRAYfZPvDrXAEIiAIGhGQEtGeNaGuXtXvbVx9dtrT+/9rjS7lsd7uWTt8bfe3XX1MYNF9/FyuyGREGqaiiqbq2vUrdXa5hp9VW17UaOhuF5T2AyUKE2VSn1Fs6asFShvUhU3q0uq67NEEk8Pz3OJCbwA/6BzFx59efi7Q0dPHT909vS+C+d3nb645/yelYc3Lji4buE3axadWLfMbu3S47s2X7h+7pnTdS/nm77Ot4nnTt7bsObwqpV73n/v0/nvrfto0/5PD53a7nh5/6U7R356+M3Ve4637p27ffPH+zdvPrxx5fKFW3fu3njo/N2tB+fuPTh//+7FO3fOfn/t6vUnFBL1hfPdY4c/49AeNVQloLYhDJpBrTYEgm0oCMEg3Kevenqycuu8+u2zqi6vsbYlYeA0iv6WF0e/MZZvUn3DCDI6PlZYXFRWUa7SqH9DLJUGncqgVRs0gE6t02kAHaDV6dVAuwrobNZ2+qfm2pGk+xgx5wRhfnR8iNv10GcPJBRJdGpxSWulrlBcf39v88ElzXafZjw7x+O4PWTy7vKjLvjJKC+z6gwmdTsAGLWmZvV0nrLlIqN0xc3yNY86H8W8rhzs0Q8/dxXaffXw0QXKyU3fnzp0Y9n6vRs3H3z40YncT+7mrbrZ6hw00mQyAjq9RmvQAnU1tf/A8h9Y/nsFRTEEwkAbBlkw5A2Wtkmz3f6j57+xZ+LxZIL31WuXjh7a++judR+P5xw6keLnRfXzYpJ96UQcneTDY5KZZF8myZdHI/NoZDbZT8gkcym+bJKXgI5nkjy5dJy/kMpj+AjpeDGT8CauR86jcsneCiFDxiGLGH5BIqY/lyJjkcJErHAJh0/1CZZyAmVsIY8cEiSQiGhCHjk6TKqQsqUCapA/Ryaky8WMiBCxv4gu5VMjgsVCDslfSA+W80Qckr+QFqEQCtnEIAk7VM7jUHGBYmaQlM2n+wZL2AECOpOMC5DxRVw6g4gLkQrENDKfiA8V8/kUApuCV0j5bJofk4rzFzNoJA8uEy8T0cl+rjyWn5BLYtFwAg6RzyawaD5CLkXAIXMYfmI+7U2DzyYJuRQ2HS/m00Q86g8XHG9du0ghevLYlPt3r+N9PQcHejAU+RXL//nj+z+HJQpiMITBKIJgMAaj6BRim4LNMDSFDg/FUcM+fefoin/evuatjZf2XqQ70dne4iMHvp//3hc/XfPiU/38cPd5ElytvqTCUFOori4Haqu0JaUtqZnNsaktMfmqpBJlamF9cq26sFpTUq4uLddVpVenMMUuDx4eJ/s83rnhyPtz98374NDcxftmLdi7YMnxJfMOrnj/6JL3ji5ZcHzhgpPvv39i3rxj8+edWLrozKpFX69ZeGDLaoc9Wy6tXvrNO7/fOuvtTbNnbZ4ze9Osd7bOfm/3u4v2LVj+1fKPDq5as3/zxkP7dn5zeM/Xxw4c+/qr40cPnj544Pz2HfbrP/ty/cYvTn97kcbg3b37xPnplccPzn994HM/14c1BYmorR9DhzDbCApZQGgahibhrpbqh0dqt81t+OIPNVfWWdVpGGj+bQ/5b40lirzJT/LvYgnodf9JLP9FXM+fsATUBkBt0Kr1WkCn0em0AADodPr/j723DIpr6/Z+s+OuuEWIkQQIGiCeAME1TgRCcPd2d/duXBLiIe6uREmCQyAQYhBcu3tZ3w885znnvfeeurfu3futvavOqPlhVNda/WGt1evX/zH/c8zGptbGxi91Da1vq+sSxcW2GaLN9JKjTDGKREGTBUmCszEFl1LKC/JO4u4R/Z+FOj+NDBaRMvYLWdu4eTsJecmy87c+1tZ+rav9XN3QVNdW06B50/olp/SKedgDs4gP26mai21jz7vun6iM2UvGpqi8t0QsWbnZZJXzFmOnUsPQWqPjd5cdqxNc+f6huam2rqmufhyWN65d/x9Y/g8s/y+BIDpoHJZjOliD6GBYh6jh3Z6Bu939mDgCnUyICD+4daNjQuQhbGYSg4DCZSUTUalcKh6flYzPSeHS8MScVFxGModExGWkErMzhHQiISORjErhUdGErHg6Pk3MwROy47lklICGpaJTuWQUh5RDzEpU8mlKPo2KTpVxyAoelZqdnMelKTkUBi4jV8wU8cg0SrZKyeWw8Qw6uqhAJOSROUxcnpLHYxPYDGxJoUQsoIoElLISGZ9LFP/LDUsUCyglBSIuC6eSsgpVfCYlJ0/KLlTwBAxcWa6oWMkXcSj5SpFCzJVw6GUqWR6Pncdj5ws4Ci5TKWQXyIUqKTdPwcuVcxQSpkrGHpePuXJOvpInE9HzlTyVjC0R0HLlPIWELRUy8hR8pZQjEdDlYpZczOKxiGI+jcciBvu7x0UfZlAxPDYlMuIQl0Pv7elEEHjc4PNPh6VaB2p1IALCOo0OgZFBBBiCBqGx7v5Hd8nue+ymWrnMsQlYvMHXYNX+5TYei8x3mllbzV7lttLdw8nd19OTwiU8aXjytPXl85aXr+uf1Nfda/p05U3t2RfN5943XfpYd/lT9fVPdffeND59WP/s7ufXV97ckhbS4hICKLiMFcYuC2dsmTN1w4IZa/WnrTKavE5vsu2iKdYLp69dOMtq5uSlMyctmzdlzYIp1gsn2c2faj93qv3sSQ6zJzlN/8Nh6gT7KRNsJk1YN2XiuskTbWZMdJz5x/qZE1YbTF1rOdfGztBhx4pNjoZrLWeb680xmzrJePokyxmTVs2aajll0qKdO3xFYmXEseP797kE+dhsdlybcvz4mSJ5V8ebkcHqkf7GscHO4aFfmuFf2rrHTyMc39hOf7d+0pujK7T112FA/bd2w8IIDCEwCEO9/X33Hz74c2HZ0NTY0Fzf0Fzf2NTQ2Njwr1Mam5uaPjc1fm5saK6vqb3x8sM+esH6ZOa2DHoomr2HIPdnlXsLygIlklQpWkwKu5oRfTIzIzIH7UqlWaPp/gTxxefVVV9aa1o+NX6ubWisbatv7Kv6/C3vVrlDxDnTfRdMDvxIKP+cc+7UYUG4zRE/xwNrzN30DayWGVrFzHd7uejg6xm7n+xA/br+4Wt1U1Nt3biy/J8y7P/A8r+Jf8ES0IEaBNbCOhjWwVrkSGhY4E4fSg6aSyXHHDuyY6PjsQMhWUnRIiaJRUQRs1O4FCyHjGHis7kkDAOTySSgBTQKk4BhEdAyNo1LwrCJOTIORcTACxl4KYfEp2EVPGqeiM2nYuUcWp6Qxadg80ScfBFHyqbki9gqAVPBpZZIuKfzpDIupTRXVJQnlArpBbmCAhU/T8krUPGL80TFeeLiPEm+kl9SIDlVpsxX8MoKpadKlUW5wpJ8UWGuoDhPWJwnKi2QluSLSwulRbmifCm3LE9SrBLlS7mnixQn8qQqMfdkkapALpTzmCfzFSoBW86ml6mkYgZFyqGfLFCIWGS5kFGg4LGpKAmXki9lMyk5Yh5ZJqDxmXiZgC7lkflsgkzEEHLJ/1aWXAZBxKPJRCwRlyoXsfksio/71sToCCYFx2WSjkeEFeTLBwd7EBgAx7tbwX99s7u/FpYAoNP+C5YQMopoALgX6Pj0OieBt8F160yDQAubuA0esbau6Q6u4RarUpx8tuk5Lfljnf6k9ZaLNx6NT71d9fRJ07Oq1ufVH28+Pc9/UUZ8cZr8+jL7QTH2w0X++wviT7dKa1/frKp59qL+9bWnt06cVhGoSVQGcYm529ypDkZTrbYbrwleYB46y2L7PEv3RSs3zTP1NFm63cDEfsrMjTMWei1a6jLZxHym9fTJ1lMnWM+a4jRzktP0PxxmTnKYMdFm6oQ1kyasmTxx3YyJqxdMXmE+a/nOddsDnTz2uHnt3egV4OK+3GjVrD9M5k1aM3XCqql/LJ8y2Xi7e1Bh2fnohKSDB1y2bTTfYLP62L5DIhbl0Z2yyqclzx6eeHq34vHdSy/unK85JazwW/zaeur79ZNfHVkONN6EQa327wxLCP4LYdnY1NDUVNfU9B/LNZuaGhqaGhubm5s+Nzc2NTc0tjU3trR1lN99th/HtjsY63I80zWRuClHsBUv2Y5jB2DRhzJiMhLS4uLQO+OzbJPT9lGoJTdu1rS21LR8bmhsam5obGlu/NLY2P6x/vejT3cSOTJzv9MGwTfMDl0xP1S27IjIKuKIifuWqVb2Uyy8Z67izdl6f37w+cV7XxFL+163ddS1tDY2tTQ2tTQ2/e+H5X8E8t+HDkEQ3b86+SD/PvK/OGn/66Hjm2PoYBiBIVgHQggEqxEYgEc1NY+ronc1+ixu8zZo9zZs9TZt8TFv8TFp8TH5z0YEXsZfvE1aff6jE+z48DH+/B9583juZ9Lsa/rZ16zZ16zZ16zNy+yL93huOp589jVr9TJv8V7c5m3Y6rvws69+q7dpg8/Kh+E7Hp8Sfax7A4EADEH/LFjqdBCiAxEEgiBIC0CAFgY1cExEtNfWHfiMDAmLlnT8qMdmp+ij+9Dp8QI6gUVEUdDpQhqBic2i5qRJGCQ2LpuSnSagEik5GeTsdCmLxsDmMLA5QhqRhs7kU/ASJoWGzuSR8WIGhY7J5lPwSh6LkpMuY9MUXCYlJ13CpMg5dHJ2mkrAUvDoNGxmvoQr49IYhJxCuUDCoXAomBKVWMKhcin4sly5kEkWMEgn8mVyPkPMppzIl/LpOAmHXCjn8mg4OZ9RlifjUfH5Un6+VMAmYfIlPJWQwyFjC2WCXBFXwCAVykVSLl3EpBRIBSImRcggF8qEfBpRyqEXyoRiFlnKoapETC4VrRIy8iVsAQMv51FVQoaIScgVsxQCmpRHyZWxpUKaVEhXSNgyEVMmZOXKBAoxV8JnyYRcNo3k77kzLS6aRydz6MSYY4cqzp3Ujg3CkAaB4X9viPRX3+C/sgwLQDqtDoJ1AIJAEAANIKPtXZdyb3nal25xdF9ktMl4lZfVlgMb/A+v9ww2d96/2t9uznaDCdvmTvCcM3vzxl1hd6oqXzY9q6q70/DuwiVhfFHKruuUI/c4MTep4Y8FCYo471PUmKbKiuqqO1UNL16+f/K88s6D5xUsCXu+kc3cmTYWU03T7R2U69cWrFyNN7ekrrbONjenW6+mrLVMN5zHt7UqdHPJNrVYM3vVlMlrZkyxnT3VYdZkh1mTHeZMdpg9yWbmH2tmTlg1c8JS42nLjSfoWU6ebz1jvt2c+Y7zFjkuMLBZoL9s2txFExYsmrhizh/rpk1eM2nyEpfNgcqi88fjU44c2unqYLZ+9dI9AYGlBYr+nuaRwcah3saBzpbun0293+r6X129f9D6hfWU9/bTXh1ZBTbdhgEtoPsbNyWAYAiCIRACe/p67j+4//Tp4/q6T5+bapsba5obaj431bU01rU01LU01H1urGtprPvcUPu5sfZzQ01LY+3nhprmxtrmptrmxprP41aeptrm/zI+N9Z8afjU2lDd2lD7uaH2c2NdU31dc0NdS2Nda2Nda2Ptl8bqpur3rU11dx49wPAFHlFxdvvC1+095hiWuOFQuvPRVOeI+O2HUhxDY7fHpidwmA/uX+5oeNna+LahqbGlvqO1trmtsf5LY+2XhtrftQ3frz4+5RWrnL/9ymzvh3ODH+sdvGIUxp+3S6C3izl/C3uu20m9XblGHqej8e/vPR+oaftR19xWX/elvqatsa7qzeub16//+P4dhmAIBBHkX20JdH8hLBEIggEAhGEYAAAIAmEYHC9AQf8KGIaRf23yBSIQiIyXpiAIgmEIBLUwDMIwNN5UAgJhEEAgUAfDCATCsEar08AgqBuD1WP1d6titjT7mHzxNvvuYfHN07TZz6DJz+Szr1mrj9kXL7N2L7P2XaZtXmatPmYtvmbNfmbNfuNcNP7sZ9LsZ9LsZ9rka9rkZ9bkZ97oa97sa9Hot6TWb+l398UdHosb/RY3+Fl83WXR6GfR7GPR4bG0xWtVm49Bq9+8Zj+jVu8ldb6W94/teFSu+FD3AYTHEAT8fyOp/z6whBEIQgAEgeDxFoUggkBITlqW++YtqORkMZOaERe5w9V+b+CuuGMHyag0QlZydlI0C59DSEvAJMXwSRhKVgoqIZpLwpGz07GpiSI6mZiZiklJGEcjJSdDzKCQstLGYckl4f6dqPhsOYfBpxByBRw5hyFmUvIlXKWAKWFTiuQClZCl4DPKciX5Em6BlHeqUFGiFBVIhOX5uQUSUZFcXF6gPJkvP5EnPVuiKpLzygukpwplpSphqUp6rrQgT8w7U5x3qlClEnLKC5Sni3JLVdJSlbREKSnLlZ0qVBVIBUVy0cl8RZ6YlyfmjX+SJ+YVyoT5Em6hjH8iTyznUQtl3CI5T8GnleWKiuS8XBGzvEBaIOVIeZR8BVcqpIn5VJWMKxUyxHyGQswVcmgCNl0q4OSkJ/t57EiLixGzGSwqPjEm4t7NyzA4isBaQKuBQeifDksEARBECyMwgCAgDMCabrDl5dukoGcuhme3rNtkaL5Mb52JyQ5TM29LE491hjtWL/AwnOEza0rwzD98Zs3avGnX/ltvHlU233lXX9FYe+bDXd77S4T31+jPL5Le3WY0vJReLE2+ehH/qeHc67qKFw3X3zbcf/G24sWHS+IC0Xwj23mzHc2mLI21sROtX1dsux5jZMa3cSAtW01ZuS5pgUHM7Ll5Lm4FzhvwS5Ytn7Jk8qQ1M6fZzZxkv2iG28KpLgsmOy6cZLfwD2uzCSutJy0JNd+wW39VwgrbowYm4UZmCattwsyW+803CFu61M9k9ZqpK42n2E6fuHbS1BVmS138g6Pc3Ly3b3J1tFnhucM1OMizqFg2MPgDAvoQaACBBiG4H4EGte3vH0c4v7CZ+dZ+xuvwNWDT3b87LBFYA8NqCNL+7vn95OHtt/cudr29Mfzu4sjb8yNvLw69vdT3pmLoVcXgm0u97y4Nvbk89OZS//uKgXcXR99cHHx3ob+qov/DpYGqS4NVFYNVFQPvK/qqLvZUVXR/qOj6UNFTdWnk7eXht5cH3l/urbrU/eFy14fLv6uu9r6/2vf+2sC760NV1wfeX+l/f7n3w/XWVxVXynk0XGzEAc89PhtDPDb6urv6+mw5FhZCRCdfOi2veXZ25OPlkXdn+6sudFdd7X9/t//9rf6qa31VlweqKkbeVgCVVzpE3NNuHvzZq5Sz7UpnbS+f4Vs8z7dorkfxwq2qBU7ShesqPEO+nCro+XCr98XVwdd3ht9cHX5ztu/9+boX1+7cuPqj4xcCIDqtBoGA8Xe67i+DJYIgIAgAgBaCAQBQQ5AGAMdgGIBhUKMZ02o1IAghCAIAkEYDgCCk1QIIAqvVo2PqYS0wCoJjEKzRaMYAAIAgGNDCMIQAWhCCQADUICCg047DUjNWf/dDzOZmX5MWb4tvHks6PE2b/fSb/Iw++5q0+pi0eZm0e5m07zJu8zJp9TFp8TVp9jNp9TZp8zZpHZeb3iatPqYt3qYt4yj1MW3xMf3sa9rgZ9q50/SXh2mzr0mTn1HHLuNmX+NWH+Mf7hZtnivbvfVa/eZ99jX+4rW00dvy8ZHtz04oq2s+QZD6nwZLHYzAEALqdDAMQxAIwSCMgIiAyXbfuDEnOUHIIGcnxeza5hp5aA8JncYhY7kUHIeM5VPwYhqRjcuRMSliGpGNQwlpJDGDMj44ROw4AiVMqpRFyxfxJEyqnMPIF/FEdLKYQSkQ86UsWoGYXyDmS5jUAjE/X8STc+hFcmGhTCDn0UtV4nwJTylgnS5SFitE+RLeqUJFsUJUqpSdzFPJuexiueRcSYFKyClWCE8VKlRCZrGCX6oS5oqYpSrpyXyFUsAuy5XlS/gCOqlYIc6X8HlUQrFCLGHTaNjsQplQyCAz8Kh8CZ9PI/KohFwRl47L4VEJKiGHiskUMYlyHpVDRolZRCEDzyblSNgkAR3HpaBlXAqfjuXRsbkytohH5rOJCglbyKWwqDiZkC3k0MQ8llIiyEpNDPB0z0yMU4n4DDI2LTHq4d1rWs0gDGtAQAsBIAIhyF/fxOcvWzqC6CBABwNqHTykg7WIRjf0o/ec7LH36o9OM885msdt8Tvgl7rNj7rMKXXynB3zZrvOnuIwdfLmiZN2zpu2Y/q0Na47PK5Xnn/RWvHy86nXjaXvawreVcnfVue+qyt8/kn6okH2pF5c2Zr/pCH/eePJ5w1nKxvOVtaUPn1XIFYx9PWdZkzZZDLbzWfNtoMr7A4Yr/TRX3ZgpXOopYu3kb3rzOUuc5eErd4YZbvRx2iZ8YzVUyetnzXFacZER7P5nsYztulPcjWctMFwosOyCZbu05bn2HhlL3ciW9lillimGZvnrFx33HRlvMVysYtDhtX6DZPNTSdYzpq4eupUqylTl8+YumzGH2bzphrYrrE+Eh56KNAjY1MAACAASURBVNzvxJncodEBEIRgCECgYQ00gEBj6tb3d49ueGE397XdjDfHbeDWh5BWq4H/xrDUIWoYGoVgoLu3u/LBtTflrFpFzE/Jnm5xYKck5Ltkz3fpnh7R7l+yPV9Ve7tk+zrFu78qQjvkwT2i4B+ywG+ykO/S0J+SkE5JcJckuEsS/Ese+l2xp0O5p121t0MR2ikO+iUO/C4NbJcHtCoC25TB7crQDnnoD9nuTumeLmlopyzklyzkuyLkm2J3uyK0SehfRdn+EuX6LMPpUarz3Qy3lwSPak5Qi+zAV+WBr/K9X2W7v8lDOmRB3+TBHYq9Hco935TBPxX+nXL/n0K/Hv6ehjTPM5uXSSz16AsMmHOW8xetZs+14C80zLM0v+Fh9xV74Lc4vJUf8jPv8BfJ8e/CAz8lvq2q3c/LcLcvlP3o6NJpEZ1Gg0DavxqWOh0EwxoQ1IyphwBQrdWOabVjGo0aBEEQBAAA0KhBCEQQeHwPNQgEAQDQjI0NwbBWrRnWAqMAqIZhUKsFtFoIBBC1GtBqAQgC1ZoRCNAgAAyAujFYo66/WxW7udHPpMnXot1z6dddps1+Bs1+xp99TVt9TFu9Tb94m7Z5mbT+q226abOvaZuXaYeXafsuk3Yv0zYv0zZv01Zv01Yfs1ZfsxYf01Yf4xZfw2Y/w053w18ehi2+hp999Tu8DD77Gnzx0f/hYdruubzdW6/Fb/5nH7O2XZYtXpbPD2+tLJXXfapGAC0CQ/8sWCI6BNHBOh2MwDAMQjAAQ2qgRJW7w801JylBSCfnJMfu2OgU7OOekRhNQWdSMVk5yXFUVCYhLSk7NoqLx9CyMzJjIqmoTFxaEjY1kUfGY1ISMuOiOEQsPj0Zk5IgoBLRyfE0dBaHiB1PlDwWLi1JzKCo+GxcWpKASpRzGOiUBKWArRSwCVmpuSKuhE0jZqcVyUUiJoWGzS7LlYlZVCYecyJXKaRT+VTy6cI8IYMsYpJP5svYJLSUQy7LFXHI6FwRt0QpEdBJRXJRvoTPJmGLFeJxTJYoJePfXKqSqoQcKYderBDnirjjp8h5zFwRN1/Cl/PoKiGzQMpR8GklSkGhjKvg0wqknDwxK1fELFbwc8VMlZhZoOJLhTSZiJGn4EsEdCGXlicXykUcmZAr4bMToo8F7vLISUlUifkUfE5SbHhpoezVi4ftbc0QpEVgGAIgGPrLF1r+iU/R/3kiBQR0kFaNgP06SAurodb379NCHm9cULVu4g3nJfuW2jutClxqHW1qmzDPJMBIf5vxok0LF26dOdtVb56j9RrXfWE+996pzr8iXq1mXH3PuPqW+eiz9EVb3qv2vMovspdtwhdt/Mp28ds21Yfmwk+1Jfef8s/fxpRfyhJIcIvNts6e6rVwjr/VsgBnK7/Vhq7rV7mvW+npYLvHZu3edVZ7nRwOuzjvt1m7a73tLsslu2ZOcZ41xXXO5E3m833MZnkYTdxoOmmT2US3pROsNk1fddBiwz695ceNl8eYrTi4yGyf4fLN0/X95+rjLBdHGy2z+8PIeMKyeX+snTph+cyJy+dPXj3vj5ULJi52snE5FnMwOnnf6QsFwyNDAIBAIAKDag00CkFqdVvVnaMuz61nv1g/9VW8I/ztCQRotOD/cg3/f96OP9vgA4MADGgQpLe/9839C+/ys2sZvl0kuz7C2m6CdRfJroe0dgS3po+wppO6ZoC4doC4tpO2rpO6dpiwpoey5jfFppe0fpBoPUpYO4ZfO0KwHiLaDJDW95Nt+sjWA+Q1g+QVg+QVA+QV/eQV/ZQVfeTl/ZSVA6SVQ8SVI4SVYwRLDWHpGHHpCGnpEHnZIHnZEHXFEGVlL3ZxL2bxENGqj2zdS7buo1j3ktf2ka0GKFb95FUDlJX95BUDlBW9FKseqlUPdXkfdckAZckAYckwfvUIZn1/mlPbkbW3d5gUuhiIbWbkOsy+GbCkNm7DL8zWbsKmPpLzANm+C7/uB2Hzb6JzN8nqC8PxbUHi4wv5vzp+6rSITgtCMAz+axnqXwZLBEIQEAQ1AKD93dXd29M/2D/6te3nj2+/QQDWquHursH21s6RIbVWA4EArFFrv3/72dXZNTQ4AmiBzl+/uzp7Rke0/X0j3zs6+3tHtGpYMwZ2fP0+PDyi1WpACNZCOjWsUdfdex+3pdbfvNp/aZP3ihbvxXX+xg1+Zg1+Fk2+Fs3jw8e8ydei0c+iwc+iwc+ixdvii9fiVi+LVu/FLd4WzT4WTT7mTb5mjX7mDb7mjX6mTX5GTX5G33YZtXsZNfkZNfgbNfsZ1/sbN/uafPEyb/Je3uxnWBeoX+u/pMl7ZbOX5cvDW16Xyuo/VSMAhPznnOv/l4v5X+N/p7JEEAgCtIB6DFSrgaHhipMntjo5ZMbHCmhkbHqS1/aNgV47xmHJwKNQyXE0dBaXgCWkJrGxKCY6G5+axCFiuSQcJSdDSCMxcShSVpqSxxqvxIoZFBYezcShJEwqh4hlEzAyNp1NwCh5rHH1qeKzlTyWnMNQCTl5Yp6cxyxWiAtlwvF2dOP5yXzFyXzFyTzl2eKiEoX8VEHehbKSMpX8THHe2ZL8IrngVKGivEBeJBeUFyjHzzpTnFckF+WKuCfy5AVSgUrIKVaIVUJOrohbrBCLmBQxi1ooE4qYFKWArRJy+DSijMsQs6hcCk4pYMq4FD4NOz5PySRkSTlkPg3Lp2HlPCqXihGxiVIhjU3HiPlUEY/KpuNEXJqATeXQiSIug0khHNoXGuzjhc1IUwp5uJy04+H7s9JimTRc+cmC7t8/dQgIgcD//zfm/2P8dbAEAUinGQOB4VGdGtIODd4oeBJo9NTtj/frZ99xdIhctXXVspAl1keX2sdarjzisi58mWnI4qW7/bwiyQL5xRMlKkb4mw+pVxv8z3zwPv0g5ML9w3ebkh7/xj3pxLz9lvmpI+PjT9TL7/jK7+zH1bT7j/BXL2AePRBeukHMP0ldssJt7hyv+XNCZ0z3nD7LfcZMj/nT3KdOcJs7Y/v0aW4z52yeMXfTzIVbJy/YOl3ffcY8t+kznKdN3Th7yjazeT7G07ZYztpqOW3bkknbl052s5+/xXuFf+Aqf3eT7b5LA3xX7HFfHuS61H3jko0eZvYbjNwMptjPn+i8cIKt0YQVJn9Y6k9YuXDiWtMJppvXbzkQHRkUFnzt0intcB8AaNQIpIHhMQ0IwWPqr68eHnF9ZzX5qd2kSrKPdvAVBI3qtOP+jD+n1eGfDEsQ0Y3AyCii6+vvq7p7qk4V9YvuCuJMEIweiDPRECwg3CIdaiGMWQjiFupQCxHUQg1hkYawSIfW1+L1h4kmw0QzDcEQwi2CcXog1lCDMdFgTTVYIwC3EMQtHCMZjZFMNAQTAGcM44xhjCGCMYIxhjBGH8YaQFhjAGuqxZqr8eajBPNhovkw0WIEv3gUv1hDsASJljDBAsKZglgTCGsM4oxBnLEWZwjgjbQ4Qy3eaIxgOko0HSUajhEXqUkLxvALAKIJiF8CoFbAuPVakks32uEnxqmbummA5wHmBY3KveGiQFixE+JtUFOsxwjrIPxiiKDfS1xcLw97fU7y+2s7AsIwoNMiOu3/ism/AJYIDMIwgAz2jQi5Somg8Fz5LX+vsMMHEj69//KluScpluDjGXay+OrwgAYY032qaoqPyTh6KO71i+o3L2sPH4jBoZh1n76KecUBPofz5Gf7fqvrq1uS4rKePnoNgLAWRrSQTgOpNXX3qxJ2VocsfxdqVRto3RBo9SnEsiZ4RX3IyrrgFf8aQSvqg1fWBa+oD1lRF7yyPmhVY5BVXcDKhuDVtcErakNW1AQvrwmxrAm1rA6xrA61rA5dVheyvCnAsjFweU3I8o+7V37YvfLD7pU1Iavqgqw+haz9uHvx231LXu9eUxNk0xSw6mXE1tel0tpPNRCIwP/9j+HvC0sYhCCgr7vr+aOHz27ffvf0iYzN3OponxIVwaeR8Jkp/p7b/T23ZyXF4TNTqZhsUnYGE4diYdG45EQ2Fs3CoLDJiQxsDjEzFZ+ezKcQKDkZxMxUEZ1Mx2SPw5KUlUZDZwmoRFJWGhOHkrJo5Ox0OYch5zCImakyNl3BZeLSkuQ8lphFI6MyixUSKZvBImDLVHIelcgiYsvzVQIaWUinnchVsQh4KZt5oayEQyLIuMwiuYiKyZSwqUoBE5eRmCviFsqENGx2kVwkYdPouJxCmZBHJbCImHGhyacRC6QCBh7FIePGEyGDrOCz2CSsmEWVcugMfI6cRx8vwOZL2FIOWcjAKwV0EZMg5ZCVAjqPipFwyXIRncfCy8VMEY/KYxEVYg6PSeYySBI+m00jHd6/O9h7FyY9NVcsoOBzEmKO5mTEMWgYoYDW0PARgbVazahO9w9WlgAI6wAtBI+NQUPw4K8m4vEn22ZUbp7w0GriJbu1R1e6rlgWssI2wnj5oXnzdtkv37dlU1p0ahGNVUTLP3nx9GkpcW9DfcLT1s2PWjZW1vq8qg581hrwuO3Qo6b9Va3+bxq2v2sLff8j50YlkcE8nMdMKyBH3jwRXyoPYVN3r7GyWWm1Z+naYwYr985fGjRNz2vWQp9ps7fMnOM6a67DjFnr5sy1nzPHedaczdNmbpk8a9OU2VtnzPScN23Xsvn+q+fu3LYkaIOBp5tJgKO+z7o5W12M3W3mbrCZtcFm5hbbOZ7Wcz2s5mxZN3uj/axNNvO2m052Np9oZ/WH1YY/lm6bunTz9KXe5k4Rbv5BHj4JuBT3oM13rhSrOxthqFsL9kDwCAyoEW3fWMPd54edqq2nvHadXiM+ODb4CoLG/t6w1OlGYWQY1vX19X26c7JZcbSfbodgFyHouVqcyRhxKUQ0QbAGEE4fIOohGD0YozdGNBgjGkBY41Gi6SBx8TBuMYgxRlB6SI4+jDID0ZYAZjmItkBQBhBm0TDRcJhopMaZgBhjBGWMoE10aEMEY4Bg9RGcHoxegKDnw+j5MGY+hF0AYheC+EUQwQDG6cMYfRilp8MaIjhDHc4QwRnBeCMQow9g9ACsvhZjoMUaanCmGrypFm+oJehrCIu0JL0xnN4Y1ggirdDiV4xmL9OiV2kp9iNMl37BNuDUQW35fu3pg2BpCFIYqOG6gVRrBG+EEOaPEExa5PvenRP+/voFgWAIRP53wBLWIZAO0ur6uob2hySE+idsddnvtS1yzTKP1FhORqLAVM95qcnG5RYbn9yvBkZ1NKJ8+8bdG9b7RYShY8JJ1qs8NjmFZCRy7db6uW85sm6l+/OHzXiUyHr11oqzDwAQARAEhnUAqNa1vvrFiRrAB7ejArty9g9iDvzGBnejggZwe7pzgnrRIb3YkG5MSC865Hd24ABuTzcq+BcquJ966BcmpI9y8HtOwG9iaDcptJsU2oUP6iaFfscH/cSH9uH3d6F2d+bs/oHa00UP/0I6+IN8uBN/qBMf9h2/p53o/YUR3EoJ68LsH80JaCUefHlSWvXhowbWgf8oWCI6HYQgAAIDgOZj1VtMRmpa9PHMmKi93p6bbNYmHjvMp5MIOWmBu9z93LfHHzuanRhPQWWnx0YTM9NxKcnpxyNJ6Wmk9LT0qEhKTgYpKw2bmkjHZI8bfFh4NCEjhZCRwiFiUUlxxMxUHhmPS0saxyc5O11EJyu4TCoqU0QnyzkMBjYnV8jPFwv5VPLpwvxCqVjOZV8qP1GikJUq5Y9uXDtfWlyen3e74uLJvNxTBfnnSoqL5dJSpfxcSaGCzzqZryhVSaQc6ridp1ghPl2UW16glPOYp4tyS5QSlZBzqlBVKBPmS/jlBUqlgJ0v4Y8XZstyZeOis1QlzZfwZVxaWa64QMoplHFP5kvyJezx/N/FWBGLmCthqaQsAYcoFzPFfJqQS1FKuCIuXcJnKsR8FpW4LyRgX0AAISurUC6hElAJMUcJmBQWA02lom7frhge7oVANYKAf6rn4/8m/jpYwrAOhkAAUY+BPWDzm8pQ10qnSZUbJzx3nZ27YlGc3ZZNG6JW2x5bZBw8Z+bWVcZecUm5afSLu49nL9kc4B+8N+Woc83bsLc1Vu9qllRXrav5aPemYfW7Rtc3H+xav1o3f7WtavV6/DGLRIvcv8Mzbcc+SZjfM0ngNborLWylyxILZ8e9qzceX7712FLnsDmmXtP0ds3W325gtuXg0ey4RJyLW8ACPZvZ8x1nzts0ef7WifM8ZszxWzDdb9XcQKf5u1Lc02O2xqF2E3D7OSk+5CRflLPB5rUzHNZMdV07eZvNFPf1U3baT9ppN3GH9WQ3q6nr7Kct85mzPG6+deocq4S5yxguOy7RONjsZJwwy2eP4+lczO1CYl/H07GBWvVgs2boGzD4pfte7j0v8zrrSZ+2z/2SFznW/xKCxhAA+fvCEtEhGhgZgXR9fb3Vt0+2yo/0ktdBBEM1xnCQ5dgj3tXL39xHtOtnOA5KNo2wNwzQ7PpEG3vEm3toLj1Sj06VX09uQL9k+xDH6TfF7jttU6cwsFexr0fk2011HKas1LKXqEkGEMEYwZroUMYIxkSXrY9g9BDsQh1uAYKeh6DmwZj5IGoOjFsI4RZCuEUwdhGMWgCj9RCcgQ69EMEs0qEXIqgFMFYPwerBWD2EaAxi9SGcIYgygDCGEN4QwutDuEUAbgFENECIhmrUQjVaHySagpTFY2wrsHBbb8GuFrl7s9SrVbyrW+anzQ3VqQJ1sh0wzRLGLRrBL26W7n97TtjZ8QWGIQgCQQQBkb8elqAOUuv6OocPBKcGeSbaLg/gks5wiCcZuPLNDoeO7sEWK26Z6TnyaIXD3XD8MUJOkoBPOWe9LGCr4zFMiurIHoyDVdB256PleY/WLvVOi+EsM95otXTrnStvAADWwiAC6mBQC9a/qEbvrzzqXIXZXRkf+DF97/M4j1ex7p9S/e+GbahK9XsZ5/4+1e9lrPunjMDnx7dXZwS9SvV/hdrzLMX/ZZp/FSr0dsTGl0nu1eigZ/Hb3qV5vcOGvsneXRnrW5W973lC4KuU3Q+Sg+5jD73MOXwvOuBF1oEnGf6PMrY9wPs/J4Q9j9r18aBdZaLH8zJhVW31KPQPhKUOARFkaLj/4rnTR/fu3u/rHbxji6ez/Zb1axMjDnEoeEJ2xr5Af69tWzIT42kYNIuAp6ByuESikEKh5+SIKBQZg8FA5wioRDGDwiZgJEyqmEHhkfF5Qq6QRhLSSIUSwXiSJ+TyyHgZm14kFYro5EKJ4FS+UsqiFUoEZUqpis8ZR2CBRHzzwvkLZaVni4te3r93/dzZa2fP1Lx+dffypcunTr16+OhMUfHFEyee371TJJOezFNdKj8hYlBP5MnLC5R0XM54GZZFxJwuypVy6Aw8qlgh5lLwHDKuUCZkETEiJiVPzKOgM3lUgpzHpGGzRUwKh4yjYrJETAqXgiej0sQsMpuUwyGjpBwyh4zikFESNomBzxTQcRI2iUXMlnDJXCaOgEnhsQhMKoZJxUj4DBYVz6EThRwGGYfaHei7PzCIisGUqOR0EiYl4RiFkMFioKmUbLGYWVv7BgRHYEjzz4UlAOg0IDQGj4CaXz8v5r7cuPijw8RHThM+BJvmr9dLcdnisSXBwDhw2kyPObM2hexKdg/ItPZNNHVyn7/efYWNY9wh+8orOz890K+9O6Pp7oK2SvO2GqO2j8at7+a1N8yub1x65f7mNJzPBrstweuCs9bvObPX52HcmiuHDVR+FrsMTIN2xNrvTF69M9ZlV6r9hnhPL9p6+0irdb4nzty8+fhxacXFKBRu+SafiYa2E/VcJy3YPnXOrvlTPa3nBLov9Du+5lCsY8QRxyP7rI8dWp8QuTHBfbHnRoNtLvN2Ok/3dJviu3mK76aJHq6TtrvOttuwwDR185bCoP2i1Vtw0y2zppkkzDfA7dmdkh5Byc0OOmCrooWRj2y4npt+pQh9q5Ryq4hxS4Z6kB1wb/PcmrUT6r0Wfc09rul7BQKjMDD+J+NvCUsdAkIQpIF1fb191bfLW5URv4g2o+RlvVQb6A4Wqi8ffi5ulR8fu0tFGos09yidxTHQO9FYJf93eTr4IU/begZoPQk05w7czqxW7v92g6L5fAX8/lDbcLb7JrarIABS2I0QDQCCKYA1hwjLtBgLBG+hxRiCOMNR1HwQb6zFmWuJS4YwJqOkJUMEi2Hi0hHi0jGi5RjBEiAsBjGGIEYfxhlBOEMAZwgSTTQ441GsIUA01ZDMIIIFiDEDcaYQ3lSLNtRiDQG8sQZrCOCNNHjDQbz+KHcJUODcX7ztx4mgaqXvz3NRXwvD+grC+oSBYOFBqHS/mu+kwVsMEK0aJUden5f9+NYOwSAMqREYROC/dunIOCxhja6/c/hgcGqoV8oWh6Nmizbv80OdK365cf2BItnNb019mxwCk6JwvT/UiZGEnCShhHnVZO7W5UZ+Cu6tY/sJ5gvdPDcef3S9ZrP9wSDPOK8tR11sfW9ffgVqYQDU6DQ6HQCOfXz2JDHwQcQm4M3ZOgkOenz+Jfl4iyxz6KbyUrTH7xPUryWEHyWERnFa71n2W3JE/0VhgxKtq7n54wz3SyFh4KbydmpgszQNfl7aeZraX0bUNVzXvTrbm0/5WUL/xElvz6V2nBVBzQ/UD881y6na11eBx6VV8niovgJ6XdHCzXwWuPphhFtlqeBTdc0oqAP/UU0J/g3L7p4ulUwcvjfkaJBvmI97wGaXzbZrosP2csh4CjZnt5+P55ZN8cfCUclJpOyszLg4bEoKNTs7Jy6OkJpKy87GJCXS0FnEzNTMuKjxMmx6TCSPjCdkpGQnxAioRHx6Mjo5XkgjYVISiJmp48n46hFCRoqASpSyaJiUxFyhIE8kpKJRZ4oKc4UCHoV8u+JinkgoYTE/vHh+Mi83Vyi6d+WqnMvLF4vvXr4kpNPyxcLy/FwBjVIgEaqEXBYRU6KU5Il5IialRCmRcRk8KqFEKZGwaSImpVQllbBpSgG7RCkZJ2WRXDTu68kT8xR81vhEqVLALFYIVUJGrog5rizzJexiBV8poI9LTJWIWZonUoiZfDahQCWQi1liPi1PLpDwmQoxVyHmEdBZwX7eYSGhTCLhRL6KScGlJ0dRiZlsJoZORzNZ2Bs3zg0MdOp02n8oLGEEAUAERBAAGga7a9/lHHyzbs5724mXHSe/2GeR57wwa9OmAI80A+OQuQuDdmzPKC99nIDP2xFLIRacyeDlJ6dn8tDBd0Tr3osnNUgmNEomtxTP+XJh2teLE77fnFB3f8Ljh2bFFwN8DwetXu53xDEya9XOXBerc156Jz1mKz2X+xqu3rw+YqVrsp0fxmFbuonJPr0FB4yNQ6zWB5dU3GAXSsXnc088uSq8fDZNLPHcF7vYynuu3naDmTud5gcGzgs6Zrgnec3xaNuYhA2Z0euT450T4lxijlofiraLO742Pnp1QtyquPBle90XWR9221BGT7jIiE6xXZy0yDxjwZp0A7v9CywD7B2PxR3glJEPhjtXyBPykncN1V+CB6vgvk9Q70eo+UYz48Azl2kt9n+0BBu3ysOhvrcgOAZD8N8YljCAQAAI6/p6+z7dPt2Se7yT7txNWNXO2q5ruqQba+v5UvnxvBxoe6Ybre59d67uDF3360lPzaXWG0roZ+WP+ttfn5UAP++O1Z74cpEKtjxFhr4j2gFE/QNqf/TrVGIXw66LZKWRbeuiO/4kO/RwNo+I3b+T7X6zHL8RVvdS1vQRVw1S13XiV/bQrXtZ68dEbkNc536mfS91/W+SbRfF7jfV4SfRtofppJZu/0ZcN6zY0cNyGuC7dTHse5mOv4g2PVTHEd7mUcG2XoZLD8Oli2r/m243yN+gFriomQ5Qrm+3Ivhb0fEqafj3ClJLWVZ7cXItZ0+LYM/o2ehhhfsIeXUf2b5eEvXyvOLbj3YtAsLQqA7W6OC/2A0LQwgEwVq4v3PoYHBCVBiemlNsY+mnP8feb3us9UqP8yfudn3r27LBKyY8WT0EU7EiV1v/LQ6H9Ge4Llm0K190J/IAZsFUK68tEU9v17jZhohZ5Y9ufXC187x/4yUMgjCk0al1OjUwVvXsQULI5SOboPZnrZeKoHcPHnIyvp0VjLy7cg139OtV2dj7S123ct+pML9uqO6So34/KKstY/+8e+IBN7PtslL96vIzWnzXad5nFeEDI74Sd7T7lqK+hPyaENV1VdZYSP1+WvztWsGXp+X9zy61l8t/3y1/K8NcIoT1vjn/paKgO5/zJmT903C3d8X8hg81Wq0O+qfBEoBgAIabPzeSsDlHQgOOBHgd8t4ZuHnDJuvVUQd2cykECg4VFhrsvX1rQmQELj2NjsXg0tNoKJSARKJmZbGxWBGFwsSg2AQsh4hl4lAiOllAJY4nXBJOQCUquEwBlThueRVQiUoeK1/Ek7HpKj77VL6yUCI4oZKdUMmKZKJTBfkVJ0+U5+c9uHb1zqWK+1ev1Lx+9frRw/p3b3u/dXyqfPnu6dOW6prHN289uHb96e07V8+cvnii7Mb5s6VKecXJsnOlhfkS/umi3LJcWYFUcLYkv0guGl9DmSviKgXsUpVUxmUo+KwiuYhHJYhZVJWQI2SQ8yV8KYfOpeCVAraISaFhM/k0HIuYzSRk8agYCjqVhk1n4DPJqBQaNp2YnYRJjyVjUrE5iVlp0dicpPTkqISYI2mJ0VHhB6MjwmKOHYk8cjDYzyti/wEGnpArFpJw2WlJxymEDDYTw2JhOFx8fr6wuvoVgvyTlOV4/BuWIAwDAAiP9Y5U3XgYavd+7fSHtlPu7bb8mLpF4TA329V5t3eWkemBBaYH0aTLlW9+qC69jBefO3n35dv3dQ+uVBThD1YkWLyOmlBzbEJ15MSa5Bmt+ClfqZNaeRNf5k66fHbl5Uo0Jlfs5HY0KwDN2xB0N8z/RabnzXS3O4xItyW23KII8gAAIABJREFUCxbunGIcOGN54Gxzr9kLd02d7TtL38tq874TD5+cfXVLdS3/8otLl+5fvHb76u2rd/IU5/bvQxvN3uQ4x2f/wr1ZFlG4tWlptpnJthnJa+JQjikZNlHJVpGJK49n2SQlWUWm2hw5vHJTrJfTxYKsNw8FN8rSDzsZ7DXVP2BiFWrmsmvp5hB3v8ScBMEpVhYq5JosRR61o+fdudHON2Odn8Z+vdbWnKtO3f7aefJnhz8+7zZt4B/Q9b2FEDWI6P5ER9efDUsIgEEAgHW9fQOf7pz+rDz2i+b4m7TmuyJU1/1Oq+4d7v3W2/AO6WtB1K0dz8833MzXDVW3vb3Q8eQcPNDQ2frk18fz4NfrQ5Xyb7cFyGATCAypYUAL9uqGarpuUTqYW77TN6ovRGkvJWivpwP3sCM3stS3czR3s3vPRAyfjwEupwA3swbOxo5dTdfcyoYeEsBbOdpr2erLmcMXU8auZoxeTh06F6+9kQk/xDVwdw1eSeoqOfgjLxS6ngRcTxq9HD92K3PsUor2SobmerbmZs7AuTjN7QzoCapP7KNmeyLyg4PSiDZxfEcp8cd5Xks5ta4grTE/4SnVZ+B8tDp/1xhp1TDJrlEc+eKc/OvPdjUCgvAYAmt1MPTXwnJ8h0QtONA1FBYSG3sY9+haQ4nsxma7PYv1nJcaOJ3Iq/je0rXRcUdKTAY8hjy/995/x2FXmxC9GY5rzQNVvGuRB1Cm89e7ux54fuejm63fuZJbVc8bNzvuunPlMQyAOkir0+h0o1p11fNH6fuvR3tqGu6PvX+oeX3/gRj/+04ZUHXzoTC77VYh0HB/8OONF3mkb7eLb7NTvz849amMr/30oKFc3PP4/MDj82+VlKFrhfdRETcSQi8e9fp5Wfacn/I458iPS6IqBabjlLDtSh74683gs0sf89hg1b1fVwseClKQ5ofgpye1lIzKIJvHh1w/lIg+f6xDNDoY/IfBUgMAWgh6/fplakJMxL6QiBC/I/6eu3du2m6/7vjeEDYJR8GhI8MO7NqyKTEyAp+RTkWjyDnZNBSKSyAQ09Jo2dkcHI6Ukc4l4YU0Eh2TLaSRBFQiOTudS8IxcSgWHi2kkcbtPxwSloLKZBMwfCqRgc0RUIlSNo2ByxEzqQouk0smiJkMlYDPIhLKVMp8sUjIoF08eaJEIRfSaZdPlecKBQIarVSZxyaQuWSKnMclZmXSsRghnZqdFM8kYJl4bFrscRYRQ8NmZyXFsslYdGoCKiWejM7MSozJTIzGZ6akxkZmJkTjM1OSo8IzE6LRaYmpMccyE6IzEqKSo8JRKfEZCdEp0UczEyLT48LTYo+mxR6NC9+XEn04OepQ7NG9qTFH0mKPxh7dm3D8YHL80fjosNjIA9ER+48f3ZuWGBUfdTQhOjwhKiIlPjo5NiojPp5NJomYdGx2alZaLJOKZjMxLBaWTs/h80g3rp9Vqwf/WbD8j9lKGIIhCAa06lHdSM/XE6yrTnM+2M+45Lbosyz+e0Fmrt3CFOs1G6z2LzA6qG+VwMitfFr1I5VTaBOUkIpmNty513zr8kV0+Ekv/WebJlS7Tfi4cUa1x5yWoMnte2bWh8+5l7XoaqnHnRoF43LpoUTSy5JHz2LJT47v667Iqb4Ye+8iytHRbuYCh+mLNs5aZGtoZmdoaLdgofNMPRtbz4CTLx6ce3vz3KPTN2+X3yzPLyUSy3B0bgolan+O6Vw3p3k+R/TDcOaxhGXJaZZJcRaRGZbHcCujExfsDp/qEzHV/+gs733z3XYbrzvmasPF+1W+kLx+V/DwriDn+JaYXbbBdmudFts4rfMODdifSUbxytkE8uEr4mT6HucHubgXFcqnFwufn+LUKhMeBVnWuE1rdJxQF2pSx96r634LwqNa5M80dP3psARhENLAut6+wU93Tn9RHftNs+shre4uOgQP1PzsbAe1/eDPFvh3AzLa3HBN9fVRqW7kY8uzkp53l5GheujnC6TtOvhG1pYX0X4apeuvA8d6tYhWq/6p63vbcwX1A2c7yHQBKo4ht1PABzngE/zo/RzkAwd5TdVcSxq+EAteSUEe4cB7aN1rpvYJEXxCBO9jkUck+DkDfkwBHhLBhwTwCQmppMO3Mhr5XsPXE0dvJw+dD9c9ywHvJAxfjx57lDl0NXHkaipwD4u8oIGPceALAvgk+5fS/bd8S39BQH/p0XZlZEdJRkdpdosq/j09oEO+t5axdezcIThvO4BfrCGsaxWHV56VfP3VPoKAGkSNwJAORv5iZYnAAASOwP2/hg4GJQXujFtv6X/zbBUqkW9r6bVu6c6og7gLpQ/NF1qLmYXAsK6+qu36uWeUHOW6JR7em6JwqcoDgWmb7fdsXB9yoez2msWbH9+s+viyeZOD162KpzoNpAO0MKBD1JrRj0/upQbePrZ5+OX5kcob364U1pzkaN5c1tbde1vO7bimar+iGHx7uVKF63lQ1n4979v1vAYZuqOIeh8Trn55cbTq5pfrBR0V8p8Xpb/P8O/HBXSd5b1lxD1I2zt8t3jwRl5bMePrRXn//fKBh2caSrm9d8s/Kon3aUc0L0oGruZ28HOe7l5/PXLbi1Py+k91iBqBQfhvBkv4vxsIAiEIBIFaCNLeunY5KeZ41OED4XuDw/cEBrhv2ea8PizYn4zOouLQkWH79/p5Hw4JjDl0MCkyPObwgZTjx9KiI+OPhCVFHE09fizuSFhaTGRmQnTCscNZCTEZcVGJxw5nxkenxx5PjTmGSo5Pj41MjozISoxNi41Kj4vOSoxLjT6OTknMSYpPi4vCpCXhMlKzEuMw6Sm4rPT0hFhCTmZOSlJWcgKdgMVnpWMzUukELBGVjc/KoBPw2IwMMhrFIOKIqEwaDs0i4wioNBYFxyRhKLgsNhXLJKHoRBSTjKYTcqj4bA4dTyfk0Ik5HBqOQUJxqDgug8AkodkULJdO4FBxAiZJwCLxmUQJlybmUsVsilLAlHKoMi5VxqUKGQQxi6zg06UcqoLPUAmZch5NzqOrxGyFkC3nM+QCpozPzJVwFUKOUsSV81lcGpGMzqThUTI+SynicGg4JhnNZxIFbCKXReAy8Vwm4czJ/O9fWxD4PzchGW+w/mfc9P+MP70MO/54QzCoBUd0I/269uY3yXsfO818sn7SqaA1nS/Lv5Uyy+xMMtZYmc3dOlXv4AzLmGOUSxXPGlI4havcj/m57y8+Gn4pNeFC5O4TdnovlvxRazK52mJezYpZrWsmfFk76b3d7Hv7rZ+UoJ7U3efcvBqHYUniCXf2xt7wdaqXeL8+63Pt8qGNLka+jpvoBxJOZWSewyafRCXmJiWSY8IJuISbr6+ee3n+2suKyuc3X54/zT98TBQQmbX1yG7Xo4aTndz0gsKNwuiWcfx1qdlLj0XM84+a7pk6MyBrUjDqj72pEwNjp3nsX2CVuMlWhg0uKIx6XnXm+Ye7j19cKZCli4mhqeGb7G2WuW3zDw+PRjExnJOM9OzAJyeIuYl+Hc/PQMMtI90tmq73PddYz4KW1zhPq3WY8CnUpJqxW/f7HQiNqv9U9/OfDksNDGhACO7v6a2+dapVGfmTZD9IXac+G4l0Pm15c1032AS0PgfaHoHfHtadpY18PAN/v9N8gzPWfE3bcbf1NOYzd3cbdUc7ye2XeA/wvlzX+UE31oF0vYHeF/yWB6oJlgBx6Sjdqou+9rfA6Rvf+SvXqUvk2s1z6uM49LLW9zBt+3mOv9l2v/mO35k2vWKXLo5jN8+pV+Dyk+nQQbPvFW35yXbu5Dh3c5x+0W17OPYDIucelk0v17aTb9PGWv1L5PCda/edZd8r3tTF3/CTs75T6PCDa/2du+K3Yo32gtfvYo96zsY61o4mlscvoW8b0amH6TwmcEVO7NLJ7CC8iZq45ovo0JvT/G8/WkYQSI0AMALqkL9YWUI6SAPDWl1f1+Aev9ggj1j7Vf47XY/YrvKK2JcdcxhrobfBymLrYv31Lx58VPfDUm6Bz449212Cj+zOiAun2K3y3uywJzWKYb/a02tr2OrFro0fv9e8/exm737nylOdGkA0ahjRwVr10Pt795J87x1y6i6ldxQyauW4+lxMSz6hip9ar8S0F1MqGXHtJxh3UGFfTzC094vfcxJryeGtjOjXqAMd+YR3/Iz2k+xX7CT1dUWHIvv+sR3tvIR36AM3InYMnGZrr0hfE4/V8tMaJeiOUlZrIXXgat7IJVkV/dC3goxmXnI3N+1R8Nrr0TsenZI1NPwf1J11eFRZuq9ph5aZNtwJ2jTWaOPBieDu7u4Q94RAPCHuSowIxK3iSVVS7u4pd9t2/ygIaXrOnHPPMPf2fM+PxbfWXmtvntROvSz7FgUGYAj4q8WG/eewBGDQYjVoEmIirl08e/HMibPHD585fmjvju3bN607emD3o7s3PR7cvXXx7NVTx2+cPfn4xhV7nAHPuze97992v33d7njeven7+J6/2wOfR3eDPB8Hejzye3I/wP2hv9sDf7cHId5ugR6PgrzcQnw8Qnw8nvp62hUR7B8REhAREhDzLDguPDT6WUhc5PMX0eFxkWFZqYlpiXFpiXElBTn5WWmFuVmNNa8rSl4W5+e8KSvJzUjLzUgpzM1MS4zJy0ouyElNTYzMTo/PTItLSYjIzUzISotLS4rKTI1NT45OTYzMzUxIS4rKSInJyYhPS4pKT45Ojg+PjwlNjHuemhiZ9CI8LSkqOT486UXY4NXU+PCk6NC0+PCMhKj0+Ij0hMi0hMjUFxEpceEpceGpceEpceEpsREpseHJMeFJ0WFJ0WEpsRFJMWGJUc8TI59FPvUP8n7i7/kgKiwgJiIoNNAjNMDjWbDX82CvZ0GeYU99gnwfv4gMaUM16PU6m80eWv1t3OaP8aG/t3/1LYIRBH77xx4kE4TsQURtVpvaNsBhZ8S/3jKved5nFfM/qby308TtEBW8yF4wxe3XBQsn7/lm/Llho4/O3P7wcVSOf0rZzNXHNszf8mzp8iRX59pzJ3Knj+364SvStyOI339PHjWcO3qYYOwwwqThVWuWVfk/K6np2/skdtYSp70zFvmMGlu86Fv8vQl1AaMrkpcVBe/DBbuRr1zs3bOufsecuv0LmvYsb7js2hb/qL8nv7wr7zW6oq23vqmi2P/cxbgdV6J2PFwxduvYr1Yt/9H14uQTYb9efbH4Vsiii5Erb/tMOPzgC2efYfv8hh16/Mmum19tOD3hl+cXt7xMPlfdHNnc31jX04/q6EqLdXuVejE6wGnZ0r8fO380MNjbN9Iz4mWQu8+h5hzPPO9jBm4TaGHBoAwxUERZj1u2T8It/oL4+ye4AxNxAQcQWR8AGi1/bVgaYasOAWwGxQChKpcSf1kUuE7r8yuYfRDpieDnPwbRCco3frqW5+aOCELCWXNbmK0rkpV93dAWZml7zn7uIvNaqPeaY/CcrvJdII/ba672hdAJQJ2XNt5F5Tvb5jEW9BgNeIyxeo6xeI4ze441e46zeI61eo61eo41e44xe419K++xZm+7P26IJpg8J5q9Jpo8J5g8J5g9J5o8J5i9xps8x5u9xpu8xpi87Rpr8h5r8Bxt8Bxt9Bpj8hpt8hpt8B5tDJyMxC2FEtdIAxeJApZqIjbowx0l3vO1/gutQQug8LmI30Sb9xSFzwJ65FFMTvAAn2GGITMCQogZQSz/VljCEARaANiKaOQGz/vPfB/HRARlLVuwfeu6gy216G4Uaee2U8sWbg71j1NKdIgN6Wnr2+100Gnz/vYGfF15r5PjsXPH7qPb6R4Pni1bsNHrUahWbsGjadcu3G1t7EKsNshmsQAIZDEjzF7e80vch67ywHMMz1NU/9MM/xMs35Okhwe5/mdZXieYPqeYPqfYPqd5/mcFgefobofZT/aKfQ6zPA4xPY9RvE+xAy6SvU4IQ87TH+3lee4XeR8QeB5gPt4r8D8pCTlPeXyA43+W4XeG5X+e4XeOF3SF63+R/NBZEnqS6X5U4n5S9mgn1vNgY3Y4gYiHbNB/IizFPOaT+zevXjh15fzJS2ePnz915NTR/ccO7j5/6sjDO9fc7t+8f/Xi/SsX3G5dC/Z4/MzHI8TzyXNfz3B/71Bvd7vz3M8zPNAnLMA7LMA79llQZLBfeKBP9NOAqBD/qBD/2GdBUSH+Mc8CY54HRT8LjHkeFBce8iLiaWL087T4KHuanfIiKTYiKz05NzMtIyXxTXlpeUlhcUFua1N9zevy+urXNBK+rbmh5nV5Z2tzRWlRWUlBXXVFfk56YX5GSWF2Zlp8TmZCdkZ8alJUdkZ8ZlpcWnJ0ZlpcRmpsalJUVvqLlMTIlMTI9JSYxBdhqUlRSfHhCXHPE1+EpSRGJidEJCdEJL4IS4h7bq+W9CIsNSkq+UV4WmJkWlJUakJEWlJUamJkSkJEcnx4cnx4SkJE8ouIxNjwxNjwhNjwhJiwhJiwxNjw+JiwF9HPYiOePg/28fd+HOTvHhMZHBkRGOTvFhzg/uypd0iQZ0igx7OnPoF+T0IC3XNz0jkctv1tgSDIarWCIPgxPvT39i/DEkJgAIEBCIEtMGKCESOIADYQMuvVInLvq4SMQ6tKFv+9ec5nBQu+w8Q+gOQEQ1N5yrIlAQs3XHB+PH3RvRETz347ee9vjscOXni0euPRXUtcQlesTrtwptndPXPyrLZvfuz5bnjHD19g//Y5Z8RnwhFfMP/299cT58TuufQoJM/ZI+vnyet3jpnu9f3wmnXDyQ9GozxGk1Ide91WYPfOZK8bI1jzd8rWv/Vu/5aw4YeWzWO73fdSOlJLOrPKe8paOqu7UdVvSjKx2XlVMUWjRq3/ZsTqFT9svz7+YOiMCwkr7keuuRa95obnuMNPPtsZMuzIs2FHvT/ZdeO7tXd/d0z0PVv7Ori9uzSjuqi6r7+9vac2La428WGkr8uRUzMT8u5VvXkWGn3tRVGAh9+pl0kPsyLOlxW6lb70qcl5ik1zbzgyt3nZV5glw3DrP+t2HUn0O4jI+yHIZPsrh7uz74w3QbBCpcHUFJETrklC1hs9p5v95qrDHHlB61UhK1UBi9WBS9VBS2U+CxX+v8l9F8l8Fir9F6v8Fhm8pkNuo6DH38EPvwIf/U3rMVXqt0gctEIZMM/kOcbq9oPFY5LFY6rFY6rZfYrZY6rFfcpb332KxWOqyWOKyXPqf61pJk8Ho8d0k+d0o4eD0cPB5Dnd6DHd5PnWN3lONXlNGZTRc7LRc/Kgb/B20AfOtYSv0EeuEQSuED/bAOQel0VsFQT8Lg1coQxcbA361eA5Rek9i+u7nBh7rjsvTMznGmHYiMAAYoUR278bljAAgRYQMINCtkwmUmvlJmwPjUHmmvRWq9HGY0ooWI5qQAdaQJvRZtKbiP0kPlOslVtMGhsVx+UxJRa9bUCgIvbR5WKV1QiYdBYek69RamEQACHADCGQxQSSUTSP/fQLK4gnlmJP/k65vJZ4dgntzEr2+XXMc2upp36nnl5FP7uGfGIF4+wa1oV19DOrGBdXEE4t4lxdTzi+lHt9G/HkKuq5dfQLa5iXVpPOLaGcW0w5u4R6bjn1wkryuRWkMyvIZ1dRL64nn1tLOL2Get6RfWkL6cQC8oWlhNNraCfXcc6u6Ly5tSHzeT++z2qx2rsI/0GwBKyG3o6mi2ePXDl//MqFE5fPH79w+vCls0cvnj169eKJh3euuD24ee/qhftXL3ncvRXk4Rbi5RHs4fbUy+OZr/dTb89nvt7P/Xye+3mHB/mHBfhGBPvHPX8aFRIYHuQXERxgPxE6OjQ4IsQ/5nlQTHhQdHhgbERwXFRIfExofHRoWmJUfHRoakJkZkpsXNSz9OT43My01MQXZcUvSwvz87MzGmurqipevSkvJeH6mutrat9U9Ha2VVW8qnxV3FxfU/wyp/hldllJfk5mUn5Oal52cnZGfEFuan5Oak5mUl52cm5WUlZ6fF52SlZ6QnZGQk5mUnpKbGZafFpybEpidGpSdFpyTFpyTEpidHJCZHJCVGpSTFpyTGpSdHpqXEpSTGpKbHJiVMKLiOTE6NTkmJSk6JSk6JSkmNTkmJTkmKTE2OTEmOTEmKTEmOTE2KT4qIQXkfFxEXHRYWHPg0KCvIOCvSMjg5+HBQQEeAQFe4U+8wsJ8Q4K8nz2zC8kxOfpU5+4uKi2tlaLxfJ2bBME/2rDsBAMwzCIwDYIAc0gZABAGwiABhW3s7YzL05cn1FzYnn94q9Rc74qWTtF3pSCGEjIACFx67oncxed3HR09orzs1bfnbH41IL1h2at2LR2y/6TO87fXePsdelq6NELGVN+x/w4U7xoLmnuyM5vP6GN+Io14gvyV1/W/zwuaN7KAzuv7L+TtmDOUefvF977aWSxy/gOt9nVD2cK0/f3XZpJ3fq1xvELxcphXMdhlE3D2KuHkdZ93X1yITrnQWV7QkVfcRemDl3zqjk9sSs5KexJ2IiRjiO+Wb/hJ+eHo/eFTzqf9NuDxNV3ElfeeTr+QuDwk+GfngkddtT/i/03f9zqtft0dnpkZcurRgzljF94dl1XeUZpa9DTihv7qwJcukqO4VouNVbcehp+ND7f2z/kSltNgknZotfXa+W1ZladusCv3WkMetlnPUuGMXZ937b5b2S/w4gSC8AG6KOGAv7IsLQhiAGGtTAiU2vRtS8pCRelAcsAz7GAxxiN+2Sd3y+A5xTIaxLgPt72aDToPh5wHw+4jYO8Jtl92GMs4vY9/Pgr5OHn8KPhoMdYnfd0pecMo+dE2P07+PE3oNsk0G0a6DYNeDJ1aGp3bG5TAfdp/1RTbW7TALdpNrepNrepgNs0m9s04J0PuE8dKpvbFMBtCug+FXSfCrhNMXtO0/nONIYsssRtMMZv079whl6etGQeMCW66CLXW1O2WYPnGjwnqb1n8nyWkWLOdOeFiQRcA4zoEMSCQCDy7x2GBUEAAgHAagOsAGiDIQC2WQDQBgE2ALBZrBaTzQKANgSwgiBgg0AbCFghELBZAcAKWs0ABMAQABv1JrPRBgEQYAUtJgsEQBAIWq1mwGa2QaAJRiCr2dpfi7niiNszhbxjGnnXDJzLOOqusRTnCfQdU2iukynOkyjOkyjOE2muk+k7plBdJtF3TSHumoDdMYa4cyJ+yzi6iwPTdQZx6wSi00S86zjKgSm4nWNIeyYSd00guI4nuo4n75pM3jmF7DqFvGMqyXUqxWU61WkGc+d44s4J+D1zCC6zCa6T608ta8+PJFDx7+Yr/5NgqdcqsjNeXDx7+PL5o9cvn7x68fiFM4cunz96+fzRqxeP37998cmDa09uX/e4e9vv8UM7HUN9vEJ9vML8fcP8fcMD/CIC/cP8fcMC/cIC/SKCA6JDgyNDAiNDAmOehUSHBsc8C0mIDHsRERob8TQuKuRF9NOE2GeJcc8T456nJESkJ0enJUVlpcVlpsamJkTnZWcU5ue8zMuuraqsqiyvfl3ej+7u7mjram8V8tgkfH9vVzuVhO9obW6sq25prKssL35VXPC6vLggN/1lfnp+XmpOdlJ+bnpBXkZWRlJmemJmWkJqUmx6anxaSlx66ouMtPjkxJi0lLiUpLecS02OTU99kZoUm5ocO1gnIz0hLS0+LT0hMzs5Mys5MyspLz89Jy8tJzctJzctNzctLz+j4GVWYVFuUVFeUVFecXFecXF+UVFucUn+q1cvX5UVlpQWFBXnVVQWval59bq6pLKqpKauoqa+sq7xdW19ZX1TVX3T64amqpaWBhKJaDLZDwz4+KRE/uW3yIIgAALDCAgjNhi2wpDRIKZ35oa1xj409VfB5IZq19ktC77oXDiiZPMU7pvnCnqlhlyReWCd9/J5RzZuW7rplOM+T+ejvqt2X91y6u48x2PrN1y4cOTR/KXbf/v+1+iRq1lT14E7dgrXz2HMH8X5ZVTvqE9oDsO6J3+aO2eU24qVJ9YddJ3h5PrD/POTZr66e7A9+hQ68tRA4uW+U3Mp27+Vbf50YO0wkeMwwcZh4rXDJBu+6t/09/bba7pqAmqxGV39FZUBAWFzN3ot2HZgyeGvv9088tvtW77dGjDmUMLoc5kz7xQseZg1+8bzr46EfHoo7LNjz4YdDPx0z92/u/ruv5dUUJTR2RP1sn++8+11Gy+cmOfkN3l26LgvinZ+V3v3x7LH36c/2xQadSIu1+PuvUOFST59NTHdVYGk6iBRSRDuoWv3ttGklcP7l33K3juyZvUIgu9hRI0zQ/qPe973xz6iC4HNEGSGIY1SSqhOZ8SflPotsnmOgrxGmj3Gmr2mQm7jIbfxsPsE2G08/GQc/Hgc8mQ89GAU/Hgs9GQc4DbB5j4eeDIScv8Z8Bhj9Jyi8pyl8p1r9J4GevwMP/o78mQ88mQi8mQi/HjC0PR99vHE/1rjkSfj4Mdj7emgM5gij8chj8d/qCcTkCcTkCfjwScTzO6TrP6zgaiVtoRNlrgN1uRtlvhNtpQtQMpmMG0jHDAZ8hxl8Z4s9ZrPiD7Wnxci4bMMMKxFEBOCAP/mCD72U7cRCEQgCAZhGIQRGIYhAIZtMGxBYOu7QyzBtwf9QFYYssKQDYZACIDeniEGQRAE2teh2MeC3taErTYYNMEIBNgAXGP/5fUE1/EMpwlMpwlMp5+4Tn9nbP+J6TSK4TSK4TSK6TyK4TRyMMtwHkVz+ZnmOorhNIq9fQx/61jB1nHcLWNY20fRnH6muf5McfmJ4TKS7vwz03kUy2U0y2k0a/tozvYxHKcxnO1jeNvG87dMFmz7keE8iuwyjeY0g+o6sfHUYlTO835Sv+3dYZb/QbCUDwieBrrfuHLy8vkjN6+eunHl5PXLJ65fPnH14rHrl088vHvJ7eF1z/u3fR7eD3B7/MzXOzzAzx7HPDIoICLQPyo4MDokKCzQ73mAb3jskJ+hAAAgAElEQVSQvx2Tg4p6GmSHZXzE8+jnwTERQYOwTIh9Zh/YzEiJyUyNTU2MTE2KzcpIS0lOzMxIK3tVkpebXZCfW1dbXVJcWFz0shXVXF5WWlRYUFtT9aq0uPBlXlFhXkF+dkF+dtmrwrzcjJcvMwsLswoKMgtf5pQU5xcV5pYU578qfVlSnF/2qrC8rKiivLiyouRV6cvXlaVvXr+qelNWXVVeX/empbmuFdXQ1trY3tbU0d7c2dHS1dXa3dvei+nEEtD9+F4sAU2hE8g0vF0UOoHKINKYJBqDRGOQ6EwynUVmsChUOoHGJDHZVCaHymBTGGwKlUWiMPEEah+JjiUzcFgymkDrJ9L6CbT+flJvH6EHS+hjMplarRYAABiGP/oYLPIvv0XGt1tBQQSxQKAesigZ7RX5bkerPA/yKiLJSY9erh9Zv+CzpgWftx7/jZJ+n1EW3P30fMbm+QHz57hMnb15zaG1v59Zt/qC4/ZrK5yvLVh7ceGSc2s33/h13fF1UzcE/rCyc9wK4bq1xNXTiUvHaHYvUO6dqHD+Wr7xa/GeKU0us1OdlgevW/Z4+SzfzbManl7OvXOk6OT2N86LWteNpm37TujyuXDrMNGmYULHYeL1w+SbPmWu/bxn55j+2BMETCIeU1p88U7a39aGOuzcN/voN59vGfvV9p3fOYWNPhQ3/FDM8GORXx9KGH4o6YsjkV/sf/bl3vBPdoR/usP7u53311y96xvvWVB39n7Sz1O3zRq5cs/XM/2+/Sl2zKc1B0e+ufFDyYOfc2J2RSReeJp87/K13QUvvBnNGZTGCEFdMC36fN3BOb2bRuIXfYZdPIy1++fKFcOxPocRDd4EG4C/MiwR2AaBJhgymRQcUnUSJeEcJ2iN0meWynv6gO+vUr9FGp/5Gs+5Wq9f9T7zdd6/qtznaDznajx/0Xr9qvGep/RdLPX5Te45T+09V+E9T+T1m8D3d6H/SonPIrX3bJP3TJPnTJPHLJPHLKPHTJPHTKPHLJPHTKPHTKPHTJPHLJP7TIv7TIv7TLP7LIv7LMu7rMV9ltl9lsV9hsXDwezuYHGfbnZ3MLs7WDymm90dLO5vCy3uMwZlHvQ9Ztpl9Jip956j91ug8l0w4Pub2G8Jz/s3kf8yvs9Cnvc8qd+vOp+pBo8Jep8ZIp/F9JiTfXmhUj7TBMN6BDbDEPBvP6Lr7WJLGAJhCIRhEEEABAEQxAbDFgSxIgiEIPZCG2L/TytshWEbBNkG68Ow7V0rYEjzD2HZd9mR6DqR6TSe5TSO5/SjwOlbptMPDKefh+inoVmmy0imyyi20yj+ttGCraMFW0bzt4zibh3FdBrJcPqZ4TyS5fQzx2kUx2kU12kUd/so7rZRvO2j+dtHC7aNFmwdI9wyUbjtB5bzSKrzNIbTDKrrxKZTS1pznmNJ2MHwPf8xsIQAAY+Z+OJ5kN+T0CDPkAD358FeoUFe4U99wkN9o8IC4mNCk16Ep8fHZia8yElOzE9PLchIK8hIszsvM9MLszKKsjOLsjMLczKL83PsKi3ILSsqKCsqeFWYX1FSWFVeWl1R+qa86E1F0evywtflhVWVxfU15c0Nb5rr36Caqluba9pb6tpQDa2o5lZUc3sbqquzvauzvburA4Pu6e9D47B9BDwW24/BYbEkIoFMIlApJAadwmRQOGw6l8Pgcug8LoPPYwr4TJGQKxbx/iS+RMyXSgQDUqFUIhiQCgakQrtkAyK77JckYr5EwheKeWKpQDIglAwIhWK+QMTlizh8IYfLZ3H5LA6PyeExWRw6k037sxgsKp1JoTPJFCaJzCAQaXgiDUegYvEULIGGI1CxOHJ/HxGNwff24TEUClmn09lJ+RcchjW/7VkCCGKFYTNoUVlUbGFLbnvUTVFLQpX/wcRlX9Yt+7R26Zfoq2uZibd6Q862Xd5c8Nv4pNlTbk+benGZ4+nF28+v2Xd444HNG/etXrl77eL9v83fM2rC0nlfT/X6eUHzwnXknVvwu1dQtv1C3TaL6jSDsPanAadx3C2jeXumoLaOe7V9YuWRX2ovL2y5vyt6zZLkmVNfTfgBu+gHya5R0iN/5+3/iuv8FWfjF6zNn/G2fSHY8jXZ8buuE/PErwIGWotzd53K+WZj9MyDzmN3/fS1y6jPN+3++/bwsQfjhx9K/+580jenUj89mj7sRPTnh58P3//iy33Jn+wL/2z/zfFn92xx23U19qpP3ncT1075ft6Oryc/GDEidvaI8rNTcm+OyXg4qTTzYkjcJc+Yq5du7I4LuJEdcj035ERN6IGG22vqdk9pWzqCvOgL7OJhFOcfKlcM7/M+DGsIJthk+5jbLD/+Ah8TZNOBNr1BLeqtycMWPmXmPxbn3RTn3ea+fMwpeCLNvSXPuTFE1+U5N2Q51+3Zgdzb0tw7spxbipwb8pybA9m35fkPZbn35JnXB5JOq9IuSjKuynNvi9KvSjKvS7NvSrNuiNKvKvJuizKuiTOuCVOuSNOvDaRfk6RekaZfl2XckKZfk2XekKZdE6VclqReEadekKZflmZckWVdlWVdlWddU+bckGZcUWRfE6dekmVek6ZfVWTfkGddl2VeV2TfUObcHJQi+5Y8++5Azj1pzgNR7kNB/mNRoTu/4Am/4An/5SNe/j1J/i1p1mVF7vWB/EfkguDWwhShkG+GYQtshWADAhlhGEL+H8Dyrd4D7x0CoaEUhGG7bBBkG6w/BJaDrLXfzQrAgAlGINBmxTf1Xt6I2zGF6jyZ7jyR5fwT1+k7uvPPdJfRdJfRNJfRNJfRdOdRgz7DeTTDeQzTeRzTaRzLaRxr+zi20zjW9rFMp3FMp3EMp7FM57FMpzEsp7HvNIa1fTTbaQzbaQxn+xjOtnHcrZO423+muYwmuThQnGZRXCY3nVramh2GJ+IGIxL8p8ASgmyyAWFz/euG6oqm2srGmor25lpUY3VbU3V7c20nqqG3ownT1drX0dbf0YHr6iL09pDQaBIGTcKgyRgMpb+Piu2nYbFUHJZGwNFJBAaJwCARWBQSh0Zh0ygsKpnLoAnYTCGbJeAwBTwmn8vgcegCHksi4okEbLGAIxZwJCKuVMyTigVikUAsFkmlkoEBqVwuU8hlCrlMpVKo1SqNWqXRqBQKhUIuVykVapVSq1HptGqNRm6XVqvQahU6ndKg1xj0WoNeY3d0OrVOq9Jq1Vqt6m0TtVKtVqjVSvVbR6FWK1UqhUopVyhkcvmATCaVDIilMsmAXDogl4qlYqFYIBTzBSI+T8DlCThcPofDY7G5dl7SmWw6i0NncRgsDsNOUDqTSmdSKEwSmUEk0QlEGp5AxRGoOLuDI/f3EzF9BHQ/oY9MJut0OgRBwHfDEh/jQ39v//KcJQIjEILYYMQGIqDFZoFBs5La21UQZRM2vbm3JX/Zl/WLP61a9TXObx856dbrKxuZASfRTr8Ujf8sacY34QtGRv426c3ZHd1RD9J8zwZc3R149pDX0atntu28uGRx+vr1qAPOLWecq/f+jtoyv3PzfOx2x/ZVy7GbfqNu/ZWxfXbfxintW6Z1uMzq3TUXs2t5p+Py9umTMaO+4S/4u/nETMPDX7kXxlH2jWLtmdTv/FOPy9/6N3/D2jwSu34c/doOXU5c8uqtsT+syN9w4cnWez+M2PD952ucv9/8fPKRnPGXulZHoZYGvfr5ZsYXZ+O+Phn2zYHEr/blfHog+/MTPl+fOe5wa/WKe0v2eXzusHnk6IXrf5569qdvglZ8n3l1VvytKemPFtTkenn5nb/qceTiVdeu2jQVq1nPrRxofEoM2cN329qxZDh14eeUFZ8Tt/5UunQ4LuAUpCZY/uKwtEGgBQJNEChTaxoaanuayoX99Qp8nYLUKCa1CUjtEkLTAKFxUFJ8wwepDN8oxzUocI1KXKMS26jGN2uwjfKuSmplKrM+v6cqv7e2EF1X1F39sru6oKsqr7e2sKfmZU/NS3RtIaGlHNtY2t9Qgm8u66152V1V0N9Q2l2VP3gJXVvQV1+Mb3mFayrFNpXgmkqZPbVEVFl/Q1F/QxG+uYTUWs7HNoqJrSIC6gOJ8a1SXLsE3y7GdwgJnQJCt4DYzcN38QmdPGInh9DOIXYJiO0SbIMM10hoq62urGSJB0wwDEAGGJIhoObfDEv4A14iCITA9sFYyL4QHUEg+8p0BIFhaHDgFRis/7bVkGrvtnrZQMhmghEIAMyElq4rW/p2Tie6OJBcplFdxjBcfqS5jqG5jh8U1WXc+6zLeLrzRLrTZKrzJLLLRJLrRNKOiWTXiRSXSXTnKXSnyQznyXTniQznifS3mkBzHk9zmUBzGU9zHk93mkR3mkp3GUXcMRbnOpPkNIfsOrXp1Iq2rAgiAQ8BCAT+J8ESBG1CPgfVWNPR0ohqqGltrOtua+5ENfW0t/R2oNCdbX3d7djeTiK6l4TGkDF9NCyOgSfYxSQQWUQSm0RmkylMMplBIrEoFLs4NBqPweDS6Rwajc9kCtlsIYct4LIFfK6Ax+VzOUI+TyIWiYUCsVAgFgkkIqFEJJSIRFKJRCqVymQyuVyuVCqVSqXinSmVSrVardFotO9No9NptFqlVqfU6pQ6vVKnV+p0Kp1Oo/uj6fX2v7VarVaj0Wi1Q2/y7l4ajUajUalU9ofK5XK5QiFXKmQK+YBsQCKViCRikVgkFAkFQiFfIODxuRwem81hst6JzWWxuSwWh8lkMRgsOp1JozLJFCaZTCeRaAQilUCg4olUAoGCx5GxWFI/ltiHI/STyWStVosgiH3fyF8NlgiMIDCAIDYIAa0IbIJgAIJkHHp9VqyxNads27SmXz5r/+WTascfev33N4acrvY93O6z/9Wq0c2Th7+eNaJk3jevFnzfd3y18MXt1uhLTdFXhbVpA6hmSWNZZ8Ct/nvHaE+vYePuYZ7eYHtcRp907t6/sWbb0q5TGzsPr2jfPrtm5di69VNbN87pXD6j57ephBXTaQumYMZ8TZ7/nerUL1q3Fezrc5nn5mvub1f57Ff77VLe36A+t5y2YRJhyy+8iwdeb3HMXrqq/siZN16xI79d+vOI311GbXk268TLX+51boxpXhNUOfNS1azTpb8eezF+Y97ETZVjtzY5HEge6+I9fc+xObu2rT6ydKnz3ElzHUdPPDF1dMyZza8iLr+MuJ7jdbXsWejDCye9PC+dPb4e/Tpejq8c6M9Fp1zrdN9GuLGmc8lw8rzPiEs/79/4Y+mSr/t9T8FqEgAb/9JzlmYIMcCwHkFEan1tY0tXayML1ykmdkjJXSJyN5eMZpGxTDJuUAwSdmjKImPZ5D4WCcsm4TlEHI/YLyCiRQQ0G9OBKi/urq9peFPeUF3R0Vzf2lDT1lTbVPs6Nz2ptCC7ue5Nd1tTb0dLJ6qxq7UR3Ylqb67vRDXg0J2ohuq6N+XdbU3oDlRHS31Xa1Nfd1tPe3MnqrGmsrS1sba57k1jTWVDdUVna11fTwuT2s9h4BmUPgalj/lW/UxKP4OMZZHxLDKeScKzSAQ2Gc8m41lEHIuEY5NxDBKeRKGymDQOGSOm9vV3tpZXVtMlCiMMA5ARBuUIqP73w/IPhiDveAfBf15ADUMwbD+GGHpf/x880R7/HQJhyGaBEAgAjISOpus7UHvnd+2a17XrV/Su6dhdk7C7pmN3zRxU/84Z77M7Z+Jc52BdfsHsnN29e1bnntmde2d37Z3du3tO/85fcK5zca6/YF1n9e+Y1bdjdt+OWX07Z2J2zsDsmonZNQO9awZ65yzMjrl9u6Z273Ho3D2vd8cC9K7ZNafXorKiyHgCYoP/U2BpJyVgswh4nE5UU1tTI6q+vru1pbu1taetFdPZ0dfd1d/TjevtwfX2EjAYu4h9fRQcjorHU/F4GoFAJxIZJBKTTGaSyUwqhU2n2cVlMvhsll0iHlfE4wq5XAGXJ+SLRAKRkC8SCcRSsVQhU7yTUiFTKuR2QilUKtUgFzXvTKvV6nQ6vd5gMBj1er1er9fptDqdxmDQGY06g1HzVgaN0WgwDjGDwaAfSkut1n6rD8z+LLVabeelSvkWm3KZXDYgG5BKpRKJRCwWi0QioUgkFAoEfD6Pw+OyuRwWh8Pictnctz6TzWKwmHQmk05nUugMMo1OotCIFCqBTCWQqQQSBU8kYwkkLIHYTyBiyWSySqUafGf+arCEYQSGQTsszRBkgiAABKR0wqtIH0rkvcplP/ZO/7R/7pdVm8ZQk28bCaUwpx6mlzYdXFE26qviyV8WTPssb9Knr1ZMKD/h2PbiSUdaQGdSCCohtCvZr+jCltdHlhOfXSTmePMKI2jPH3U+OiGNv115drEg576ixF/87FLzvoV9VzYSr2wmH1xVu/CnrvWTcZvmdP4+qWvzVOb5xaybSwjnfiEen0s4vLBxx6+dhxZhji5gnl3a5zwJ4zgOt3E6fueSBqeF1btW9T59umjaqp++nOcyZuOzX07lzL1TsdS7bMm9gll7Xy/a0brtePP2Q5jdx+uXb+7ZsLvJcXf9jqPJa3f4LXZ2W7fn9JxltxYsf7x8ed79257HTtzedvzu4lPXZ+95vP3Y83tXQ+8cbEn3Jb0Kb09/XOVz4NXxBahdDp1Lh5PmfYr77dOu1d+WLv4G7XkCUZMhyAhDH3PvyMfuWcKIGYIsIKRWKtpryrHVuSJUgbIlXdecbGhO1DUnq1qylajcQSlacv6YZilQWQOtOQOt+QOoPGVLtqYpXdOYpmrMpJfE8V4n88qj+BUxotdx/PIofkW08HUsJS+Y8yqCUfRM9CaOVxHNKY/kvY4RvIkTvInjlEdyK6O5FVH0omfM0nDmqwh6cTinLEZUnSiuSRLXJPMrX/Bfv+CUxwjeJLBKI3mVUcLqWBUqVdOWoWpJVaHSVKhUFSpVjUpTo9KUqHR5a6YSlaFsSVOj0jUtqdqWVE1TsrY5RY9K07Sky1pzVJ25alSqujWTXp/XWFbAFUmMMGyEQRA2wrDp48LSarViMJiKiorOzk4MBtPX19fX14fFYvv6+jAYDAaDweFwaDQG24/D4wlYLO4Dw2Lx7xzskMI/1cPhcVgcHovF9/X2Y9AkDLq/prw23Lcp6EGb//12/3ud/re7/G90+t3s9Ls9qA7fW0Oznb53On3vtvneafW/g/K/gwq4g/K/0+p/t933bofPnU7fux2+dzp877T73mn3v9Puf7vN73ar7y2Uzw2U783OwHvd/nd6Am91BN5q9r/TGni/yf921XP3uvxUGhEH26wgYBsMyPK/+GEOtf8HsLTZLBwWE1Xf0FRTi6pv6Ghu6WxBdbe29bZ39HV193f34HrR2J5eYl8fsa9vEJZDMcmiUNhUKotC+TMsBRy2gMMW83liPk/A4XLZPD5XJORLhDyxkC8WC6VSsVwqlg9IFHKpSj6gUshU9t6kWq1+h0a93o7Hd8wzGk0mk9loNBnemt5o1JtMeqNJ+w6WOoPBYDCYhsg4VEajSa836HT6D6TV6jQarVqtUanUKpVao9JoFGqVTKmQyhVSuVwik4kHBkRSqVAiEYjFApFYIBDyuQIuh89l87lsAZcj4HL4HDaPzeKymBwmg81kMJgUBpNCZ5CpNCKVRqRQCRQqgUzBk8g4EhlHJGGJJByJRFIoFPZu5V8QljYEAREYRgAYAUAEBCEbaNYaOdhXAddSDy7JXzACO3cEesGI4g1jMq9urPS/1BV2l5ftW+Q0J3fa8FSHYVlzhpUu/KrO9RdFQSisoyJqBqziQlq2VdhWfW9X4sqRzJhbxCzf7JsHat3P1wdfavY8GLF/bnHAqXL3s7WXDubvWN72cE+X+87eG5urd83qu+bI9j7KD7ooCL2gCD+rCT2EPz2fdGSu7OZW7o09wisu0tsuzDvrm49Mwewdz3IaK3AZT9o1vmvvTFzQvX2rt43+YrrLqHVZ6x80bg5t2vys1tGtfOn5qmVnG9ddqlt/9vW6o/mLnd9sOlS2ZlfdlkPNW07nzzmQsux4xLK9yRsPZ7gezTlx1XvVgUcT9wZ9c8rrx6PPHS9XB4agYj2krTmwoE1QFaMsCem949x3dFHHkq+I8z/FLBzWsOSLksXf9rgdRdRUGDTC4F8YljCMwAAEW8xmOZdYkYpPc8dFnGY83cEN2iQJXCMPWK0MWK0KWDMopf/qoakyYOVA0EpJ0FpJsKMkaL0scI0maLXSb4U6eL3Y31Hqv1ERsEYb4ij3W6X0X60OXKvwW60OXKsOWqcOWqcL2aAKWqcMWqsIXKMIXKsMXKsMWicPWC3zX60KWqcKWqcKdlQGOaqCNyiDHAclD1gn8VmlCt4gD1irCFwz4Pe7InC1PGCVzH+lPGC1PHC1PHC1InC1InD1QNBqcfBacfAaSdCqgaBV8sCVMr9lMt9lCr8V6oBVCv/fJQErJUGrpU8dec9dyQlXe/KeD/BZZhjWIogRgW3IH3pv/wos7QaCIIfD6e3t7evr6+3tRaPRPT093d3dHR0dbW1tRUVFBQUFdmraL6H/aPYmQ50PfMw7Q6PRGAwa3dPV292B6+3Cd3dg25rJnSh6O4rZ3sxqa2a1NzM7W4eK0YH6oOSDwkH/H9aktTWzutqorU1vMlLKk1/gaytY7Y2c7hZKeyOpownX0dTfhervbRcJWIDNCAAWAAD+IS///8IShocKhCAAAKw2q4VJozdW1bbUNLQ3tDTX1LfUNnQ1t3W3tmM6unFdGGw3BtuNtpOSgEETMGgStp+KxzPJJDsmOTQql07j0GgsGo3LZNjFZ7OEXK6YzxPz+QMioVQoFPMFfK5QyBOLBFKxQCoWSCWiAYlIJhXLZRKFYkCllKlVco1SoVQqlRq1WqvV6u2w1OmNRqPJZHoHS7PZbDWbreb3ZrJYTGaz3mQ2mEx6o9HwASz1eqNOZ9Dr3/HSaNIbjHqDUa//g3Q6g1ar12h0arVWrdZqVFq1UqOQKeVShUwqH5DIBsQyqWhAIpSKBRKRQCwSCIV8noDHEXA5fDspuWzeICxZDDaTYV/pQ2OQqXQShUa09yzJFDyJgidR8EQyjkQikEgkuVw+uD33rwZLEEYgGLYhAIAAEAjANhsIGEGLxEpt6Xq079Vv39bM/Lxw/oiOJwdx+RFNWVFlYU9euZ+JWzs5weGTrNnDyhd/Ur7iqxLnSa0Bx6uib7SkePXlhfVVJHDeRNecW5u38mdN8v3+Z5dxkQ9gWgMs7jCzmnNuH5R2vTJS2pQ1BXW3TkiKnrWHnSu5sSHv1KoW3wt1QdfKgm4UeJ8rcTtSfmNb4c5Z1S4ODc4zUPuXNLrOI17YSH7gTHy8mf9go/zSMsqGbwmbvubf+F0Ye8dn77a9cxZ6rtpRvPV88ZJjr5adKFpxuHT1xerVDxvXPKz6/eabtbfLl10tW36leOW1ijV3Xy+/U7bsdv7qe9krbxYsvVKy7GLxmqtZSy+XLbhdPfpa7He7YhftTd2zO+fwus6bu6gex6vPrOcGn2/fO79368SORZ8TF3yOWfBpw6+flC38W+fjY4iWDoImGPgLwxKBENAKQRbILBUTX+dikx4SgvdzfFaJvRYqPedqvebon0w1uU8zPJ5idneweE63eM20eE43uU8zuU8zeziYPKYZPKbp3R0MHtMNHg5G92n2S0YPB4P7dIP7DKP7NJO7g8ltmtHtrWNyczC6TTO6O5jcHQxu04zuDkb3aUZ3B6OHg8ljusnjXdbdweg+3eQx3ejuYE/tJQY3h7f+28oOxrdNBlsNVnAwec0wec0wejqYPKebPaebvGbo3aaaPBwMblNNHg76hw4Gj1+lXoupvutwMecwuSEqLhUAAC0A6hHIjHy0I7oGr9q/0SwWi8VisVqtFovFbDar1WoajZaYmJifn28ymcxms73c+kezNxnq/JNCs8VstJpMFpPZbLCYDTazzmZUAwY1oFeBehWoV4Jm3VABJu0HJR8UDvr/sKZNpwRNWoNCUpCWFBnsI6BiLWoJaFQCBoXNqLaYtRazTm/QmGxGALbZANsgLD/g5f8nWL5/or3jAr8L72mz2Ww2GxlPanpTh6pqaq9Ddda3djW0dTd19DR39rX14jr6iD04MhpPQKOJ/WgSFkPG9VHw/VQClkbEMSlEFpX0TlQWjc5nc4T25S9sjpDLE/MFUqFoQCSWCkUSgVDME4i4AhFXIOGLpALxgFAiE0llIqlCIlMNKNQypUquVCmUaqVKp9Ea9QaTwWiXxWS2O2ajyWwy/9ksFovZbDSZTCaT0Wg06o2G/1YG09tqOoNeZ9Br9TqtXqfRadVajVqrUWs0Gq1erdYrFFqZTC2VKiUShUSiEIvlIpFMKBwQCCQCgVAg4PH5XD6fy+NxeDyOfSSWw2Fx2Ew2m8lmMxlsOp3NoLHoVCaNyqBSGBQSlUSikUk0MolGIlKIRBKRTCZLpVKbzQZBkH0DyUf80JF//S0CERiCLAhgQkAYhGELbAEhA6yz8Yjdl53r5n31Zt7XqWvHCeoyYO2AyaTWmyU2Gb7xzqEXU77MnTCsbOqwLIdhZbvn8DPdyHk+/Slu6Oi7r73PVNx1Ldo4MXvB8PojC7J3zCk5vbHK/0xr8FXM87sJ+1YJy+MUxDJFc3rjjf3iuCedfqcG3kQ0PDmlxjSCEhqgZBklBB23U9CQUXFnF+bBzgJXh+YHrsTo6x0BZ6seHn5zZ2/lhU1vjvz2ct0P5Ru/qz3qUHFpWdKxFUlHNr8+d6jcaVP9xg2UY8dp5y71Xbhev+dE/aZ9+JPXGlyPvl66o2XD6eq99xoO+aD2+9Tue1TkcjNzyckCh8OvHU6Wz7uQv+hC6cKLNTPPZE13TV/ngvW7W7R/acfRFb0HlhStGftm46TC2cObF47onv8ZYcHnmAWftswe9mbeDx2PTkIGlgWyILZ/MAP1v7aPvhoWgW0wbEOMAzLMm8LOJE9M+Dla8GaZ/CoAACAASURBVA5m4GZe0AZ+0EZewAbR080M71W8wA3cgPX8oA28oA3cAEdugCM30JEfvFEYskkQvFEYsumfSzCkpiB4o+B/0FAQskkQvJEftMGe8v94h//2iXx7q6ANvEDHd//s9dxAR9HTzWy/dfyA9VLvtVL/jczg7diwQz3JDzoKolU8BgxBJgg0wjYz/NEi+Nht6KQLMMR0Oh2DwQgLC6uoqADfmX0L9lCzA2aoM9QfOgkKwZANAi0wBCCIFYasEGCDrCACgLANgm0QbIVgC4TY7ALtgt/778th6/vsOx+E3zV5f8lmsuitgMliNZZVlHh4PCIS0Xq90mozAJAZQmwAZLPBNisMmGHAAgE26P1Wy78yLO3TzDarjdiPb3pdh6pqaK9t6axHdTe29zR19DZ3YlDd/W29xO5+MhpP7MWQsf1UAp5GJDBIRCaFTCPiWRQym0phUcksKoVNo3MYLAGHJ+TyBRyekMMXcvlinlAqEMtEUqlQLBWIxTyhXW9hKZLIxFK5eOAtLOVKtUKlVqo0KvVQWJqNpv8ZLM1ms9lOyz8Ouxr0hn8gg9Fod3R6vU6v19rnP7VatUZjl0ajU6m1CqVaJlcODCgkUplEKhNL3qNfKBSJRAI7L+2wHEQmh8Oyw5LOpNGYNBqTSmVQqAwKhU4mUohECpFEJZGodlgSSCSSWCy22Wzvp/Y/qv2rbxGEIBBkRQATAkIgDFlhCwhZEL2J3F2zf1n9/C/Lfv06ddNMPbERMessNrMFMSIGPurR2aRp3xRM/LRo3LC0KcOS1k+ocD+U63vmdeS93lQ/YVWyri6u6diKjCXfox84E4JOt7ufyHuwL/+KS+6B1XGrphcd3Zh6ZmPa8fXFLsvLnJY0XnJqe3yo8PBaUmqwuDFfiX4j7620kOsNrTltj/aSHri2Xd+oxxdDOhysISJ6BqIiI5IeVkVkldue+gdbiGEHX99ehQo93R11HxN8p+ni/tLtq3DXTvVcO11/Y2f5yYUVu2fUnFhQemhu1pqJqNPb6x6crrp3ofXu9e4H99tu3azZf+jl3OWoFdsqV25vO3Gl8+TNjp0XK/ZcKr18vS3kbumFzd2Xt/ad30C8v6Pu8MLabZOJLtPQC77Az/+sd96wphnDqub92PH4FGTkWCALYkP+wrAEbDBgQ0BQp5T3NlW3FsSj88KI2b6kTE9iljcu268nMwBfGIbOCenOCuzPD+3LC+3LC8XkPrWnmNwQdE5Ib3YwOifkn8teZzAdmv2nTYJ7s4Ps6Qd3+B8+cajTlxfakxVkL8HmhdAyfajpbv0ZHj35Qa3F8Y2vcsQcDgSAAGgDYCMEmz86LP/cdwFBUCaT4fH4wMDA9vb2wWjRf14B9EHzPxcOGgiBAARZQMgKwQCM2CDYAoIAAgMIZEMgAAEBBAQQ6A+CoQ9LEAiAwX/g/6mmDQatEGgGLGbQ1tHbff3WjfaeDo1RZ4VsNgi0waANAm0QCECwDXobTeED+1/8MO3274alfTCgvwfT/KYOVdXQVtPUUdfS3djW29yBbulEt3RiUF2Erj5yL46KJdCJJBaFyqbQ2BQam0pjEClsCo1DpXOoNA6VwWOw+UyeiCMUcUUijlDMFYm5IglPPCCQykQDAwKpVCCR8MRinkjME0n44gGBVCYckItlCrFcKVGoB1QauVqr1GhUaq1ao9fq7LC0k9JqtlhMZrtv+S/s/Zis3YxDZDAaP5i3NBiM72ip1+n1Or1Oq9NpddpBWqo0GpVWo9SqFGqFTCkfUMiksgGJTCoekIilYpFEJBALhUKRSCgSvV0bKxDwPuxfclgsNpPJZjDZDAaL/nZ9LJ1CpVNoDCqNQaXSKVQ6lUKh8Pl8e8S7v2LPEkIQCLbZYQnBkBU2gVYbotF2VL1x/bV58ddli74vPr4RkVARk8lmA82QBTHI2x9fTZr6TeHEzwvGDEuc8lnBwd/JFfHNBdGV8QFZXjfSHpxJuOoSt2VWjtOcgjNr8q86Fd45VBBwoSHkRlf4jdg9i1hZvsKmBElTYoffBULE7fbwy11Pz0Y4Tik+7lh8amvO8a2pBxzzj2wuPbCmwHFa64453SdXtYbcbo327s+MIuYn8V4XaJpK2SmBGI8z/Y8OdXke7Yq4BQh6ABUDUbH6XmdmB96xKMlmIwsxkwZe+VNDTnd4HcTH3667c1CYH6fsqee3N/CaqihvUskl4eiwm5WH15S6LC47vbUh6Npr/9soH8++p7GYyBhycmjjtX1C3yv0G/u7Lm7P3Tqd+WBvv9M0zKIvsb9+2j13WIPDsOr5P3U+OQ0buVbYigB/YVjCoAmGjAhsNRoNNAqJ0tfB6W/jY5p4mGZmXxutv5uI7uhuqSvNyyzMSiFhOqn9vVRsLw2HpuEwNCyaiu2lYnsp2B6780/0rk6P3R+a/Sei4dA0XC8Nh6bieqm43qF3+G+fSMX2UnFoGg5Nw/ZScWgKtre/C1Wal5mTGt/ZXEvt6xLiuvh9KEZfEw3bQsR24XFYtUoLQzACAgioRyDjx4XlYB37F7GdiHZY9vT0eHl50Wg0+xe0vbP4Xz3ov30iDMMwhEDgW5qBIAyAEIS8i/GDwCACf7CaBYQ/LPmgcNC3xxoaKgCC7LLYbGQq9fqtW/XNzQq11gaCAAgDEAxCMAjC9vh8EPjPNlL9RWA5dGLMYDCgO7tbqhpQVQ2t1Y3ttc1dDa1DYYnvxJB6sEw8hUth8GksLoXJJtHZJBqbRONRmXwai09j8mlsPpMrZAlEbJGYIxZzxFKe1C6ZQKYQKWQCmUwgGywc4A/IBDK5UK4UK1USlVqq1sq0OrlOp9Jq1RqdRmvQ6QdhaTVbbBarnZdWs8X6X9hQZFrNFpvZYjVb7I7FaDIbjB/IZDCa9AaT3mDQ6Q06vUGr02t1eo1Wr9Zo1RqtSqNTarUKjVquVsqUygGlXCqXSeQy8WDoArFIILAzclB2Ug7tZb7dScJmMFj0d3SkUOkUCo1MoZHJVBKZQiIQCAwGw2Qy2X9fPuInbrePsHUEggEYsCAQBCGQDTJDFgiUCwsTS9eNr577RcGin5s8LiJaMWIBQBA2gwBiMvX5PkmZ9l3RpC8Lx34SO/Hz/ONbECUNNg+ABrlVM2CVc8z8vq6wx8wkfwPujbSzjFKT11Tyojn1WUvI7exdK6uvHCx5cKrk8fna66c7Hl1u9byE9b2atX8FJvIapyCE8zJcVBQnyY0QJvt0PthXc2J53dlVfeE3WgIuVXucKXtwovLu0dKLLoVHVrzaP6/q4K8lJ5aW3dnZHvcYkx1KzAmr971Sfv+ItDZN1Vui6s2nJN9ruLer1uOgBVtU53VB0lKGaASQXoFoVYhJhhjZ8o6XjQ+Plp3erOsstEgwRhnTyOXpqcwBbLewt7L96U160M36izvKbuxs8Doqfelf6zgGvfCL/rmfdP0yrHG6HZZn/gNgCQEGGNKBsMUCwyYIssEQBNpgyAZCkAlCjCCsNxjYLOaLuLi83ByrxQLabBAIwDCEwPaAbRAMDXX+icA/puD/fUPwT/f5bxq+62qBbztxgC0vJ8fXx5tCJlktVvuWfjMCmBGrGYGMAARAMATCCAgioBGBTP8OWA7a4KyYVCptbm729vaWSCSDsPzzKob/O1iCMGwDEdu7SAYgjEAI/HYb5ztB7wVB8NDsnwsH/bcO+F4QAEMgBIMwYAV4HN6jB08qy6vFIhkEwKANfnckAwLbYMQGwzYY/q9jJf91YDn4pazVarvbOtpqm1qr61FV9W01DR11Td2NqN7mdnRLR19rF66jh9CFoWHJbCKTR2FzySw2kcEi0NkkJp/KEdC4fBqXT+MKGXwBUyBkCUVskYgtknAldijKhXKFSCEXyv8MS4VIYSelZkCjk+v0Cr1BpTNodAatzqjTm/QGs8FoNZoAswWy2gCzxWa2ABYrYLUBVhtgey+b1Wq1vJ3KtpgtVpPZZvyDrAbTB7LojRa90awzmHUGk1Zv0uqNGp1RozOotXqVRq/S6JRqnUKtVag0cqVaplANyJVSmVIiU4gHZCKJTCgZEIqlIpFE/LZnOXTaks1mslgMJpPOYNDsPp1OJVNIRCKeQMCRKUQSmUgg4LDYvr4+dG9vT2trKw6HMxqNMAxbrda/2gIfCEZgCIJgwIbAMABBNsgEGRCriBHrW7rih/pFX2f9NoaU9BQxqRELCECIBYIQgwUf5Jvq8F3R5K8KJ3weN3lEzpGtiIIFgnqbzQQBVgiwAEYpKimcVZ6N6PmwRQ6ZNTZADRvlFkF/0YNTuvZKE7dfzezXYDrkHXWsugJWSUrckY1tYbe7YtxQYW4NAY8qHl4pu3Wy4vLurL1LKy9v7Yy+2f3ifn+yBznbj5UXIC4O6fQ+hLq3WZZ6XZB9n/0qgFAa2pEVgIp7WH5/f9zO+SXXXEoeHCx5sCvvyOLC3b/WXdvU/GRf4eG1nb7X8PkxuLJM1utKTkOLrBNFTYupOLEL73YNILUDMjao1sAqK6Q3AEYpYmLTX4bLXsV3+V9rirjNb0zSolJL147qXfB5/9xPuuYOa5w+rGrej52P3/UsbfY9ch8HmB893J0Vgk0WGDDBsBFBLAgMwhCMQAAMm2DECME6jZpGwgYHeNdXV4I2I2QzwoAJBswIaIZBMwxZEMgCg2YEsvxz2esMpkOz/8OGH9zhf9jwfRPIgkDW8tKX3u4PiTi02ai1gJAZhs0IaEYAMwJZEBiEYQiEEQhGYCvysecsP7BBWIrF4srKyuDgYLX6/7D31uFRXdvjdyB4qd229/ZWcPcK9Vt3V9xdCgFCgAQSAjHibjOTSTLxmcxM3F0m7p5M3Cc6fmTL+8eBNKWQ0i+UH+nLetaT58zJbDky53PWXnuvNcI8rG+ZtO8vwRIDiGkK0wDTAAOIAbz9ynuMIWZoOsHOsW0EEAZ4vDI8hiREJBzoGzC7bB7CC2tubIMUogiAAEY0M68eXtcHHpZjbmAAgFwuz8/KkSSnZyekZMYlZSek5Cal5aVkFKZnl2RJynLyKySFFZLC2uKqxvL6lmppa01zS7W0tVraWtPcUd/W1dDe2dDe2dDe1djR2djR2dTZJe3sknb2tHT3tfX2d/QPdMoGOgdkHTJZR39/R7+M0U7ZQOfAYNfASO/wSO+IXCZXDSrVQ2rNiEozqtDIFVqFSqtUESo1pdECgkQkDQgSECQkKUDRY3odnCRFkxRjfTKmJKXWUioNpdKQSjWj9I0945VQqLRypXpErh6Rq4ZHVcOjisHhUdngqGxwpH9gqLd/sKdP1tXT19HV297Z3dreIW1pa5S21DdKa+sbqmtrq6sqK8vLykqKiwsLCvIkkpzc3OycnKzMzPS0tJTk5MSkpITISLFYLAwP54eGBgcFBQQG8vz8uL6+PhwOi8Xy8vLy8PBwd3V1jYuLGx4eRgg9gMOwAGMmhjPATPBKqAYjWCWtMj0W+cqcpA0z/V9f0B0vgKQKkoACiEI01hA19pY+S+aGz58R/sI0j3mz/H7+GPc1A6ChICApCAAkNKPxbPfqGCGkFTQgaAAUGEKa1I5IueYnBuvyITVEIhWkNBCoABiBo50hZmcHK1PwYCMebAZ9rWR7naahaEQSHXv1aLTJwVxP8xSny5Fm+mEXjwWf3cs99L3Xlnfdvl2ffXFbnq1ePutqeTirOVkgy4qs49qknN2lzYtQVyYTdYk9EXZtLCNZhG1nuIXwyJdpJgfTvExTfG1SXe2SbR2zXOziDY76ffZG5I8f5lueFdpcFLq7ZvoK8iJjCuKE0pzISk+zDg+LNKPD0ebHBiWhowlswStPXoflqkkFS4RpGlFajNQYazCmEESQxEiLIAkgJAEcHpYVFUhMTYxKivMBpQE0AQEBAYEgCSGFIIUgE+P7+ja6efv6RyYOOLyxzRSBExZBty/yhxZv0YGxyONjRSAkc7MzDM+fLS6UjA4PUICkEQGwGmA1jQkaMyu5MEIYX4+8+jfCknk0kyTZ1tYWFBTk7e2tUCjGuzNv19AdWZaIZgLJIkTdiBCEbxzaLfR6GITb7xzbRreyQZlRBgSwWq1xcnRxdnSvrW6kKUhREAIMAboREZ6xc29rGfy/heVYu4znmJl+pVQqs1LSJCkZ2QkpWfHJeSkZ+amZ+amZhenZpdl55bkFlXlFlXlFtUWV9SU1TeX1LVVNbTXN7bUt7bUtHXWtXQ3t3Y0dPU2dPdKu3uau3ubuvhZGe2RtvYMdfQPt/QPt/QPtfQPtfUOdA8NdjA4yG0qZXNkvVw8oNIMq7ZBKM6xgoKUZVRAKFalU0xpi3IwrgEkajkOjVq3RqjUqhVIpV8hHRkeHR0aGhkeHhodlAwznets7Gc71tHV0t7Z3tbR1Nrd2Nre2NjQ1VtfWV1bXlFVUFpdWFJUU5eblZ+XkZWbnpGVkpaRlpaRlJKWkJyYnx8YnRsfGRUTFiiOjheIIfrgwJIwfGBzCCwji8QJ4fjyen7+/L5fL4XBYbLY3i+Xl7e3p5eXh4eHm4eHm5ubi6urs4uLk6Gjv4GDn4GDn6Gg/ts2ovb19WlqaSqW65drcu5e7vItIBpYQQowQxBDSajgEB8ryDn8X/9KspJdmBb2/drA0l6K0gIYkpChEYK223t2evfQR/oJpwhenub8ww+uLN1B7LaDUJE1TBIVIDa0eSOG6l0XxASUnIE1CPIoxhEArb/WzON1fkQcpJYkADSABAYEIqBjyN73YX1eMKTmEahoREGkxGMWa7txQl6bEEDQyiEblaGgU9ctgXx/s66qLCE23M1UWpvTkRNclh2fxfeLZTvHOZuIzex0/edVvxxeBJ3YEXz4e73ih2Mus1N+iJPSa4MRP0mAHqjkHdJWi3nrU34R6K4jqpNyrh/OvHITSNE1v4VBHWU9VSU16cnGcIJ1j7brt0zj9fe67vy4Mtaf7Cus9L0a/9SwDS8mKyQVLBAACBMYajAmMIYIIajFUYqhEQEvTVP/QcE5e/sXLpjUNjQQAJIAkvB6flL6RI4NCkLrxYL69wt//hX+9IPxDPXdS8LciBIS1DU2/njqdmpXVNzBAAy1CKowVGMshVkFMMZcJYcQ44+6DZanVamtra729vQUCgVarHRsDvEtYAkxTmKAwQWGSwhSNaYDhdVclYznfYOLYGsOx7d/2I/Tbxxvb42Pa/rYNIUQYIkRDwPX1Nze/Vl3ToCFoGmEKYgphCkMKAwrTFKbh7XOhPyCwZCx75m9/fz/Ph+vv6R3gzeJ5eQey2MEcn2COT4gPl+/nH84LEAUGiQKCI4IEUSHC6FBxLD8yPjwqQRidKIpJEsemRManRiWkRSdmxKVkJaZkJaZlJ6XlJKflJKfnJKfnJKflpmTkpmTkpqTnpqTnpmRIGE3NlFzfn5mTnJ6dlJqZkJIRn5wen5SemJyRlJKZnJqZnJqVkpaZnJqelJKemJyWkMRoYmxcfExsXHRMbFR0TGRUTGQUsx0tjogUiiLChRHhwkihSMQXCEJCw4KCQwODQgICQwODGA0JCAwJCAz2Dwjy5wX6+Qf4+vG4vjyubwDXj8f19ffh+nF8fNkcLovt4+3l4+3F8fJke3qyPTzYnh4+3l4cT0+2pwfb04Pl4cHy9PD29hxDo5ubi4uLk4uLk7Ozo5OTw5g6Ozk4Odo7Otgx6uBg52Bva29nw6itrY2zs3NRUdFYSssHzbJkYIkhZGJn0TRJoCFNa0bSj2+mvjI76eU5om/eUTVUkRBQEJBQTSMVptRNXFf2ikdC5k0RPD/F43ld1mcbUWsVIpUIUIjQUiNdUNGSybGpFHEhOUADDQ2gCkNEE6S8KdD8ZE9+GiQUNKRpGmgArYEapBjmm5oOlpZitQrRFIkgAUmaVmCtLJfnVBcVCDRqSENI0YDQIq0KE4rGvLQob3uo6EJ0PwUHtHCIIgeQurMtXZBieXqgJKFPEt2UEVkZGVTm6yrxNI8zO+a76X3hgW+jjPaFGx4QGx2NsjSIdTHK8DSJPLtTpLepJyukuz65tzFHXl+ilFYrpKXa5nz2kR87o31l+ZGErAj1FWRc2id+7Zmi9dNKV0/JXjapYIkRQBAAhEmMKYzROFhCqCVpqr23LyUzx9jMorG9g0CYQIjAmECIZNJbYDz28fo2xuO3f/vIpNJgiiB0vQhT2+2KMNu3LPL7Fm8uMr7FcUW0EHb0yY7qnRZGx3bLBmlAQ0QgrMJYjrEKY5JBJcYQ3dPkz7cUZqxPrVaXlZXZ29snJSWNHwacoKE7gSXEkMY0owADgOENI/C24Wr+ZOfY9jiXJVMnQIiCACJEUhQNgDgy8oLhpeqaOrlSCSCkIQQY09cdl4C+PiJ8a3kQYIlvzFumaRpj3Nraan7Z9PyJkxdPn2H00hl9Y/2zJmcNLhucMz13/uoFQzNDI8uLJlaXTK8ZX7E2uWpjYmZ72czO1MLuiqWDmaWTubWzhY2LlY3LNWtXaxs3G1t3W1sPO3sPewdPewcvBydvR2eWkzPb2Znl7MJydmE7u7Bd3DgurhwXVz8PLz8PLz9PT38vb38vFs+bHcDxDeD4Bvr4BXH9gn39w3iB4UGhopAwcaggIiw8UiAU88NFfIGILxCG8RkVhIQKQkL5wSFjGuDPC/Dz9/fz5/n5B/j5B/jzAnkBQbyAQF5AAC8gkBfgz/Xl+nC5HB8um+PD5nDYHF8frq+Pjw+Hw2GxGPuQ7e01phyWN5vlxWF5cVhebJYX29uT7e3l7eXh6enOqIeHm7u763h1c3Nxd3d1dXFyc3X2cHf18nRneXuyvD29vTy8vTxY3p5slheH7c314YSFhbW2to6fJX5vL/ddwxIhJtEeQgBhCpA0kI2UiMTvL8nYMDtm/dy4Pd/B/i4SQgpSJFTSSIlolTTIi7Pq0cAXdMKe0/F+Ttf9neVD6SK5tELT2zJcV1rMcybq0wq9r9QGOSNNByIHEamigRoRCmqkPvjq8c6seKgdAYCAgCYQRSINVA4GmRr3lRQjQktDoMJIASkNLcdEf26Ie1VcEAnVJIYAEgCoKKiigKK2JF3kYw+1fZDWagBSQKSCENLa6rxUEcuOUHYTQK6EWgqSmFBgrQyPSMWWZ+qjuKNNOUP1uUMVkv6CzNb0yMYIXvrls+EHt1cFeaQFu8dzXVOdXRIc7OMdrmW5mDv++H6m5dk8rm0yzy7b05T//RsJrz5ZtF63aM2UzGU6qUt0Ytb9K9doN1K3kIhANHqAYQlpBGgEr7ui0NgwLCIoBDQ0kLZIo6IirK0tZQN916c9IhoiGiEaIoAQsyKAYnbC6yv5xm/f+AipG2sHaAhvFIETFkG3L3Jzi7fqALyxPVYE0sPDgxcunAsM4rV3tBM0IBGiMQWxBmENwiRi5sBgCmM1xsTfbVkyLrHi4mJLS8uCgoKJ6/lrw7D4j3rL8dexMO23+sL4nWPbt/omY4Qxy8YlEomenl5padnQ0BCzZ1yR65253Tl5QGA5PmC3TCZzd3QyOn3m4ukzJmcNTM4aGOufvWxwjtExWFpdNL526bK18WUbkys2JldsL1+xMzWzMzVzuGruZG7lbGHlYmXlan3Nzcba3dbGw87Wy8He097e097Oy8GB5eTk4+rMdXPxdXfz83Dz83D39/TgeXnwvDx5XsyGR4C3V4C3VyCLFezjG+zjF+rLC/MLEPCCwgOCRUGh4uAwRiNC+KJQvijsd7AUC8JFfEF4aNgYLENCQoKDgwMDAwMDA4MCAwMCAvz9/MeEx+NxuVyGjBw2h8PmsNlsLpfr5+vL7Pfh+HDYHG9vTxbLi8XyYrO9mfFVNsuLw2FxuRw/Py6P5xcYyAsKCggLCwkP50dEiCIjxSJRuEgUHhEhioqKiImJiouLSU1NTk9LycpMl+RmF+RLiosK6mqr6+tqGuprpU0NLc1N7W2tXV1dWq2WWXz8d1zuu/ZZMsupII2wGmMtJCHZ1yt0jn3rv7mrZgjXPhp14SBSjSASIopCSE1jJaKJ1vAgn+VP8/47Lex5He686Q6rn4w9tSlQf4v/uS1e+z6xWf/fbMNdwsPfxBvsbozhNuRG9FRKtM31tKyD6q+PMD7THCuGKhkiFJhQknCUogfgaAfP8mJHSTYiRilao4G0GlAkpcLUSFYYuyAmQA1G1QBCQguokSFaIUegujgnwtuOIkZpSBGA1kBIAJomVdWFaQJfR1LVB6GGgDQFEQQAUxqskQmcjJvyojHRB6GKBlpEKyE9hNRd5UJuiq0JHJJCqh9ohrBSjeRyODiAu1uDDY92pIQOtpa3NtV2ZsVKjn2V+cosydopWeunJy3TSV2qK37pXzmXd2K1FCItDe7lm9DfYlkyw3DoN3cXjRCkMSJo0NhYH84PdXV2VKsVEFAIMhmGacxkiWISDkPqxpTH2yrznbG/4z/eYcGbarjDguOK0BDSSsXINSsLby/3ZmmThqAoiACCEDNTUMB1dxymMWYs578RlhhjiqJkMllBQYG5uXltbe3E9fy1CT5/Uf60nlu2PiaMKczQRSqVHjlyJDs7u7+/nyCIW05WupNu/L+F5dj0K41GI+bzL+nrn/v1+KUzp43Pnrl4+pTx2TMmZ/UZNT1ncPXC+asXLphduGBhaGh18eK1S5esjY1tTS/bml62v3rFwczM0dzcydLc0fKqs5W5i7WFm62Vh521u/01DwdrL0dblrO9j5sT18OZ6+7s6+7i6+Hq7+XO8/YI8PYI8WFdVy47lMsO4fqEcP1C/XiCgCBRUGhEKD8yTBDNF0YLRDHh4lihOFYYESOKiBFHMhorjowVR8aIIqKF4giBUBwmEIUJhHyBIFwQJuCHCfhhfH6YgM8PF4QLw8OFQqFIKBQJRWKRUCwSikWiCLE4MiIyOioqJjo2Li4uIT4+MSEpJTk5NSUlLTUrJyM7N1OSn51fKCkszi8tL66tr6pvqGmU1jW3NLa2/ZDWowAAIABJREFUN7d3tHZ1dfT19QwOykZGhuTyEbVaSRAagtBQFEHTJE2TgCIhRUKagoCGgIY0hcYU0IwnfPzK11u68+9S7iEsVRhrIYk0PfWu5yNefjxruW7YmkczbM9j9SgmIaJpgLQE1kBAd0QL2Wv+6zt/VvC86R7P6Xi/+nx3kP1ggu9oKq/w2q9Or/xX6mWYarQzZPfniZYnQy1OhhqfiLl0XmxhFG2lx/rh7eiTOzI5FiVhng0Rfg25/O6y6KHiKL7JkeZ0ERztQOQwDRSAkkPtAFZ1SYJdKmO4iOxHahLKBuFAKySHKVLdV5yd5mwGFYNIpUJqEmkBImhEqGtykkXeDuRoP9SqSQC0CJEIQUhjejTI3ay+OAHRg1pEyRFSI1qFVSQYzIsJjnC/Rqt7VUg1gggIEIQ0oimsGA6xOtdTmQLgiBrQcKQr/9ym1A26krVT0tdPS1iik7Jkmujlf+Ve2Y3VTQBp6NvP/vs/yL2GJTNoh37bf8MVdX36SX19PY/n7+vLZTxqjOtq/N/xGxOaLr8reFMNd1Lwlk3/acHxRSCEGo2GzWbZ2trU1dVptQRzmOi3In+0rP5eWPb29mZlZZmZmbW1tU1cz4MMS+b5xfj5ZDLZiRMnYmNjZTIZSZJ/afriAwLLMc8xE0QwNzvT1srC2PDcZaPzl43OXzh7+oL+KUODMxfP6xsbnrtyydDM5KL55UsWpsZWVy/bWZo52Vi52tu4O9p5ONl7uTiy3V18PF25LA9/rneQPyc00Dc8NCAiPFgsCBYLgiOFoTER/LgoYXy0KDk+OjUhNjUxNi0pLj0pPj05Pis1KSstKTs9OTczVZKVlpedVZArKZTkF+cXlhYWlxeXVJSUVZWVV5dX1lZW11fXNNYyCxSv641Vi/VN9Q2/bTQ0NEmlTVKptFna3NLc3NLS2tbW0dnZ0dnZ2cVoV3dPd29fX19/X79MNjA4MMDkORkdGZXLFUolE25dqVKo1EqNVkWQWoomKJqgAQkgBa6P+gCIAIRg/E+VcTIwq7gAoGmaQmiCBWOASUs3/n3rgYTldXuDsSwJSCB1V/6FHVEvPZ61XDdozdyaICesVSAaQQAoRGqwFkDQERfh/tLzngtmcudNd3te12HNM4J934ef3BF+amfk0V/c1z2Xb7hbvP9Lyfm9AxnBsiKRrCh2qDCptyCmKzMo4tiWHDODqijf0nBuro+ryPNqmI1BlNkpu+82RhluTrQ5Fud6LpZtmhPmWBHl2p3KyrE5WM4+P9QiGZU21IjCcjnWxFADVPTKcuNz7Y3QaCcghklKTdEERWsgJa/MiQ92tSRH+zBFIur6JcVaEiuGwl0smwpSsGaYBoCAmKYRDUlIyksiw+Od7YFykESkGkBEYRJCGgKsHgmwMequyySgfBQCONKdcuLb5JemS9ZOSVunG7dYJ3nxNPErT+Vd3YM1Uhqq6Xs6xn7PYXnzE2q8aDSampoaJyen6OhokiTH7tqbCt7Jc+2mghMT6JYF7wRdfyw4vggAgCRJkUhkZGRUVlam0WjG1/zHav9WWDL96ejoiI+Pt7a2lslkE9fzwMJy7K2f2RgZGTE2Ng4ODmbieU5GyxLfuDrM0F9Pd5dEkpWQGBMXFxUbGykS88OFoSIxPyIyPDpaHBsXGZ8QnZQcl5wSl5wSl5mZnJubUVCYU1wsKSnJKysrqKwsrqoqqauvbGtr7Oxs6eltl8m6hob6Bod6BwZ7Bod6h0f6R0dlo/LBG5kmf1OlUq5UylUqhVqt1GhUWq2aJAhyXBxgrVarUWu0Gi2hJUiCpO5M6N/LLb9zU7TFP/40fh93Ht7q/fUWZ/UWcnM1v9d77aH8o9zlXURjiCDEEAGEtRhTkECqzri9n8RueDRrxXT/1Y/2p/AxqYIAQwgpRGqQFgDYmRTr98Fq7rqn2QtnOM6bbvfSCyNp4RU+ttkuV6QBzuavLoy/sJO75xPHL1+1+uENi10fuO77OvjoZrHp0WTH02F7v6pyNxutSqWkBbi5HMuqcVcpqs8psDjeEmTRkx3UksuvTfEvj+eWCF2yXU+Hn/zKbfOrnr/+wDt51OXLD92/fT3y6vFkF7NM05PJJ37pSRYMVeSo22tpWQc10AmG2uozxXE+NtRwKyJGASGHlALRakyqsGYg3M2isTARaWQUpEiIEIUQTWBCXhYZnuRsBxUDFCLUAGAakwiRAGC1ItTRtKcxl4AqOcawvz3x4GdZr8+VrJuSunZq7EKdpEW64lefKrDYj7XNFFCBSQRLPO6GhhDK5fKSkhIzM7OioiImDOmkhiVCiKbptLS0kydP5uXlKRSKsYO95YH8rbBkFidIpdKwsDBXV1elUjlxPQ8sLMdC3jBnUq1W29nZeXh4tLe3/1Un0wMFy7EFlwDQNE0yMXKuh5XTqLRaNaMEoSEINUVrSEpNkCqSUlO0hgZaAAkACYhIhK+HY4CIvK7MQib0B72R1vvGFGMaAOoPegsZf/7vicA/yB9/Gn+UOzmr/wf5my7xmNx1ii6IEMQQQYS1GNFQC0dbhT9ujF8zO3P5DPbqx5VFiYBSUwABACik0QIlJLV9GQmhn78c+vqL7CWzbBdMv7bxRVlWeI2YJQm070wMcPjm7dE8UbPQI+vaWdBdCroLCnwtRef3lwTbZnqdDdvzIXfLe4GXdrJOb/I9scn73FbemZ/yrhxi//RGuuWxhnAXaWJAa5awqyBGXpVC1afWcoxbgsxgdw6sLSi+cirwl4390a5tiX7Vrhci9ryfZKkXZXFGePV04CW9AKMTYZeOB5/Z7rn/q3xvq7JQTklkQE2muFGS0FWSNlKZEWZxui6RR3dX0iM9pGIYquWIGsHqnjKRX5qbFVR2kHhEg9QYAAgAJAFWyKMcrvbXZAFSriEA3daUuuPD3Ffn5K2fkrx6CgPLiFefLrI6iNVNNFBPVlgCAIaHh7Ozs01NTRsaGsbyyf2x4B3+TvDvufVXC07Q5wkKji/C/OzLyspOnjyZnp7O5P2Z4Jd5Jy2iv/h8Hy8kSTY0NPj6+vr7+zNm7gT13PJsT/zNO5c/rWfiaz1+J03THA7n2rVrdXV1fzX49V89mX8rLNENXtI0BSHNZLhkeHYjwB+NELgeSBuREJIMIBm9zkj8GyN/Q+YNWDIrm377AvodLG8C5w39ndwrXt7y8Cf+zj9G7no27G+wJDGCUAN7qkO/WJW0ekb2ukf8XnteW50DAEFBSBNaih4FYBhpRwfSorlvLPJcOMvrxSkui2dYvfyfgRx+XqCVr/EewZWDESd3lvpci796MlJ/b3sst6cgPM3LONH+HN2dB9rTC2z1S9yuaLsKld1lisaCvurkQJODdZxrUSc3p1w5WhnslB/olO7vlOpnH2V/wfPQ10FHv44490uSt35pgAP/0Decn9bWBps0x3tKeZfzLXeOlInlDclKaaaiJVfekDlSFd8scogz2t4fw+qO9pNG+1VGcorCvPKD3PPY1tyjP0UbH0x2MIxzs0zmemT4s/JF3EoRJ/7yydgLh3qzRW0VqbKWclV7q7q3lxgYhl1dSVaXujPEcKQPqSmivETy09uStboFG6YkrtSJX6yTtEg3cuMzJdaHsaoRIeLeBjP822E5BkWapmUyWVJSkrm5eVtb2z8AlszgUnt7+5kzZ+Li4jo7O8evqLvl6/OftvhXn+/jhSTJiooKZpSbWagwQT23PNt/iq47lD+tZ+JrfdPOqKioCxcuVFRU/NWF5H/1ZP7dsGSEcbONX2J6C1hChnljc7PHIg1e/wggAcA4heTv9Pr+m+1IppWJLcu/SrWHsLxJ7vIuIjBmYIkQMySropvyeO8tSFw2NX313OCPVpGNxTQkaQgRrYGUDBBdxEBLmfs173XPejyvGzB/KmuBruPaJzoDrcq8jbKdTg7m8GSxnNYojzjTQ5xNH5S5GGU76Ufrbwvf/WWx0zmJl5Hg2OZEk1MteZEDVZnq2gJ5S0GY2SlZaniOhUGT2A+PdODRXqwZhiO97ZIU/tWzlb52WY7nunMCO2OCMvR3en+6MNN8d7rtCd7u99g/rwu3OCK0ORXjYpTIMs/0tykMs83wPMM3+klWEEg0JmtaMsmeIqq/ih6Vgr4KsdVxaby3oj6lpyK5oyS1JyOmMcq/3Oda4undMYd+KvG4HO9pmuBlk+7qmMphSQKC6oN4rK1f8U/tbE6OkJVVD4v4BZ+tLVurW/SybvJqncSlOilLpke8+nSpzRGsbkKIuLfu6L/dZzkelh0dHREREba2tn19feNdF5MUlswhKBSKs2fPhoaGtra2MtUyBtAfq/27YanRaAoLCy0sLHJzc8dPW5jUsEQIZWdn6+nplZWVDQ0NTVJY3iTjgXErcsAxao43QH9vEV63TW/SiYIQ3lpvJtkt99zJsfz/AYR3IncPS4gwhvg6LIFCXZXh/9bzSUunxiyeIfjmNaqzhkYUBSDSyhHZNdCWJ3a6GLT3W691z/jM1w15Xid0/lT+y/8O/WCZ/6crgz5fmbbt7dztHxaf+SVtz0cJ37/eYHOiyfdS3oUtKXs/rnc41u55suTQp+l7PipzPVXifKbc8UyW/THvn17K2P9J7NZ3Mgy3VQXb1MSw2tNDevMimyM8Mq8e6Pc36Q66gpXleFhawzZ3+3aFtiwY9eQKDTfHXd4sa0rtrM5oKUxqyIyuT+TXhXtlXzvB2fRm4M5PEg32C4yOhlqdC7W+JLS9kmBvyj70U46rSUOMX7ckbrgiW95SQvWUot7SuiD7Sndj3FUARqpIWR1ob1C31o/WlI/mpIoO/uT63ZuVwV61EaJKi4vpr/67at3UcZblVPGrT5fbH8faZoi04B6GUb8/E3yY4R2Kourr64OCglxcXDQaDRoXmHGSwvLGqBptZmbm5OTU0dHBYHL8+NUEfZ64lTvs1fgvj46OZmdnW1hYVFVV/ZNgWV9ff+TIEYlE0tfX95fmLj74sLy93DxqersB1fEQ/T+x86+h8aH8qdw9LMGNFcQAQ0SNDuZHc15+Om2ZbtzyR6K3fkL31FO0FtAk1sia8sXsqwfSuJb9kRzeO4s486eG/EcnZsG08IWzwtc9E7L26eClc/iLZwjWPs5eO9t31eygJbN9V8xhb3g0eOPTgavm+r72L+67zwk2vhj/7WtZxnvSDXdnnt0Rf34L7+fXJPu/iP/l9bh975Va7C9z1i9yv5DrYhB/aRfrpw2x+94J2/V6gptBptu1iCObHT5YIA2x6E3lhZ/8MdN8H1I0QHU31MiwdgCr+7C8pScrNMJkj+jSnmGJWNtRruqsHW2tGWmpVdQVh109k8e1aYzyDTA+meLnlh7MimNZRducDz7yi9+2L6LN9ETOxolshwK2V2moX228sDWeL9j7ZeDOD1XFCai3TSbyy3r16YqVUwo2TE1cqRO/RCdxsa7olacqHH/FZAtE2snksxyDJTOloaKigs1m+/r63jQpbpLCcsy74+7ubmpq2tbWNjZOeN9gOdYQhLCrqysjI8PKyqq9vf3OEfjgw3JwcHDfvn2xsbHd3d3jR+//UjceKFg+lH+w3OVdhAATTRMjhCGiITnQFusb9sp/k5bPFK/4V+zBzXRPE9COwpH21hRfn6OfCS8f1spaBquzXT9a7rJ4BvcZHd7TU0IXzeIuneWzZGbwYl3Rwimhi6YFLdINXzhdOH8af/E03pIpgct1w5ZNDVo6NXjJo6Hzn4x9bXHGlv/l7v24+OjXJad/FHy1ruTQVwk/v568+3/lhluqzQ/W2p4osTiUdWFz2JaNCfvejtr9Zon10WJ7/XSjHQknviow3pFnsN3vi/V+37+S7ayfzTKVhNiVxnrXJvn0ZgQ0+ponnd4cceybkUQO0SIhuiuo/jow0IgGGlPY1l2F8bi3JtXbWtVWjRU9aKQDdtcV+jklORl3lcRJi2NLonm8c8dKgzxzA93TXS2dvnjN66uXsp3OxXlbJZ3bn7TssdrlMwrXz0hcPTV6+ZTopVPDXn+qzPkEJloRIhHAGN1y8OZur+zfAktmpgBN02q1uqKiwtnZOSIiAt2I/jXZYcnElImIiNDT02toaBgZGYHjsnzcH1iOzc6oqalJS0szNzdn8o1MXM9kgSXGWKPR/Prrr0FBQYxX+M5HYh/C8qHcf7nbu4iimeibCGGIKET114Y6CV9+LmHZnLBlTyUe2wFkjWC4vSk5JPzSlmTjbcXuVyn18HBLmdcXG1wWzAz771Txs7ohL8xkL3zEa+kc1iLdgCVT/RboBrygE/Ssjnj+dMFC3aCFU3gLdUIW6fDn6wQumMmdN8t/ySze8pkBK2f4L5sWtGxmwMLpwuWP+y6YLXjlPwkfr0z6Yl369xszf34z+5fXk79clfb1qpjPllQZ/FJxeWeB6faSKzvqjHc0nNvKe3+x5/vz0s59n3VhS7bJ7mTTnWnme7ONd2Ue/T7quzc4/1uSfPiLlIs7oq8cTLLWy3S5kONh4nNqW7GfjSwtLMH6wmBRkqqjGnTUwpaK/ADX7CAnqGjAaqmyITfDw4rsrMaKPjzQEXxoi3DP56A2EWuau4Ods9b9t275HMn6mcmvzBEunxL/0tzgt58pctPDVDtCFJxEsMQYj6VcGBkZqaiouHbtWlpaGryRo3yyw5IJrSCRSPbs2VNWVjY8PMwc2tiy+gn6PHErd96rsdeRsrKyiIgIa2trZlnOxPVMFlgyB3j16lU7O7uxBPcPYflQHli5Z7CEGCIK0bIC7yth6/4Tt2xW6OLHi07vBs25RSEuTod/aksPao/xyfe4hkbbyeb8kM83BC59PPa52ZFPzfR5fGbcBxur9ffln9yUsPPdiF/Wh322KPjt/3qtmsN95UmfjU9yXn6cu3auz+Lpbkt13VbOYK2c4b1Ax+dFHeHSqaEv6IS/qBvy76mRyx4NWzIneMns4KWzQ1Y8Grby0ZCls0IWThUvnR62aGrg0rm8Nf8Kfu25iPcXpX68Iu/LdeKN/xG++3zFic9b9Dd3Gu6t0d9acPSbyK9fkmx5P/GzdWHvLCg8/Hntld2lV/eUmu8rtzpcZH6Q88ubWRf3llqfCtj1WerVXxPsjLJdTDOtLwT+ujXQYJfE36og0D7P2yr8/LHG6LCWrNSu9FTe/m3+Wz8ayg4drk1v9TbPf2Nh+fJZOa88EvfK7LzPF+R9usD/7acLPPUgaCMRSV8f0J4ksByze2QyWXFxsampaUVFBbN4eeypN0lhyQQwoyiqtrZ2586dmZmZY5Ylw6r7CUuSJCsrK3k8HovFQjcM9wnqmVyw9PLyMjAw6OjoUKvVD2H5UB5kuTewRBgBjBCFaFmavUHI2meil8zgL32s8vTWKvdzDlv/l+RgCEekjQn8bLdrWFajzg0Nem8Je/7M4HlzWP+ZLf7ozaRje2IvnYwxP5lkczzLclfK+e8Fu992+3RJ5OGPk/V/TNP/SXJ6U8GvPxUe/rz4wHu5m1+Nee/F8JeeSH5vnviNZ4VvP8dZ9wR73VzWmtkeK2e6rZjpsXI2e/Ucn5UzfZfr8pbq8BboCOfPFs6fEzp/pnDR7Jglj0TOmxaxYBp/sa5o/dzYl/4d//JzUa8+F/fmC6IN/8r5cGna2y/GvPbv/B83lO17p+zQuxVHPqw98Xmd3jfiL1cVH/6i3mBLwuZ3Ck9vLjA5VHPtVKeLUfqpTQl6PzWzLrdxLRqcjcUHf2nydW7iB7UIwljffpx07Jc6H6uKEI9cg0MFby0rXDYr65W5cRsfDV8zQ7h6pu8b/yr0Og3oVi0iKTwWdXUywJIxBWia7uvry87ONjY27ujoGItIMNlhyRxad3f34cOHIyMj+/r6GIv5lq61vxWWcrm8rq7OwcEhJiZmjNYT1DO5YJmYmLh37966ujqlUvkQlg/lQZa7vYvo67DEACNAIqo/wfJkyNpnIhdPD1k8W/zlmvyrOzKv7st2uYjV3Y2pMTHGZ/oiPdNOfuuxdK7X8jnXFkznfvPqcEY47K2lZA2q/kp5u4QojUi9vC/NeF+9r2Wtn2W++6UkK724i4fizuxJOPFj8pEvJHo/JG5/P+iT1YXHf6gy2VtheaTQ6nCJ5f4K0+2VV3clHPyY++Uq/69X+X26hP3Os94bH2e9/Bhr9VzPZTO9l87gLJ3uu2iq36Ipvoum8pZP5S6bGrp8RtjiacIVM0TLp4mX6ogX6cStmB69fHrs2tkRa2dGvzwr+uU5UevnxG54VLT6keiXn055d4Fgw1Ppn6/K+vm13M1vFmx/K+mbNdnb3mg+t7nz0p5mg13hH29I3vlJ2pHNOScOhLy/oerUpnYPUxnfr9fBquWXz4qWP1bxv+dj1z8iXD5NsHBq4ManyjxOI7KFQloaTU5YdnV1JSYmmpmZ9fb2jj3iJzUsGf8ZTdOjo6OnT58OCAjo7u4mSXL8gu4J+jxxK3/aK3RDGDTKZLK6ujpjY2OJRMKc84nrmUSwBABUVlZu27YtPz9fLpejcXLn3XgIy4dyf+Ru7yIwHpYU0vbGmR4NWv2UeOn0kOWPJGx+jS4KlHKNsx0MsKp9tFoSc3KXx3uL/DY8FTzvEc+FM61eeTLcZEdpmn9daYK0Im1Emi+vTY+xN0h0NiJa8rC8EambECnFZCsm2rC8CcrK1A3JZf5WgrO7iz0scjwtM+wuxVvoBxoeDD2zJUrvuxi9Hzhb3+FseTf3ml6lq1GHl3Gvt3GHl2G187F824NZhpvitr/B+2BezPdrxV8sDXz7Wd9XH+e8/IjXmpnclToBy3VCluqELNIJnq/DX6ATtUQnctlU4dIpUSumxS6fHrNEN27pjOjF02NWzBEsniZcOl28fLpo5XThKl3hal3RyukRq2YJls4Qr3osfOWjocunBC+ZEbL40eCFM1jzdRyXzL264MXCXbs6f/mydNmT1W+8EL1oeuQ83Zh50wTrn6ywOYYVTRgSt08M/3+R+7HOkrEjGxsbBQKBu7s7s1puzG35x4KTDpYEQZiamjo4OLS1tTGwvA+W5RgwmNgInZ2dVVVV+vr6DQ0NzLSjieuZXLBsbm7ev39/RkbG0NAQc9TMLXTn3XgIy4dyf+TuYallYEljDCis6Y2+dNBv+ePB86awFk4P/2Vj4IGPODs+cN78bqLruSqWSeHxH92WzhIuezz8iemc52ZFb3srznRX8NVDfBuDGMuz/JPbOJs/8Nn+TcKFEwWOZpV+zuVidl1mWGN+RFdporJeoqnL7EwPjbQ43ZcXi/rq8VALGm2DI83kqFTTmaesj091PpPkpN+RHlyX4FsY5pzsbhJndzbe7lSK49EUi/0phttCtr8r3PVhkcm+Gsvj9RbHG21OVTscrbi2u/Hqliq9T1J+Xhb2wdPpP69O+2ZlzDsvhL/y77CNT4dteCJs5VzhyrnBC6bzl8wIWTqdu1AneMnUkHk6wQt1ApfqBC3VESyZGrlYVzRPRzB/imjFzOjlOtELp8TO141eoMNfNMV/2VzWghdSX36lePX84kWPZC9+JPwZnejnpsY+OzV85WNpej/A3kpMEYjE93Cl5d8LSwYbKpUKAFBRUeHn58dEYiNJcrxxMElhCW/kj4UQ2tvbGxoajoFq/PSl2/V54lb+tFdjJ5B5F2lvb8/Ly7tw4UJ7e/s/bIIPYzcfPnw4Ojq6q6sL3nFypYewfCj3X+72LoK0Fo+Dpao72mi//8onQuZP8VnzaKvP5dgrh3MdL/od+CrdcmfMnldDNszlLZjm9+wM/nNzOYsf5X22InT/xyG//hhtsDvHaH/Ervei977XwbXuELDaBV6NAfY5bNMUtnGit1Gqu2G8+fGIEz/7bn4v4sz2Mt9rpUGOlTHcmrSQhlxBR1n0aG1MhchSbHdI3pgABsugoh6pm7G2BSmlcKRG3Z0lKxULjfdLPEx6M0Na0gLLxO4Snm2Ot0Wiu2Gy8xmJ9dHMC1v4e97hbn055cLPeZf3VV45WnX1aI3F4TrTA/UXdjae2VS6/1P+/+al/rQh+Zf1MV8ti/zfvIDXn2FvfIz98iMB6x8JXT47ePHMkJVzOMtm+C+fErJIN3zBTMHCqYGLdfwWTQ+e92zSgheKFj9WueLRlPmzBP+eEj9/ZuLz00Vrnkw6+R3or0S0FlKTB5YYYybPqlKpLCoqcnJyioiIGDO8/gHDsMzqEYqixGKxnp5eRUWFQqFg0i7eMrXCn7b4V2HJgJmBZXJysqmpaX9//z/MZ4kQ0mg0Z86c8fPza2lpGVs98qcdewjLh3L/5R7DUtEVdWFvwOqnQhdO9dnwZH+UZ6KTcX2CIMv8eJze2+JPH41eoRM+bxpr/iPOyx63XfsE56uV2Re2ll89WnbpoN+3a4W71qedfT/twuZUg+15pvuTDbcFn/gy1mRb1rX9dU4nKy7vjt77jtTpaDPHoNBFL9/9XKbT6Qybk6lXDqQa7or89Wv29tdjjLYkWx3N55gVh7iUR3Ib04XdJcmDVRnD1Ul14Z7pdhe10hLc34A1XYjuxdQAUvZCRRccaiEaijqifCNNj3Sk+UszAoqFHnm+ThnuZokOZxItjmdbHJMY7xPt+dD/h/UJxz9JN/iy4OLPxWe35hvtKDbfU3xle/m5Hwv3fBj10YqUX97IOfJ54o43k354M/HjjaK3XuS9NJe9WJf3zJyU5x+rXT2nbPmM9GWPCV6YGrVgVuyL00UvPVNucxyrmrSUioZ//eF1e/nbh2GZWa/Dw8MlJSXXrl3LzMwc2znZLUt0Y0IsSZKFhYUHDhwoKioaGhpijMv7Y1mORUeSSqUCgcDe3l6hUDA4mbieyQVLmqbt7OxsbW0bGxuZnFBonNxJNx7C8qHcH7nboASIJjCiIcY0RoBEyq5Y/b1BS54Inj+V9dJT/dGsCLsLHQUxA4ks/o8Lg9dMES/W8XtB1/PNJXn2Bsmm+22/WyfjDLY1AAAehUlEQVTW+1Z05GunL9b57X43XP/LiIvfRxvtSL+8P8/sQOKpbwO3vlxnvbvd4VCFwXeJWzZmn/0qx/THTNPvMk2/Dzm0MU7v/Qy9j4tOfVlw8KOQr1dLLm5vcD0nZZm1cm26Ah1b/GxqWBZF7lclDkZRJzcH7/gs4/zhIrvLed42ucEeeRG+pXGhtRkxrYVp/ZU52trcNLsLnWlBWF6D6Dak6UaqAaToRcp2NFiHesp6UwMSbPQ6E337skJaUnl1Is9Ktm2W9+UEd4M0h5NpF3eG7fskcP/norNbY8/vSTq7J/3c4UKTU+XWJ6usD7ZYHug7/nPJumcal08rXDEr+9OVsZ8uDVw+K2LhdMGbz/aIbLBGqqFU2rFcynfwbv2XruzfmM+yp6enuLjY2Ni4pqZm/OjlpIblmOeVIIihoaEtW7akpqYODAzctwk+Y2eSIIja2loOh+Pp6cm8iPwDYDn2NsAcUWBgoKmpaW1tLZMC+nYn+U9bnEAewvKh3L3cfT5LCiMIMAYYIgKpuhJP7Ql58bGQ+dPcNjxZ6naeb7wvj2Xsv/0t9vo5wcumsuZPsV32WBXLAvZWjRRG8U7/3JPMjr+yN9XupKoqQVmVPFqTOVyZOVQYP5jNr2Jd8t3xRsypL3nbN7J/3hC48524s5vSTXbXOB+vdzwQf/ydYtPvW31P11ntjNv9dr7x1iyLvbHGu+LMDsdc2h1z4mvBjtfjj34cp/dNnN63ft+uKrPYK/Uxbg6+1hbp3hHHaY32ruY75/pYZHhcznK5GHlqU/jRryX2Jwq5JpUR7nVxAS2Zcc3Zia3l6X11WcONmXEehjUJHCRvwMo2pOlDin400qtWNKuV9WCwku4oCjA+UJfDl3cWy+sL5RU5QwUJbdmiwljvZN/L6XZH4rdujFszp3zlzMzVT9YZbqk23+G1Zlb4Yt2Yb5bJC3lI00TQGmad2XjW3Ksr+zeGu5NKpRKJxMjIqLe3l3nSMRN/JjUsx5DPJLLetm1bWFhYf3//7fpzb2GJMR5LtKtQKMrLy+3s7EQiEWNo/gPWWTKnkXkXAQAkJyefOHGisrJSoVCMvSU8hOVDedDknsASjYNlwqk9IS8+Hjx/mvWaOWHHvvDf+YHzO4s9Vj/ht3i637LpjmseM39/ZZKbaTLHMsHZ0H7Ph74nv066dni0RES05VA95UBWD0f60XAPGmnryRRGmh4aSA+IMDtUJnRpyxE0JwvqBJzaAKdCx/P+ez4KPfAZd+t7Lj+8wd39ZZLJ7sQr21JtD2e46JeyL+Rd3Sra/XK/2LTF72z0yU/yrm7Js9iecPGnyPM/Bp36Jtp4e+LlnYnGO9LNDxQ76td6mCQc/r7FwWAgyK6V71Ab7FDiZVHqYZ3nYhJv+2uK3bEAvS99Dn9QxjVqiHBsSfTpK4wZLM8aaa7p6avrk1Wru0tb0gRRbpfVQ3VA0YFH+5CqHauaMdmKQCskaui2pNijH/mtm52wZmbcK0+1Ohyvs9jpsVBXsGRm2Lcr830NRzoKSEpNgd/mNzzosMQYM72sq6tLT0+/dOnS+Jzpkx2WDPUZMkEIT506xeFwenp6bpq+dLs+T9zKnfSK8VYCAIaGhsrKygwNDSUSyRjCJ65nssByjIsNDQ379+/Pzs4eHR0di8r7EJYP5UGTewxLdVfC6T3B8x4PWjDNdsMjzQEmMttTsS+9GLNwbuALupYvTvXf+1mewCsxyDXO28zz/O4r2993O/6Nj/7PHP3NHvpbfU2PBpqdijI7n+5gInE3TbQ8zj72lfevXxUEmWm7c+ihMqBpxWQP1rSSPSVi8+MNkZ6pbhfLxO6qtrzeioTmHEFlclBJXECer02i2WHnTa9EGfzgvusd+21vpdgey3A6lemsn+16vtLfXBpi0xtik2OwpfzSrgb7XwO3vJFpsD3DaF/8xf0RJgeFl/ZGGe7ONDmYcuKbGpNN1SY/J+7emHfiozbbA1K7I1XWx/LMjuZeOVlobpx57WLaNYN8awPuts+SLU5KfC3zeA7lAe61fC9pQmBbOr83SyDPFbR4XOS8/EzMuifSls0Srn6kw+5I4bFP2M/p8FfMDdn7P77nmdbGHEhq0SSCJdNRrVYrlUpDQ0Pt7OxuGoOd1LAcuwzMs9vJycnGxqajo0Or1RIEcR9gyZxJAEB3d3dxcfGvv/7a29s7tnPieiYdLOVy+Y4dO2JjY4eGhsaT8iEsH8oDJXd5FwEM6RuwBIiA6q7403sC5z0euGCa85pZjRe3ZL21MPH5mdHPTnN9YRrrh41dkkhaOwgpOVB2a2UN/VUZ2r4qTUepvCmvpzKjNje2PFlYFeFbwHPI8L4Sdmmv08HP2Gc3hVgdFjidieZcjvK9ksQzLw66VsW96rPzA/HJH+Iu7Roo4Gta0si+MjDYhOXdeLQHjbT3ZQmjjffUB1lGXT3Ynx0+WJpZlyQuiw7J5/tI/Jyy3a5mWen7bf9YfOCLyGNvhR1YX+6wp9j1WJ63forniQLfM/V+pytstoXvXltjvSn26OtZ5z+td95Xbr+vxOFIru2RNOujSeb7s612s3a+XGCzK+ncl5HH3690PlThdrzC6US1rV6m5YnEq8eSLx/JNj4oOb0l7P3lIcvnJi2fnbdidsTauV2mOxK/WBKyYFrw+qd7EjyGBktJagBpNJigJw0sGYeTUqlsbm5msVhcLncCTE46WOJxD3QIIZ/PP3v2bENDg0ajuQ/h7sY8pgCA1tbWtLS048ePa7Xaf5jPkhmBoCiKIIijR48GBwfLZLLxE8QewvKhPFByz2AJMY0IoOyIN9gfsPCJwIXT2Et1hesfT1wyO+a/U/2fn+r81vzSEEdypIMi1JRWgygVouSIGEHkMKJGETWKKDkCKkSpkHYEaYegsk/RXt1Xm6/ubhhqreppKKsvyqjKCiuOdC4Lvlbodp697X3fnR/y9X7kG20Ltzwosjya5HA+h21dyHNuCHOrcL/AP/Be6vnveqLtqcZUergLjvYhVT/W9mN1BxyuIzsk2SyjeOuDkWZb2hLsZbkBbdmhVRkhhal+WWK7ojCzco4+d+v6uKPvCfa8kaj/baH1kXzbE4XO5wtdL+a7GZe6nW903Of71Yv1Zptij71ZxzncHnWpJcKkSXCpLsCohmtc632p1vVc5vHv0za/JX713zErZuYsn168YnrUqllSvS9FG58MWTAt7IMV6vYcDeqngQZrSUz9Lpn5Pbyyf9c6y9HR0cbGRgsLi9jY2H8wLLOysvbv319eXj4+yswEfZ64lT/tFTOIzfjzpFJpVFSUgYEBg5axSO4T1DO5YEkQBEVRV65c8fDwYGIKPoTlQ3kw5R7DUt2ZcOGQ/8InghbPCJynI3heJ3K+btDC6VZL50RfOa4daEZQC9QEpCEJIAkBBQF9QykIKAQJBDUYkBjQiKaBFpBqRGkxTWGKhgQJwBCke7C2HQ7VD5alKGuyic5SWWN2bXFMWaxPVbBzEdsmxdZIoL+Hs+N9qw/mef64hrv7nfDTm+JNz2c7XqsN5famR2or03BXIezMybI5EHj8k5oIdzAkxYo+rJIjjRIBFdYO4NFWoj47+uLOVLPdVb7G8oLwrrRgaUJAdZRPMd8zl+eY4WmcbrqF8+kS0c+ven2/hnP0A6fjH3mf/DrEcFuM+ZEUq6M5dicLrI9nHfsqf9e7Ke++ELN4atZinYLFOqlrHynd9Cp/9Szeoqlpx78jRutVWE3TEJM0vqcLLe/HBJ/BwcHq6upz587l5eX9g2FZXl5+8ODB/Pz8wcHB+wNLxmOq0Wg6Ozt9fHxcXV3Hxif/MbCEN/K7aTQaLy8vc3Pz5uZmJtnLQ1g+lAdQ7vIuguNgSSECaLsTLh31mf8ob6Fu0HM6ovnTApdON1883XPrh4qOGorQECQJKRICmoKIQvhWiihIULQa0GoI1IhWI0KBtXKskWNCQdEaCtEkJAEgAU1AmgA0SVFaAChEqpF2FGlUSKNGA71ke11vboy2IW+4NrclI7oxjFvoYRNjbhBkeJirv9Nhz6dOu9+z/G61/U8bfE7+HGF+NsnucoGPWymfWxcf2i2JUpYmKFKCvba8ne16mmrJwINVSNmKFO1I2YnUHUjRjEZqQE+u+PD3uQYHNEWxYLBC21smb8ofKE5vzoypTuZVRntUhduLznzv8N7zoR/PC1k/M3b11JSVUxJXzE7b+B/+qmk+a2aWeBtRVJ8WAURiSNEUIuFkgSVDke7u7rKysjNnztTW1v6DYSmVSvX09JKSkph4fn83LMd8k0qlUiqVOjo6CgSCMX78k2DJrI0BAPD5fH19/aamJo1G8xCWD+XBlLuHJbgBSxJpAdmbbKbHWfAod8EUv+d0fF7UsV44xfnzVa3xwVilQSSkaQiQFiENQpBZVAgRgghf/3lAhADEACCaQjQFAQUhCSEBgRoCNQQqBCgMEIIIQgwAIkkIaARphCiEaAghpCEiIQYQIYpApBLSKgpoSUAgahQSg7S6Xz3aJZdJhzorOyszimL9mrKE3bmi1kReaYBDpptJgsNZkfnhcONdkee3CA58Zv/ZsojTP0Qa7Yq6eiLR6XKGl3VxsHuDiNUezelM5vYmeLE+XF9rfIooiFN05CpGqumRJjTcitXdWNONFc14pC7e/pT71jd6/S5FfLoweIVu3KrpqUtmJyydHbZal/v2Ex2pHAKOUgBhNaYpoMYkmCywRAgBADo6OiQSiaGhYVtbGxwntys46WDJSF9f3+nTpwUCQX9//32A5Vjro6OjNTU1ly5dkkgkTLs3BQ+a7LBklsfQNJ2Zmfnrr7/W1NSoVKo78dg/hOVDuf9y18OwNI0hBBhBTCEC0gPpdhc4y57kLpzKfkHHbZGu1Wv/zve6DIa6sBogAgGACKSmsQpBCkMaI/ibQhpDGgEIaQwBpiAmENYirEFYjRlFAAGEKBrTWgy0GGkxJBAEACIAMaQQpmiMKIQBghASCCohVGmARosABBDSANAAAgQpjDQ01pBYReJRFSDVFK1CtBIRI4gchNo+StGh7Klty0+uE3n3ZQV2pQc2xfqWhHkmeJiLbM6Hmh7lX9wXdmFb4LEv2B+sSd3xTcKpHSFXDoVY68XZGWY6XikP8KgThTTFCNvjwgMPb43V26YSu4tfezFp0SOZL07LXjAzZr4ub6mO/xcL6M4cAqkAhbEKUzRQTi5Y0jTd3NycmJhobGzM5Eb+h8Fy7AtKpdLY2NjHx6etre0+xIYd+87Q0FBVVZWBgUF5efn4NRUT1zOJYMlMYiJJsrS09NixY4WFhaOjo388vXfY4gTyEJYP5e7lrpeOXHe10RgjBDExUsS1dVz9OHfhVN+lupYr5saZ6WllLQShQTTGNEYQkhiQGCDMMBKPU2YPwkwOZIzhDQU3lNk9/l8QY+bnx3waq2ysHMTjRnWu/0gRpBGiIaIhoiAEkGEphDSEjIlKQUBCioCUClKjkJJDWgFpJaKViFJAYgSoB2ll70BTYVNW5EBFRm9JSkdRQlM6vybGt1Lome9rk+dpkW5nHGFwzPH7T4L0tidd2R//5frMRXNyF02JW6rDX6wTuHqueM8nWN4MEAkpjLUYAkDiyTMMixCiKKquro7P55uamjJx4P6psNRoNM7Ozg4ODk1NTUySrPtgWVIU1dfXV1lZef78+ebmZgYtd1LPZIElujHHh6bp1tbWEydOpKenDwwMjP+t3kk3HsLyodwfuethWBJiSGNMYQwRxNqhlsQA07VzPZZPcV6m6//Ta/LqLIocVVIEhEwaLwgwuqcBw/9cfs9KBCcU9LsldiSAxJhCRCJEQURCRAKgBaQCUUpIKRA5gslBpO5Hql6k6UXKTiRvg4pOure1uyBD1VlODZZKWcZR656IWqkrXKETsWpG4EtPV1jrQ3UXgSgIMCYwAgBgEk0WWGKMCYKorq728PBwd3e/6STeruAkhaVWqxUKhZcvX66urh5zqk3Q54lb+dNeMfWTJNnV1ZWXl3fx4sWuri6E0B+N2skOS+adAEI4ODh4+vRpsVjc2dk5PuLdnXTjISwfyv2Ru72LEIUQhAjTGNOQhvRQV2GE0dvP2Lwyy+b1p6o5V5C8laKVSkABiBBA/1975x4cVXUGcGnpa/pHR632H5hODYaEBIgkYRPCQ4biaMVhsNM6jDMOgi3qEKRomVKGaQutWw2PMaaIJkQiEMiDkMRnNVhsZ5SGhpLgIFoHMU8SYrrZZHfveXzf1z/O5rqQZBO4m3Rz/X6zAwy5Z8+9d76c3z3nnvMdMuvuY+iE0ZzjtWCON7oEUADC2BFQ2MoEFBqkNPMwlAYtQYVQBVEFUAdQBwACAkJaCZRC6V5ltZw/uPNQ2q2HZ3zrWOrk2hnfOeCZ2lZdpEOdAVQKiCSR1oBywsgSEf1+f1NTk9frff311+10BK6UpZTy/fff37hxY319/ZAv1cZClkqpTz/9tKamxuv1mkrt15bRvyf+ZRmJuSifz7dt27aSkpK2tjaz+BKi7tLFsmTGH8e7jmgCRCCNJFEGAu21B5/e+UjO3gdn71017+9F21Vvs6WDfq0UImpNWpO2B0/HiSGNOLoigKiu+JBCUmSmEAFZiiSQ+ZkmUggClAAlASylURL0KtBKh7o+Kd55dNaUo9O//dr0yTVJ361aNrfvzN+E9PUTmK2zSQOhjuF9GUNZmqeJzs7OxsbGTZs2nT171t2yBIDz58/n5uaeOHHC7/cPjqHYypKIlFJCiHPnzpWUlLzwwgsmleDg8J3QsrSvBQD6+/tfeumlvLy8pqYmex+0KL5kWTLjj2NZAgESECJJkq2XP3n00Z9sWbu48DfL85/86dtlBSJwOaRFALRCjaDiXJaDDgREPfgDoAA0AIEmjSQ1KSCJJIksBIkopUZNGCIMIloSre7/5D9de/vNbydMfuNHk46m3vjuEw/CpU8EWP2EFiEiEiDFtMc9trI0U2FPnjz5+OOP9/T0DL6nbpIlIra0tKxbt66mpsZs1DXWstRat7e35+fnb9y4sbKy0s5J647ZsPa/bVkGg8GysrI1a9Zs377dTBaL3A0t+lMCy5IZHxwPw34500aA6BVfvHm8NO+Pa1/0rn2r4rmO1g8BQhIgoDSQRpQEE1uWX14tQlhv4XFlQNJgf1BrRJSEgkBLkF3nd/721aQb30q44bWEGw6n/+Dfz/8O/Z0h0AJRk0JSCBjb2zK2spRSNjc319XVrV+/3u5NjqbgtdYYD7LUWnd1dW3evLm0tLSnp8ekhx3xYoerZcSzQkQhxHvvvbdo0aLMzMyKigo7pftVt3pCy9Jgrsi8FU5PT8/Ozj5x4oTZVzyyM82yZP7vOF46goho9KFAhSDos7p6fRf93R9LqxMxCFqjJqU0kgKyEDXCBJLl8AUH1roQKMIrPojKIitASiBppBBJoS417HyqIvV7NYk3VCVPKlua3F5XrkUgpBA0IgogATihZBkMBj/77LOKiootW7Z8FWTZ39/v9XoLCgqam5vHTpbm5LXWfr9/z549WVlZGRkZ5eXl9mTj0XzPRJSlEKKysjI9PT0nJ2fXrl19fX32SCwMlaOAZcmMPw6jyCLQiGa5hgYQqC2USlsoQ6CF1hoEkiTSiCQVWZo0IF3772jcgWSPnAJGdjcREEGSFSQpkTRSkFTQuvSB98nylJuO3T7pSMrX3nnsnsDnpy0tpCS0gLQFZGlEnECyDAQCFy5cKCoqKiwsvCphafSC11pjPMjSjAoWFBQ8++yz586dszcgi36xw9Uy3DG2EqSUra2tq1ev9ng86enphw8fllIOWcoFsrQvuby8fPbs2Tk5OStXrmxpablKlqOpMQosS8Y5DqMoQKAIEJGAYGDaqNaoJWilwczzFEQSkaQkS5BSRHp8Z8OOBUBk9yXtcWXE8F8IEkGhMsOwoP1dp7b+qnb6rW/+cFLp9K837lyv/nuhD7S0iIJAMgQYkog6po8RsZel/YxvXliWlJSsW7euqqrKLD2MUtAFsgSA/fv35+bm7tmzp7W1dfB6oxFrjN6+m9M23yalPHXqVFZWlsfjSUtLO3TokFtlaT8fCCGOHDkya9asnJyczMzM+vr6yGFnliUTDzhOSoD2SCwiadPPsrML4EBuAEAkAJMiYLxHYccEGPSJkCUhakBQQFoTKgW+zlNbnyhNuumN2yYfmvP9i9WFEOjq16pPAigkqVFLjaBieltiLEs7Yal5f1ZXV7dixYo777yzpqYGrtxk8aqCNFIDGr1g/Mjy5ZdfXrp06bJly+rq6sxSenMrhtvperhaBh8TaUqT0aawsDApKcnj8aSkpBw4cMDdsiSiUChUWlo6bdq0+fPnJyUl7dq1yzyBsSyZ+IGjaCxAIkUUIhJEqC3oaavftn7f7JuPJX2zdOFt/n+9g8FuC3UvkEIihaQ0YEz3HIm5LGFgJ2QhRCgU2rFjR3p6elZW1rFjx4jI3T1L86BQVFS0ePFij8fzzDPPmKbcrOiIUnDIWgYfY8vS3OFAILBy5crk5OTs7Oxp06aVlJR8FWR58ODBhISEBQsWpKWl3XXXXT6fL0p2ApYlM/5wFMUeJEICJEkkCREs+KK5fsevCzy3/CVh0v67E+XH/8BARxCCfgCFSBpIacAYJzaKsSwR0Sz+01p3d3c//PDDc+bMmTt3bmVlpWnihytIIzWg0QvGiSwRcd++ffPmzcvKyrrvvvuEEMaUkVl1YiJLs6X28uXLU1NTc3JyEhISSkpK7KUjdl1Dfs+QlzOaI0dPbGVpbqzZjOyVV16ZOnWqeQJbsmRJc3Mzy5KJKziKYg+axH4ESJoQIaR9n7+6/bHfe27KS/vGc/fe3vJBBVjtQe3vB6lQEygCDYhxPQwrhDCzFoUQjY2NGRkZ2dnZKSkpVVVVg9cd0jDimaCyNE12cXFxWlraokWLkpOTGxoa7OUNzodhKaLvbsZ1Gxoaqqurd+/e7fV6z5w541ZZGh2asf2mpqa8vLz8/PyampqTJ09G5mEYZY1R4GaOcQ5HUezBcN53BEJEwlDbx//0/vLerXff9qclt/z5gZm1hVtD/gsS+oLaApSEklADxjR/z1gMwwohlFLBYHD//v0zZsyYP39+YmJidXW16W4OV5BGakCjF4wTWQoh9u3bl5KSsmDBgtTU1N27d5vtpUxDH0NZRo51+/1+n89nWZapwhzjGlnal4yISinLsvr6+np6esybYMuyhtzgJUqNUeBmjnEOR1HsGZAlgWkRxNlT7z6y3ONd++OybQ/s2HBP8fNP9fVeULpfggSUJjNszBfUxH6Cj1IqFAp1d3evWbPmjjvuMG/UysrKXD8Ma8afi4qKkpOTPR5PRkbGihUrOjo6hBBmzaVzWdpnDhG7PEopTf/VXmHpJlkaU9p/XiXOyBWWo6wxCtzMMc7hKIo9+GUWQEJC0P29nQV5m3/x85ynVi/+w6affdj4VyW/0CoIqBEVkkTSw7QK10/s31majtRHH320dOnSmTNnLly4cMqUKUePHg0EAu6e4GNSzOzduzcxMTEzM9MsBzx9+rTpatsp6BzK0j55ewGJueF2DoTByR8muiwjEw5EjkJHbt7JsmTiBI6i2INIqM2aGkIC0Fpbvb62Mw1vn/qg+vPmekt2CcuPCpRQiFqT1KQRY7z4dEyWjgSDwcuXLxcXF2/YsGHVqlXLli07fvz44G4lDSOeCSpLc+21tbX333//Qw89lJubW1BQ0NHRYbbrisk6y0iMKWngtkf+v5tkSQMrdyOXHtnPCuZ1JsuSiR84isYARJJIEim8kbXWELL6LdWrsS8IPQIDWksUCAIQtSKp4l+WiGhGHaWUPT09Pp+vvb29ra3NnuI/XEEaqQGNXjAeZGnabr/ff/HixUuXLnV2dgYCgWAwaE96iq0sR89El+V1w7Jkxh+OIrcS+ww+oVDIDJGZ4Ucz6yRyHHK4gi6QpcnOasYJzQtFM63JnrQ5Yo0sy+urccTTYFky4wNHkVsZw3R3NDBcFkVmbpIlDgKuzO7Nsoxeu5MaRzwNliUzPnAUuZUxTKQe+aNrKjhBZRmlyOgLsiyvr8YRT4NlyYwPHEVuJTayZBgXwJHPOIejyK2wLBkmDEc+4xyOIrfCsmSYMBz5jHM4itwKy5JhwnDkM87hKHIrLEuGCcORzziHo8itsCwZJgxHPuMcjiK3wrJkmDAc+YxzOIrcCsuSYcJw5DPO4ShyKyxLhgnDkc84h6PIrbAsGSYMRz7jHI4it8KyZJgwHPmMcziK3ArLkmHCcOQzzuEocissS4YJw5HPOIejyK2wLBkmDEc+4xyOIrfCsmSYMBz5jHM4itwKy5JhwnDkM87hKHIrLEuGCcORzziHo8itsCwZJgxHPuMcjiK3MrQsGYZhGIaJ5GpZMgzDMAwzHCxLhmEYhhmB/wHA3A77ZI+m0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4" t="11474" r="16451" b="8607"/>
          <a:stretch/>
        </p:blipFill>
        <p:spPr bwMode="auto">
          <a:xfrm>
            <a:off x="14952" y="15512"/>
            <a:ext cx="9158086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9508" y="595817"/>
            <a:ext cx="8539158" cy="13681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Привлечение </a:t>
            </a:r>
            <a:r>
              <a:rPr lang="ru-RU" sz="1800" dirty="0">
                <a:solidFill>
                  <a:schemeClr val="tx2"/>
                </a:solidFill>
              </a:rPr>
              <a:t>потенциальных клиентов </a:t>
            </a:r>
            <a:r>
              <a:rPr lang="ru-RU" sz="1800" dirty="0" smtClean="0">
                <a:solidFill>
                  <a:schemeClr val="tx2"/>
                </a:solidFill>
              </a:rPr>
              <a:t>информацией </a:t>
            </a:r>
            <a:r>
              <a:rPr lang="ru-RU" sz="1800" dirty="0">
                <a:solidFill>
                  <a:schemeClr val="tx2"/>
                </a:solidFill>
              </a:rPr>
              <a:t>о скидке 50% на первую заправку на упаковке картриджа. Стимулирует покупателей картриджей «</a:t>
            </a:r>
            <a:r>
              <a:rPr lang="en-US" sz="1800" dirty="0">
                <a:solidFill>
                  <a:schemeClr val="tx2"/>
                </a:solidFill>
              </a:rPr>
              <a:t>MIPO</a:t>
            </a:r>
            <a:r>
              <a:rPr lang="ru-RU" sz="1800" dirty="0">
                <a:solidFill>
                  <a:schemeClr val="tx2"/>
                </a:solidFill>
              </a:rPr>
              <a:t>» осуществить сервисное обслуживание в авторизованном сервисном центре. Информация об авторизованных сервисных центрах размещается на сайте «</a:t>
            </a:r>
            <a:r>
              <a:rPr lang="en-US" sz="1800" dirty="0">
                <a:solidFill>
                  <a:schemeClr val="tx2"/>
                </a:solidFill>
              </a:rPr>
              <a:t>MIPO</a:t>
            </a:r>
            <a:r>
              <a:rPr lang="ru-RU" sz="1800" dirty="0">
                <a:solidFill>
                  <a:schemeClr val="tx2"/>
                </a:solidFill>
              </a:rPr>
              <a:t>». 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502055" y="6021288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Маркетинговые акции</a:t>
            </a:r>
            <a:endParaRPr lang="ru-RU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13897" y="402649"/>
            <a:ext cx="6984776" cy="42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9966" y="149153"/>
            <a:ext cx="8488700" cy="46530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Скидка 50% на первую заправку!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3897" y="5229200"/>
            <a:ext cx="8447061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tx1"/>
                </a:solidFill>
              </a:rPr>
              <a:t>Затраты компенсирует производитель</a:t>
            </a:r>
            <a:r>
              <a:rPr lang="ru-RU" sz="2000" b="1" dirty="0" smtClean="0">
                <a:solidFill>
                  <a:schemeClr val="tx1"/>
                </a:solidFill>
              </a:rPr>
              <a:t>.                                                                   Подробности при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регистрации партнера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7" descr="C:\Users\Ирина\Desktop\Downloads\Attachments_dessinateur@list.ru_2013-01-14_12-02-42\УПАКОВКА_ДЛЯ КАРТРИДЖЕЙ_MIPO_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903797"/>
            <a:ext cx="8423130" cy="33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086" y="908720"/>
            <a:ext cx="8958305" cy="129614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</a:rPr>
              <a:t>Удержание </a:t>
            </a:r>
            <a:r>
              <a:rPr lang="ru-RU" sz="1800" dirty="0">
                <a:solidFill>
                  <a:schemeClr val="tx2"/>
                </a:solidFill>
              </a:rPr>
              <a:t>постоянных клиентов за счет финальной экономии. Стоимость заправки и восстановления картриджа «</a:t>
            </a:r>
            <a:r>
              <a:rPr lang="en-US" sz="1800" dirty="0">
                <a:solidFill>
                  <a:schemeClr val="tx2"/>
                </a:solidFill>
              </a:rPr>
              <a:t>MIPO</a:t>
            </a:r>
            <a:r>
              <a:rPr lang="ru-RU" sz="1800" dirty="0">
                <a:solidFill>
                  <a:schemeClr val="tx2"/>
                </a:solidFill>
              </a:rPr>
              <a:t>» со второй перезаправки снижается и в целом за весь период абонентского обслуживания клиент платит меньше. 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502055" y="6021288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Маркетинговые акции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01751" y="474657"/>
            <a:ext cx="8784976" cy="428019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35775" y="5221247"/>
            <a:ext cx="643378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chemeClr val="tx1"/>
                </a:solidFill>
              </a:rPr>
              <a:t>Затраты компенсирует производитель</a:t>
            </a:r>
            <a:r>
              <a:rPr lang="ru-RU" sz="2000" b="1" dirty="0" smtClean="0">
                <a:solidFill>
                  <a:schemeClr val="tx1"/>
                </a:solidFill>
              </a:rPr>
              <a:t>.                                                                      Подробности при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регистрации партнера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10670" y="474657"/>
            <a:ext cx="8784976" cy="46530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Революционное внедрение абонемента на обслуживание картриджа. </a:t>
            </a:r>
          </a:p>
        </p:txBody>
      </p:sp>
      <p:pic>
        <p:nvPicPr>
          <p:cNvPr id="8" name="Picture 2" descr="C:\Users\Ирина\Desktop\Рисунок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" y="2244757"/>
            <a:ext cx="9111321" cy="17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599" y="868931"/>
            <a:ext cx="8762737" cy="86409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2"/>
                </a:solidFill>
              </a:rPr>
              <a:t>Бесплатное восстановление </a:t>
            </a:r>
            <a:r>
              <a:rPr lang="ru-RU" sz="1800" dirty="0">
                <a:solidFill>
                  <a:schemeClr val="tx2"/>
                </a:solidFill>
              </a:rPr>
              <a:t>вышедшего из строя перезаправленного картриджа «</a:t>
            </a:r>
            <a:r>
              <a:rPr lang="en-US" sz="1800" dirty="0">
                <a:solidFill>
                  <a:schemeClr val="tx2"/>
                </a:solidFill>
              </a:rPr>
              <a:t>MIPO</a:t>
            </a:r>
            <a:r>
              <a:rPr lang="ru-RU" sz="1800" dirty="0">
                <a:solidFill>
                  <a:schemeClr val="tx2"/>
                </a:solidFill>
              </a:rPr>
              <a:t>» в течение гарантийного срока (лазерный – 1 год и струйный – 1 месяц).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502055" y="6021288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Маркетинговые акции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01751" y="474657"/>
            <a:ext cx="8784976" cy="42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 на заправку.</a:t>
            </a:r>
            <a:r>
              <a:rPr lang="ru-RU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01751" y="3671850"/>
            <a:ext cx="8784976" cy="42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Бесплатный аудит офисной печати. </a:t>
            </a: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223990" y="4293096"/>
            <a:ext cx="8762737" cy="864096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solidFill>
                  <a:schemeClr val="tx2"/>
                </a:solidFill>
              </a:rPr>
              <a:t>Продвижение услуг по аутсорсингу печати</a:t>
            </a:r>
            <a:r>
              <a:rPr lang="ru-RU" sz="1800" dirty="0">
                <a:solidFill>
                  <a:schemeClr val="tx2"/>
                </a:solidFill>
              </a:rPr>
              <a:t> с использованием расходных материалов «</a:t>
            </a:r>
            <a:r>
              <a:rPr lang="en-US" sz="1800" dirty="0">
                <a:solidFill>
                  <a:schemeClr val="tx2"/>
                </a:solidFill>
              </a:rPr>
              <a:t>MIPO</a:t>
            </a:r>
            <a:r>
              <a:rPr lang="ru-RU" sz="1800" dirty="0">
                <a:solidFill>
                  <a:schemeClr val="tx2"/>
                </a:solidFill>
              </a:rPr>
              <a:t>». Рекомендации по работе принтеров, оценка среднего объема печати и размера среднемесячной оплаты </a:t>
            </a:r>
            <a:r>
              <a:rPr lang="ru-RU" sz="1800" b="1" dirty="0">
                <a:solidFill>
                  <a:schemeClr val="tx2"/>
                </a:solidFill>
              </a:rPr>
              <a:t>с целью заключения покопийного контракта. </a:t>
            </a:r>
          </a:p>
        </p:txBody>
      </p:sp>
      <p:pic>
        <p:nvPicPr>
          <p:cNvPr id="8" name="Picture 2" descr="C:\Users\Ирина\Desktop\Downloads\ДЛЯ ПРЕЗЕНТАЦИИ_MIPO_100%_ГАРАНТИЯ НА ЗАПРАВКУ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5" y="1656875"/>
            <a:ext cx="9128045" cy="18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  <p:bldP spid="9" grpId="0" build="p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ПРОДВИЖЕНИЯ: </a:t>
            </a:r>
            <a:r>
              <a:rPr lang="en-US" dirty="0" smtClean="0"/>
              <a:t>DIRECT-</a:t>
            </a:r>
            <a:r>
              <a:rPr lang="ru-RU" dirty="0" smtClean="0"/>
              <a:t>МАРКЕТИНГ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146" y="185681"/>
            <a:ext cx="7920880" cy="6681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клиентской базы. Сбор информации о покупателях на каждом этапе продвижения и продаж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3552" y="1268760"/>
            <a:ext cx="28980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Сегментация клиентской базы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506080"/>
            <a:ext cx="28980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Выбор целевой аудитории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37061" y="4548153"/>
            <a:ext cx="28980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Формирование адресных предложений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548153"/>
            <a:ext cx="28980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отклика клиентов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806" y="2533718"/>
            <a:ext cx="289806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Оценка эффективности программы лояльности</a:t>
            </a:r>
            <a:endParaRPr lang="ru-RU" sz="2000" dirty="0"/>
          </a:p>
        </p:txBody>
      </p:sp>
      <p:sp>
        <p:nvSpPr>
          <p:cNvPr id="14" name="Стрелка вниз 13"/>
          <p:cNvSpPr/>
          <p:nvPr/>
        </p:nvSpPr>
        <p:spPr>
          <a:xfrm rot="18808933">
            <a:off x="6178169" y="1489251"/>
            <a:ext cx="872970" cy="953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709276">
            <a:off x="6221809" y="3453931"/>
            <a:ext cx="872970" cy="953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4108135" y="4513694"/>
            <a:ext cx="872970" cy="953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002007">
            <a:off x="1757408" y="3434356"/>
            <a:ext cx="872970" cy="953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3625481">
            <a:off x="1912141" y="1408994"/>
            <a:ext cx="872970" cy="95335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30558" y="860063"/>
            <a:ext cx="504056" cy="41492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1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77780" y="188639"/>
            <a:ext cx="5326309" cy="9906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ООО «МИПО» – эксклюзивный представитель «MIPO International Limited» на территории Российской Федерации</a:t>
            </a:r>
            <a:r>
              <a:rPr lang="ru-RU" sz="2200" b="1" dirty="0" smtClean="0"/>
              <a:t>.</a:t>
            </a:r>
            <a:endParaRPr lang="ru-RU" b="1" dirty="0"/>
          </a:p>
        </p:txBody>
      </p:sp>
      <p:pic>
        <p:nvPicPr>
          <p:cNvPr id="19" name="Picture 2" descr="C:\Users\Ирина\Desktop\GUANGZHOU_MIPO__DIGITAL_SCIENCE_-__TECHNOLOGY_CO--LTD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523" y="3501007"/>
            <a:ext cx="8987010" cy="32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5"/>
          <p:cNvSpPr txBox="1">
            <a:spLocks/>
          </p:cNvSpPr>
          <p:nvPr/>
        </p:nvSpPr>
        <p:spPr>
          <a:xfrm>
            <a:off x="609600" y="1772816"/>
            <a:ext cx="8066856" cy="1648443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72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dirty="0"/>
              <a:t>Компания «MIPO International Limited» основана </a:t>
            </a:r>
            <a:r>
              <a:rPr lang="ru-RU" b="1" dirty="0"/>
              <a:t>в 1999 году </a:t>
            </a:r>
            <a:r>
              <a:rPr lang="ru-RU" dirty="0"/>
              <a:t>и является </a:t>
            </a:r>
            <a:r>
              <a:rPr lang="ru-RU" b="1" dirty="0"/>
              <a:t>лидером мирового рынка расходных материалов</a:t>
            </a:r>
            <a:r>
              <a:rPr lang="ru-RU" dirty="0"/>
              <a:t>. </a:t>
            </a:r>
          </a:p>
          <a:p>
            <a:pPr indent="457200" algn="just">
              <a:spcBef>
                <a:spcPts val="0"/>
              </a:spcBef>
            </a:pPr>
            <a:r>
              <a:rPr lang="ru-RU" dirty="0"/>
              <a:t>ООО «МИПО» поставляет на российский рынок </a:t>
            </a:r>
            <a:r>
              <a:rPr lang="ru-RU" dirty="0" smtClean="0"/>
              <a:t>все виды </a:t>
            </a:r>
            <a:r>
              <a:rPr lang="ru-RU" dirty="0"/>
              <a:t>расходных материалов, лазерных и струйных </a:t>
            </a:r>
            <a:r>
              <a:rPr lang="ru-RU" dirty="0" smtClean="0"/>
              <a:t>картриджей бренда «MIPO» напрямую от производителя. </a:t>
            </a:r>
            <a:endParaRPr lang="ru-RU" dirty="0"/>
          </a:p>
        </p:txBody>
      </p:sp>
      <p:pic>
        <p:nvPicPr>
          <p:cNvPr id="10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71678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DIRECT-</a:t>
            </a:r>
            <a:r>
              <a:rPr lang="ru-RU" dirty="0" smtClean="0"/>
              <a:t>МАРКЕТИНГ: ВАРИАНТ 1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9575513"/>
              </p:ext>
            </p:extLst>
          </p:nvPr>
        </p:nvGraphicFramePr>
        <p:xfrm>
          <a:off x="179512" y="332656"/>
          <a:ext cx="88569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2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E15FE-2495-49AD-8752-6E42249B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09E15FE-2495-49AD-8752-6E42249B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09E15FE-2495-49AD-8752-6E42249B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2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DIRECT-</a:t>
            </a:r>
            <a:r>
              <a:rPr lang="ru-RU" dirty="0" smtClean="0"/>
              <a:t>МАРКЕТИНГ: ВАРИАНТ 2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1559720"/>
              </p:ext>
            </p:extLst>
          </p:nvPr>
        </p:nvGraphicFramePr>
        <p:xfrm>
          <a:off x="179512" y="332656"/>
          <a:ext cx="88569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9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51B1FCE-E45F-4A0A-981E-7E6F3328D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C40262C5-555A-456C-A62B-356092B2B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091D74B-9A28-4D82-8922-FE4167AAA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28653C66-576F-4625-A266-2236CB4DA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F289807-D2BC-4ED5-8585-B062AB674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F5BD397-5864-4760-9981-B8225CC2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F72FF-F214-4B24-B908-26D4903AE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7DF72FF-F214-4B24-B908-26D4903AE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7DF72FF-F214-4B24-B908-26D4903AE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5"/>
          <p:cNvSpPr txBox="1">
            <a:spLocks/>
          </p:cNvSpPr>
          <p:nvPr/>
        </p:nvSpPr>
        <p:spPr>
          <a:xfrm>
            <a:off x="1538078" y="-3069"/>
            <a:ext cx="7596336" cy="4581128"/>
          </a:xfrm>
          <a:prstGeom prst="rect">
            <a:avLst/>
          </a:prstGeom>
          <a:blipFill dpi="0" rotWithShape="1">
            <a:blip r:embed="rId2">
              <a:duotone>
                <a:schemeClr val="lt1">
                  <a:shade val="90000"/>
                  <a:satMod val="140000"/>
                </a:schemeClr>
                <a:schemeClr val="lt1">
                  <a:satMod val="12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37160" tIns="72000" rIns="137160" bIns="72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АВТОРИЗАЦИЯ ДИЛЕРОВ</a:t>
            </a:r>
            <a:endParaRPr lang="ru-RU" dirty="0"/>
          </a:p>
        </p:txBody>
      </p:sp>
      <p:sp>
        <p:nvSpPr>
          <p:cNvPr id="8" name="Заголовок 10"/>
          <p:cNvSpPr txBox="1">
            <a:spLocks/>
          </p:cNvSpPr>
          <p:nvPr/>
        </p:nvSpPr>
        <p:spPr>
          <a:xfrm>
            <a:off x="1678646" y="5588841"/>
            <a:ext cx="7315200" cy="6858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/>
              <a:t>Будем рады видеть Вашу компанию в качестве</a:t>
            </a:r>
          </a:p>
          <a:p>
            <a:pPr algn="just"/>
            <a:r>
              <a:rPr lang="ru-RU" b="1" dirty="0" smtClean="0"/>
              <a:t>дилера продукции «MIPO»!</a:t>
            </a:r>
            <a:endParaRPr lang="ru-RU" b="1" dirty="0"/>
          </a:p>
        </p:txBody>
      </p:sp>
      <p:pic>
        <p:nvPicPr>
          <p:cNvPr id="9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1663896" y="1340768"/>
            <a:ext cx="7123113" cy="3029937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Программа Авторизации дилеров «MIPO» действует с 1999 года. Понятно, что участие в данной программе обеспечивает нашим партнерам </a:t>
            </a:r>
            <a:r>
              <a:rPr lang="ru-RU" b="1" dirty="0"/>
              <a:t>выход на новые сегменты рынка, стабильное развитие бизнеса и устойчивый рост прибыли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dirty="0" smtClean="0"/>
              <a:t>Авторизация </a:t>
            </a:r>
            <a:r>
              <a:rPr lang="ru-RU" b="1" dirty="0"/>
              <a:t>дилеров «MIPO» </a:t>
            </a:r>
            <a:r>
              <a:rPr lang="ru-RU" dirty="0"/>
              <a:t>- возможность для Вашей компании гарантированно получить техническую, информационную и маркетинговую поддержку, а так же доступ к большому количеству инструментов стимулирования продаж и коммерческих ресурсов.  Поэтому, если Вы хотите стать нашим дилером, заполните, пожалуйста, </a:t>
            </a:r>
            <a:r>
              <a:rPr lang="ru-RU" dirty="0">
                <a:hlinkClick r:id="rId4"/>
              </a:rPr>
              <a:t>Регистрационную </a:t>
            </a:r>
            <a:r>
              <a:rPr lang="ru-RU" dirty="0" smtClean="0">
                <a:hlinkClick r:id="rId4"/>
              </a:rPr>
              <a:t>форму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нашем сайте </a:t>
            </a:r>
            <a:r>
              <a:rPr lang="ru-RU" b="1" u="sng" dirty="0" smtClean="0"/>
              <a:t>www.mipo-russia.ru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1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/>
      <p:bldP spid="8" grpId="0"/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5652120" y="2348880"/>
            <a:ext cx="612068" cy="1512168"/>
          </a:xfrm>
          <a:prstGeom prst="downArrow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5" y="188640"/>
            <a:ext cx="3424726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quarter" idx="2"/>
          </p:nvPr>
        </p:nvSpPr>
        <p:spPr>
          <a:xfrm>
            <a:off x="611560" y="2924944"/>
            <a:ext cx="3960440" cy="2448272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/>
              <a:t>Опыт работы на рынке расходных материалов.</a:t>
            </a:r>
          </a:p>
          <a:p>
            <a:r>
              <a:rPr lang="ru-RU" dirty="0"/>
              <a:t>Наличие филиальной сети, проработанных каналов </a:t>
            </a:r>
            <a:r>
              <a:rPr lang="ru-RU" dirty="0" smtClean="0"/>
              <a:t>сбыта. </a:t>
            </a:r>
          </a:p>
          <a:p>
            <a:r>
              <a:rPr lang="ru-RU" dirty="0" smtClean="0"/>
              <a:t>Развитая </a:t>
            </a:r>
            <a:r>
              <a:rPr lang="ru-RU" dirty="0"/>
              <a:t>система логистики, наличие складских площадей.</a:t>
            </a:r>
          </a:p>
          <a:p>
            <a:r>
              <a:rPr lang="ru-RU" dirty="0" smtClean="0"/>
              <a:t>Возможность реализации маркетинговых программ.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716016" y="2924944"/>
            <a:ext cx="3886200" cy="2448272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Предварительный заказ.</a:t>
            </a:r>
          </a:p>
          <a:p>
            <a:r>
              <a:rPr lang="ru-RU" dirty="0" smtClean="0"/>
              <a:t>Предоплата.</a:t>
            </a:r>
          </a:p>
          <a:p>
            <a:r>
              <a:rPr lang="ru-RU" dirty="0" smtClean="0"/>
              <a:t>Факторинг.</a:t>
            </a:r>
          </a:p>
          <a:p>
            <a:r>
              <a:rPr lang="ru-RU" dirty="0" smtClean="0"/>
              <a:t>Эксклюзивное закрепление региона сбыта за дилером на 6 месяцев при достижении планового объема закупок для Вашего региона.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"/>
          </p:nvPr>
        </p:nvSpPr>
        <p:spPr>
          <a:xfrm>
            <a:off x="611560" y="2028840"/>
            <a:ext cx="3960440" cy="640080"/>
          </a:xfrm>
        </p:spPr>
        <p:txBody>
          <a:bodyPr/>
          <a:lstStyle/>
          <a:p>
            <a:r>
              <a:rPr lang="ru-RU" dirty="0" smtClean="0"/>
              <a:t>ТРЕБОВАНИЯ К ДИЛЕРАМ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716016" y="2028840"/>
            <a:ext cx="3958208" cy="640080"/>
          </a:xfrm>
        </p:spPr>
        <p:txBody>
          <a:bodyPr/>
          <a:lstStyle/>
          <a:p>
            <a:r>
              <a:rPr lang="ru-RU" dirty="0" smtClean="0"/>
              <a:t>УСЛОВИЯ ПОСТАВКИ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7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build="p" animBg="1"/>
      <p:bldP spid="14" grpId="0" build="p" animBg="1"/>
      <p:bldP spid="11" grpId="0" build="p" animBg="1"/>
      <p:bldP spid="1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5" y="188640"/>
            <a:ext cx="3424726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87624" y="537172"/>
            <a:ext cx="391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Если подвести черту: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Текст 1"/>
          <p:cNvSpPr>
            <a:spLocks noGrp="1"/>
          </p:cNvSpPr>
          <p:nvPr>
            <p:ph type="body" idx="1"/>
          </p:nvPr>
        </p:nvSpPr>
        <p:spPr>
          <a:xfrm>
            <a:off x="1331640" y="2743200"/>
            <a:ext cx="7560840" cy="363812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Мы предлагаем совместно построить систему дистрибьюции картриджей М</a:t>
            </a:r>
            <a:r>
              <a:rPr lang="en-US" sz="2400" b="1" dirty="0" smtClean="0"/>
              <a:t>IPO</a:t>
            </a:r>
            <a:r>
              <a:rPr lang="ru-RU" sz="2400" b="1" dirty="0" smtClean="0"/>
              <a:t> и соответствующих расходных материалов в РФ.</a:t>
            </a:r>
          </a:p>
          <a:p>
            <a:r>
              <a:rPr lang="ru-RU" sz="2400" b="1" dirty="0" smtClean="0"/>
              <a:t>Для этого предлагаем:</a:t>
            </a:r>
          </a:p>
          <a:p>
            <a:r>
              <a:rPr lang="ru-RU" sz="2400" b="1" dirty="0" smtClean="0"/>
              <a:t> - Особые ценовые условия</a:t>
            </a:r>
          </a:p>
          <a:p>
            <a:r>
              <a:rPr lang="ru-RU" sz="2400" b="1" dirty="0" smtClean="0"/>
              <a:t> - Эксклюзив </a:t>
            </a:r>
            <a:r>
              <a:rPr lang="ru-RU" sz="2400" b="1" dirty="0"/>
              <a:t>на продукцию </a:t>
            </a:r>
            <a:r>
              <a:rPr lang="ru-RU" sz="2400" b="1" dirty="0" smtClean="0"/>
              <a:t>М</a:t>
            </a:r>
            <a:r>
              <a:rPr lang="en-US" sz="2400" b="1" dirty="0" smtClean="0"/>
              <a:t>IPO</a:t>
            </a:r>
            <a:endParaRPr lang="en-US" sz="2400" b="1" dirty="0"/>
          </a:p>
          <a:p>
            <a:r>
              <a:rPr lang="ru-RU" sz="2400" b="1" dirty="0" smtClean="0"/>
              <a:t> - Бесплатную доставку в региональные филиалы</a:t>
            </a:r>
          </a:p>
          <a:p>
            <a:r>
              <a:rPr lang="ru-RU" sz="2400" b="1" dirty="0" smtClean="0"/>
              <a:t> - Бюджет на трейд-маркетинговые акции </a:t>
            </a:r>
          </a:p>
          <a:p>
            <a:r>
              <a:rPr lang="ru-RU" sz="2400" b="1" dirty="0" smtClean="0"/>
              <a:t> - Бюджет на эксклюзивную торговую команду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754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5" y="188640"/>
            <a:ext cx="3424726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"/>
          <p:cNvSpPr>
            <a:spLocks noGrp="1"/>
          </p:cNvSpPr>
          <p:nvPr>
            <p:ph type="body" idx="1"/>
          </p:nvPr>
        </p:nvSpPr>
        <p:spPr>
          <a:xfrm>
            <a:off x="5292080" y="2692340"/>
            <a:ext cx="2880320" cy="378759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Вы думаете по этому поводу?</a:t>
            </a:r>
          </a:p>
          <a:p>
            <a:endParaRPr lang="ru-RU" sz="5400" b="1" dirty="0" smtClean="0"/>
          </a:p>
          <a:p>
            <a:endParaRPr lang="ru-RU" sz="5400" b="1" dirty="0" smtClean="0"/>
          </a:p>
          <a:p>
            <a:endParaRPr lang="ru-RU" sz="5400" b="1" dirty="0"/>
          </a:p>
        </p:txBody>
      </p:sp>
      <p:pic>
        <p:nvPicPr>
          <p:cNvPr id="18" name="Picture 5" descr="j0316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7" y="2692340"/>
            <a:ext cx="2492896" cy="378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592888" cy="37821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ООО «МИПО» в России</a:t>
            </a:r>
            <a:endParaRPr lang="ru-RU" dirty="0"/>
          </a:p>
          <a:p>
            <a:r>
              <a:rPr lang="ru-RU" dirty="0"/>
              <a:t>г. Москва, </a:t>
            </a:r>
            <a:r>
              <a:rPr lang="ru-RU" dirty="0" smtClean="0"/>
              <a:t>Щелковское шоссе д.100</a:t>
            </a:r>
          </a:p>
          <a:p>
            <a:r>
              <a:rPr lang="ru-RU" dirty="0"/>
              <a:t>м. Щелковская, Бизнес-центр «East Gate</a:t>
            </a:r>
            <a:r>
              <a:rPr lang="ru-RU" dirty="0" smtClean="0"/>
              <a:t>»</a:t>
            </a:r>
          </a:p>
          <a:p>
            <a:r>
              <a:rPr lang="ru-RU" dirty="0"/>
              <a:t>основной корпус (строение 5) 11 этаж, офисы 1102-1108</a:t>
            </a:r>
          </a:p>
          <a:p>
            <a:r>
              <a:rPr lang="en-US" dirty="0"/>
              <a:t>E</a:t>
            </a:r>
            <a:r>
              <a:rPr lang="ru-RU" dirty="0"/>
              <a:t>-</a:t>
            </a:r>
            <a:r>
              <a:rPr lang="en-US" dirty="0"/>
              <a:t>mail</a:t>
            </a:r>
            <a:r>
              <a:rPr lang="ru-RU" dirty="0"/>
              <a:t>: </a:t>
            </a:r>
            <a:r>
              <a:rPr lang="en-US" u="sng" dirty="0" smtClean="0">
                <a:hlinkClick r:id="rId2"/>
              </a:rPr>
              <a:t>sales@mipo-russia.ru</a:t>
            </a:r>
            <a:endParaRPr lang="en-US" u="sng" dirty="0" smtClean="0"/>
          </a:p>
          <a:p>
            <a:r>
              <a:rPr lang="ru-RU" dirty="0" smtClean="0"/>
              <a:t>Моб</a:t>
            </a:r>
            <a:r>
              <a:rPr lang="ru-RU" dirty="0"/>
              <a:t>.: +7 926 703 6216, +7 926 736 </a:t>
            </a:r>
            <a:r>
              <a:rPr lang="ru-RU" dirty="0" smtClean="0"/>
              <a:t>7220</a:t>
            </a:r>
          </a:p>
          <a:p>
            <a:r>
              <a:rPr lang="en-US" dirty="0" smtClean="0"/>
              <a:t>ICQ</a:t>
            </a:r>
            <a:r>
              <a:rPr lang="en-US" dirty="0"/>
              <a:t>: 443093062, 649593937</a:t>
            </a:r>
            <a:endParaRPr lang="ru-RU" dirty="0"/>
          </a:p>
          <a:p>
            <a:r>
              <a:rPr lang="en-US" u="sng" dirty="0">
                <a:hlinkClick r:id="rId3"/>
              </a:rPr>
              <a:t>www.mipo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smtClean="0">
                <a:hlinkClick r:id="rId3"/>
              </a:rPr>
              <a:t>russia.ru</a:t>
            </a:r>
            <a:endParaRPr lang="ru-RU" u="sng" dirty="0" smtClean="0"/>
          </a:p>
          <a:p>
            <a:r>
              <a:rPr lang="ru-RU" u="sng" dirty="0" smtClean="0">
                <a:solidFill>
                  <a:srgbClr val="FF6600"/>
                </a:solidFill>
              </a:rPr>
              <a:t>мипо.рф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4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74" y="188640"/>
            <a:ext cx="344037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86999" y="249193"/>
            <a:ext cx="5109674" cy="869950"/>
          </a:xfrm>
        </p:spPr>
        <p:txBody>
          <a:bodyPr>
            <a:normAutofit/>
          </a:bodyPr>
          <a:lstStyle/>
          <a:p>
            <a:r>
              <a:rPr lang="ru-RU" sz="2200" b="1" dirty="0"/>
              <a:t>MIPO - лидер мирового рынка расходных материалов с 1999 года!</a:t>
            </a:r>
          </a:p>
        </p:txBody>
      </p:sp>
      <p:sp>
        <p:nvSpPr>
          <p:cNvPr id="8" name="Текст 15"/>
          <p:cNvSpPr txBox="1">
            <a:spLocks/>
          </p:cNvSpPr>
          <p:nvPr/>
        </p:nvSpPr>
        <p:spPr>
          <a:xfrm>
            <a:off x="639037" y="5517232"/>
            <a:ext cx="8066856" cy="1144387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144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dirty="0" smtClean="0"/>
              <a:t>Центральный </a:t>
            </a:r>
            <a:r>
              <a:rPr lang="ru-RU" dirty="0"/>
              <a:t>офис ООО «МИПО» - Россия, сервисный центр и складские мощности расположены в Москве. Главный офис «MIPO International Limited» находится в Гонконге, производственная база - в городе Гуанчжоу, КНР. </a:t>
            </a:r>
          </a:p>
          <a:p>
            <a:pPr indent="457200" algn="just">
              <a:spcBef>
                <a:spcPts val="0"/>
              </a:spcBef>
            </a:pPr>
            <a:endParaRPr lang="ru-RU" dirty="0"/>
          </a:p>
        </p:txBody>
      </p:sp>
      <p:pic>
        <p:nvPicPr>
          <p:cNvPr id="10" name="Рисунок 9" descr="C:\Users\Ирина\Desktop\banne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37" y="1772816"/>
            <a:ext cx="8066856" cy="35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86999" y="249193"/>
            <a:ext cx="5317090" cy="86995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Рынок расходных материалов:            прошлое и будущее…</a:t>
            </a:r>
            <a:endParaRPr lang="ru-RU" sz="2200" b="1" dirty="0"/>
          </a:p>
        </p:txBody>
      </p:sp>
      <p:pic>
        <p:nvPicPr>
          <p:cNvPr id="11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5300285"/>
              </p:ext>
            </p:extLst>
          </p:nvPr>
        </p:nvGraphicFramePr>
        <p:xfrm>
          <a:off x="251520" y="1700808"/>
          <a:ext cx="669215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Ирина\Desktop\7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90"/>
          <a:stretch/>
        </p:blipFill>
        <p:spPr bwMode="auto">
          <a:xfrm>
            <a:off x="5436097" y="3461796"/>
            <a:ext cx="3707904" cy="33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923FA0-0DF4-4FCC-B34D-02DDF385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55923FA0-0DF4-4FCC-B34D-02DDF385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5923FA0-0DF4-4FCC-B34D-02DDF3857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945E1-12DC-4805-B0B4-D421A21C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CB945E1-12DC-4805-B0B4-D421A21C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CB945E1-12DC-4805-B0B4-D421A21C0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84A852-98C4-481B-81E5-DB2DC9940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3C84A852-98C4-481B-81E5-DB2DC9940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3C84A852-98C4-481B-81E5-DB2DC9940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D2FDF-6BFC-4284-B493-B110A2A7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86BD2FDF-6BFC-4284-B493-B110A2A7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6BD2FDF-6BFC-4284-B493-B110A2A7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E85CE0-CCE0-4971-BB44-8AC7E30D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CE85CE0-CCE0-4971-BB44-8AC7E30D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CE85CE0-CCE0-4971-BB44-8AC7E30DE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7E3BF-2130-412C-B4AA-10C46A56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D27E3BF-2130-412C-B4AA-10C46A56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D27E3BF-2130-412C-B4AA-10C46A568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Перезаправляемые картриджи «MIPO» </a:t>
            </a:r>
            <a:r>
              <a:rPr lang="ru-RU" sz="3200" dirty="0"/>
              <a:t>-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революция на рынке расходных материалов</a:t>
            </a:r>
            <a:r>
              <a:rPr lang="ru-RU" sz="3200" dirty="0"/>
              <a:t>!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2708920"/>
            <a:ext cx="7632848" cy="3926160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1800" dirty="0" smtClean="0"/>
              <a:t>Качество нашего пластика и комплектующих позволяет перезаправлять</a:t>
            </a:r>
            <a:r>
              <a:rPr lang="ru-RU" sz="1800" dirty="0"/>
              <a:t> </a:t>
            </a:r>
            <a:r>
              <a:rPr lang="ru-RU" sz="1800" dirty="0" smtClean="0"/>
              <a:t>картриджи «</a:t>
            </a:r>
            <a:r>
              <a:rPr lang="ru-RU" sz="1800" dirty="0"/>
              <a:t>MIPO</a:t>
            </a:r>
            <a:r>
              <a:rPr lang="ru-RU" sz="1800" dirty="0" smtClean="0"/>
              <a:t>» до 9 раз и более. Картриджи </a:t>
            </a:r>
            <a:r>
              <a:rPr lang="ru-RU" sz="1800" dirty="0"/>
              <a:t>«MIPO» на </a:t>
            </a:r>
            <a:r>
              <a:rPr lang="ru-RU" sz="1800" b="1" dirty="0"/>
              <a:t>100% конкурентоспособны </a:t>
            </a:r>
            <a:r>
              <a:rPr lang="ru-RU" sz="1800" dirty="0"/>
              <a:t>оригинальной продукции и при этом </a:t>
            </a:r>
            <a:r>
              <a:rPr lang="ru-RU" sz="1800" b="1" dirty="0"/>
              <a:t>экономически более целесообразны по стоимости</a:t>
            </a:r>
            <a:r>
              <a:rPr lang="ru-RU" sz="1800" dirty="0"/>
              <a:t>. </a:t>
            </a:r>
            <a:r>
              <a:rPr lang="en-US" sz="1800" dirty="0"/>
              <a:t> </a:t>
            </a:r>
            <a:r>
              <a:rPr lang="ru-RU" sz="1800" dirty="0" smtClean="0"/>
              <a:t>Они абсолютно </a:t>
            </a:r>
            <a:r>
              <a:rPr lang="ru-RU" sz="1800" dirty="0"/>
              <a:t>безопасны для принтеров, </a:t>
            </a:r>
            <a:r>
              <a:rPr lang="ru-RU" sz="1800" dirty="0" smtClean="0"/>
              <a:t>поэтому мы </a:t>
            </a:r>
            <a:r>
              <a:rPr lang="ru-RU" sz="1800" dirty="0"/>
              <a:t>гарантируем ремонт оргтехники в случае ущерба за наш </a:t>
            </a:r>
            <a:r>
              <a:rPr lang="ru-RU" sz="1800" dirty="0" smtClean="0"/>
              <a:t>счет. 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/>
              <a:t>Расходные материалы </a:t>
            </a:r>
            <a:r>
              <a:rPr lang="ru-RU" sz="1800" dirty="0"/>
              <a:t>«MIPO» </a:t>
            </a:r>
            <a:r>
              <a:rPr lang="ru-RU" sz="1800" dirty="0" smtClean="0"/>
              <a:t>гарантированно лидируют на международном рынке. Линии продукции </a:t>
            </a:r>
            <a:r>
              <a:rPr lang="ru-RU" sz="1800" dirty="0"/>
              <a:t>«MIPO» </a:t>
            </a:r>
            <a:r>
              <a:rPr lang="ru-RU" sz="1800" dirty="0" smtClean="0"/>
              <a:t>включают более </a:t>
            </a:r>
            <a:r>
              <a:rPr lang="ru-RU" sz="1800" b="1" dirty="0"/>
              <a:t>1000 </a:t>
            </a:r>
            <a:r>
              <a:rPr lang="ru-RU" sz="1800" dirty="0"/>
              <a:t>наименований лазерных картриджей, </a:t>
            </a:r>
            <a:r>
              <a:rPr lang="ru-RU" sz="1800" b="1" dirty="0" smtClean="0"/>
              <a:t>600 </a:t>
            </a:r>
            <a:r>
              <a:rPr lang="ru-RU" sz="1800" dirty="0"/>
              <a:t>наименований струйных </a:t>
            </a:r>
            <a:r>
              <a:rPr lang="ru-RU" sz="1800" dirty="0" smtClean="0"/>
              <a:t>картриджей, </a:t>
            </a:r>
            <a:r>
              <a:rPr lang="ru-RU" sz="1800" b="1" dirty="0" smtClean="0"/>
              <a:t>100</a:t>
            </a:r>
            <a:r>
              <a:rPr lang="ru-RU" sz="1800" dirty="0" smtClean="0"/>
              <a:t> </a:t>
            </a:r>
            <a:r>
              <a:rPr lang="ru-RU" sz="1800" dirty="0"/>
              <a:t>моделей </a:t>
            </a:r>
            <a:r>
              <a:rPr lang="ru-RU" sz="1800" dirty="0" smtClean="0"/>
              <a:t>тонеров для самых популярных моделей </a:t>
            </a:r>
            <a:r>
              <a:rPr lang="ru-RU" sz="1800" dirty="0"/>
              <a:t>офисной </a:t>
            </a:r>
            <a:r>
              <a:rPr lang="ru-RU" sz="1800" dirty="0" smtClean="0"/>
              <a:t>техники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HP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Canon, Epson, Samsung, Xerox, BROTHER, LEXMARK, KONICA, Panasonic, Lenovo, Dell, Sharp, Apple, Olivetti,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Kyocera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Ricoh,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Minolta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Toshiba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228600"/>
            <a:ext cx="295232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</a:rPr>
              <a:t>О ПРОДУКЦИИ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09598" y="249193"/>
            <a:ext cx="5330554" cy="86995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Расходные материалы «MIPO</a:t>
            </a:r>
            <a:r>
              <a:rPr lang="ru-RU" sz="2200" b="1" dirty="0"/>
              <a:t>» -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синоним </a:t>
            </a:r>
            <a:r>
              <a:rPr lang="ru-RU" sz="2200" b="1" dirty="0"/>
              <a:t>качества </a:t>
            </a:r>
            <a:r>
              <a:rPr lang="ru-RU" sz="2200" b="1" dirty="0" smtClean="0"/>
              <a:t>более </a:t>
            </a:r>
            <a:r>
              <a:rPr lang="ru-RU" sz="2200" b="1" dirty="0"/>
              <a:t>14 лет!</a:t>
            </a:r>
          </a:p>
        </p:txBody>
      </p:sp>
      <p:pic>
        <p:nvPicPr>
          <p:cNvPr id="6" name="Picture 3" descr="C:\Users\Ирина\Desktop\Downloads\2007\Каталог\1-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1298" y="2546286"/>
            <a:ext cx="7003459" cy="42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5"/>
          <p:cNvSpPr txBox="1">
            <a:spLocks/>
          </p:cNvSpPr>
          <p:nvPr/>
        </p:nvSpPr>
        <p:spPr>
          <a:xfrm>
            <a:off x="609600" y="1636541"/>
            <a:ext cx="8066856" cy="784347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9144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</a:pPr>
            <a:r>
              <a:rPr lang="ru-RU" dirty="0"/>
              <a:t>Качество расходных материалов «MIPO» подтверждено сертификатами соответствия международному стандарту </a:t>
            </a:r>
            <a:r>
              <a:rPr lang="ru-RU" b="1" dirty="0"/>
              <a:t>ISO серии </a:t>
            </a:r>
            <a:r>
              <a:rPr lang="ru-RU" b="1" dirty="0" smtClean="0"/>
              <a:t>9001:2000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89" y="188639"/>
            <a:ext cx="3239911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Ирина\Desktop\Downloads\ban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59" y="1556792"/>
            <a:ext cx="8161730" cy="18066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Текст 15"/>
          <p:cNvSpPr txBox="1">
            <a:spLocks/>
          </p:cNvSpPr>
          <p:nvPr/>
        </p:nvSpPr>
        <p:spPr>
          <a:xfrm>
            <a:off x="520459" y="3645024"/>
            <a:ext cx="8161730" cy="288032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72000" rIns="137160" bIns="36000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 целях соответствия физических и химических параметров картриджей «MIPO» международным стандартам, в производственном процессе используются только оригинальные высококачественные </a:t>
            </a:r>
            <a:r>
              <a:rPr lang="ru-RU" dirty="0" smtClean="0"/>
              <a:t>тонеры, импортированные </a:t>
            </a:r>
            <a:r>
              <a:rPr lang="ru-RU" b="1" dirty="0" smtClean="0"/>
              <a:t>из </a:t>
            </a:r>
            <a:r>
              <a:rPr lang="ru-RU" b="1" dirty="0"/>
              <a:t>США и Японии</a:t>
            </a:r>
            <a:r>
              <a:rPr lang="ru-RU" dirty="0" smtClean="0"/>
              <a:t>.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Все изделия проходят тестирование </a:t>
            </a:r>
            <a:r>
              <a:rPr lang="ru-RU" b="1" dirty="0" smtClean="0"/>
              <a:t>безопасности, износостойкости, влагоустойчивости, стойкости печати и совместимости </a:t>
            </a:r>
            <a:r>
              <a:rPr lang="ru-RU" dirty="0" smtClean="0"/>
              <a:t>на современной испытательной лаборатории.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Качество нашего пластика и комплектующих, собственное производство корпусов и фотовалов позволяет перезаправлять картриджи «MIPO» до 9 раз и более.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611560" y="262205"/>
            <a:ext cx="5292529" cy="86995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Широчайший ассортимент всемирно известных и востребованных расходных материалов.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7634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4"/>
          <p:cNvSpPr>
            <a:spLocks noGrp="1"/>
          </p:cNvSpPr>
          <p:nvPr>
            <p:ph type="title"/>
          </p:nvPr>
        </p:nvSpPr>
        <p:spPr>
          <a:xfrm>
            <a:off x="86077" y="188639"/>
            <a:ext cx="6159980" cy="869950"/>
          </a:xfrm>
        </p:spPr>
        <p:txBody>
          <a:bodyPr>
            <a:noAutofit/>
          </a:bodyPr>
          <a:lstStyle/>
          <a:p>
            <a:pPr marL="0" indent="0"/>
            <a:r>
              <a:rPr lang="ru-RU" sz="2000" b="1" dirty="0"/>
              <a:t>Перезаправляемые картриджи «MIPO» -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справедливое </a:t>
            </a:r>
            <a:r>
              <a:rPr lang="ru-RU" sz="2000" b="1" dirty="0"/>
              <a:t>планирование расходов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большая экономия на печати для Ваших клиентов!</a:t>
            </a:r>
          </a:p>
        </p:txBody>
      </p:sp>
      <p:pic>
        <p:nvPicPr>
          <p:cNvPr id="13" name="Picture 2" descr="C:\Users\Ирина\Desktop\Downloads\2007\Каталог\1-2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6" r="3473"/>
          <a:stretch/>
        </p:blipFill>
        <p:spPr bwMode="auto">
          <a:xfrm>
            <a:off x="6161650" y="188639"/>
            <a:ext cx="2982350" cy="9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75105192"/>
              </p:ext>
            </p:extLst>
          </p:nvPr>
        </p:nvGraphicFramePr>
        <p:xfrm>
          <a:off x="-324544" y="1412776"/>
          <a:ext cx="100091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7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51B9CCF-2F01-4843-A940-FBF2A3A7D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251B9CCF-2F01-4843-A940-FBF2A3A7D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E161CA-9626-4EBB-9799-98C0471B1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1FE161CA-9626-4EBB-9799-98C0471B1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A4A642-DC8D-43B1-9292-88908DA64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74A4A642-DC8D-43B1-9292-88908DA64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53F252-C55A-4702-8479-D0574E434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1D53F252-C55A-4702-8479-D0574E434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462C9E-E088-4C6C-ACE7-73EADEE36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5F462C9E-E088-4C6C-ACE7-73EADEE36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FB110B-2D2E-4066-AD9C-E4A936F20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4AFB110B-2D2E-4066-AD9C-E4A936F20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0A49BA-AFF4-4867-A9AE-8A2942DC2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5F0A49BA-AFF4-4867-A9AE-8A2942DC2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8633B8-AD43-4D2C-86B2-20F7E1665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C78633B8-AD43-4D2C-86B2-20F7E1665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52661-8348-4761-99BC-ED44CB858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graphicEl>
                                              <a:dgm id="{42E52661-8348-4761-99BC-ED44CB858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66C109B-667D-432C-84CE-A65D358DB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166C109B-667D-432C-84CE-A65D358DB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5E33922-2766-4E13-80BB-3BAE43150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25E33922-2766-4E13-80BB-3BAE43150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D3B30D-A95B-45C4-B922-B36B8E5EF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06D3B30D-A95B-45C4-B922-B36B8E5EF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7F0308E-ECAB-4D29-8DF2-99455ED91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67F0308E-ECAB-4D29-8DF2-99455ED91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3A4BB8-04F8-4E90-965A-AA4937E9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313A4BB8-04F8-4E90-965A-AA4937E98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FF660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1529</TotalTime>
  <Words>2296</Words>
  <Application>Microsoft Office PowerPoint</Application>
  <PresentationFormat>Экран (4:3)</PresentationFormat>
  <Paragraphs>431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Обычная</vt:lpstr>
      <vt:lpstr>Презентация PowerPoint</vt:lpstr>
      <vt:lpstr>Презентация PowerPoint</vt:lpstr>
      <vt:lpstr>ООО «МИПО» – эксклюзивный представитель «MIPO International Limited» на территории Российской Федерации.</vt:lpstr>
      <vt:lpstr>MIPO - лидер мирового рынка расходных материалов с 1999 года!</vt:lpstr>
      <vt:lpstr>Рынок расходных материалов:            прошлое и будущее…</vt:lpstr>
      <vt:lpstr>Перезаправляемые картриджи «MIPO» - революция на рынке расходных материалов! </vt:lpstr>
      <vt:lpstr>Расходные материалы «MIPO» -  синоним качества более 14 лет!</vt:lpstr>
      <vt:lpstr>Широчайший ассортимент всемирно известных и востребованных расходных материалов. </vt:lpstr>
      <vt:lpstr>Перезаправляемые картриджи «MIPO» -  справедливое планирование расходов  и большая экономия на печати для Ваших клиентов!</vt:lpstr>
      <vt:lpstr>Для Вас это означает</vt:lpstr>
      <vt:lpstr>МАСШТАБЫ ПРОИЗВОДСТВА</vt:lpstr>
      <vt:lpstr>Производственная база  площадью 100.000 кв.м. </vt:lpstr>
      <vt:lpstr>Продукция «MIPO» представлена в более чем 100 странах и регионах по всему миру.</vt:lpstr>
      <vt:lpstr>МЕЖДУНАРОДНАЯ ДИСТРИБЬЮЦИЯ</vt:lpstr>
      <vt:lpstr>А также мы предлагаем:</vt:lpstr>
      <vt:lpstr>Для Вас это означает:</vt:lpstr>
      <vt:lpstr>Поддержка продукции «MIPO»  на каждом этапе системы продаж.</vt:lpstr>
      <vt:lpstr>Сервисные центры по заправке и восстановлению картриджей – ключевое звено в системе продаж продукции «MIPO» </vt:lpstr>
      <vt:lpstr>Презентация PowerPoint</vt:lpstr>
      <vt:lpstr>КОММЕРЧЕСКАЯ ПОДДЕРЖКА</vt:lpstr>
      <vt:lpstr>Презентация PowerPoint</vt:lpstr>
      <vt:lpstr>МАРКЕТИНГОВАЯ ПОДДЕРЖКА</vt:lpstr>
      <vt:lpstr>МАРКЕТИНГОВАЯ ПОДДЕРЖКА</vt:lpstr>
      <vt:lpstr>Выставки. Семинары. Конференции</vt:lpstr>
      <vt:lpstr>Рекламные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АВТОРИЗАЦИЯ ДИЛЕРОВ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«мипо»-россия</dc:title>
  <dc:creator>irina</dc:creator>
  <cp:lastModifiedBy>Ирина</cp:lastModifiedBy>
  <cp:revision>243</cp:revision>
  <dcterms:created xsi:type="dcterms:W3CDTF">2012-12-16T13:34:41Z</dcterms:created>
  <dcterms:modified xsi:type="dcterms:W3CDTF">2013-06-13T06:42:27Z</dcterms:modified>
</cp:coreProperties>
</file>