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13"/>
  </p:notesMasterIdLst>
  <p:handoutMasterIdLst>
    <p:handoutMasterId r:id="rId14"/>
  </p:handoutMasterIdLst>
  <p:sldIdLst>
    <p:sldId id="256" r:id="rId3"/>
    <p:sldId id="351" r:id="rId4"/>
    <p:sldId id="355" r:id="rId5"/>
    <p:sldId id="353" r:id="rId6"/>
    <p:sldId id="354" r:id="rId7"/>
    <p:sldId id="340" r:id="rId8"/>
    <p:sldId id="368" r:id="rId9"/>
    <p:sldId id="343" r:id="rId10"/>
    <p:sldId id="370" r:id="rId11"/>
    <p:sldId id="352" r:id="rId12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8000"/>
    <a:srgbClr val="CCFFFF"/>
    <a:srgbClr val="F8DB08"/>
    <a:srgbClr val="CC9900"/>
    <a:srgbClr val="D5DAE1"/>
    <a:srgbClr val="D7DBDF"/>
    <a:srgbClr val="DDE0E3"/>
    <a:srgbClr val="D9D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6398" autoAdjust="0"/>
  </p:normalViewPr>
  <p:slideViewPr>
    <p:cSldViewPr>
      <p:cViewPr>
        <p:scale>
          <a:sx n="100" d="100"/>
          <a:sy n="100" d="100"/>
        </p:scale>
        <p:origin x="-2346" y="-462"/>
      </p:cViewPr>
      <p:guideLst>
        <p:guide orient="horz" pos="2160"/>
        <p:guide orient="horz" pos="1480"/>
        <p:guide orient="horz" pos="3702"/>
        <p:guide pos="2880"/>
        <p:guide pos="4694"/>
        <p:guide pos="1066"/>
        <p:guide pos="567"/>
        <p:guide pos="5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9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50550-00FC-45B9-91AC-C750D547487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A97DF04-DAEA-481A-BD39-004465413831}">
      <dgm:prSet phldrT="[Text]" custT="1"/>
      <dgm:spPr>
        <a:solidFill>
          <a:srgbClr val="7DD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216000"/>
        <a:lstStyle/>
        <a:p>
          <a:r>
            <a:rPr lang="en-US" sz="1400" b="1" noProof="0" smtClean="0"/>
            <a:t>OEM</a:t>
          </a:r>
          <a:endParaRPr lang="en-US" sz="1400" b="1" noProof="0"/>
        </a:p>
      </dgm:t>
    </dgm:pt>
    <dgm:pt modelId="{AA37DED3-D357-4D2E-BCD9-01FB915EA8FA}" type="parTrans" cxnId="{55D92E53-2E19-4AF2-B915-0D3F429C8FB5}">
      <dgm:prSet/>
      <dgm:spPr/>
      <dgm:t>
        <a:bodyPr/>
        <a:lstStyle/>
        <a:p>
          <a:endParaRPr lang="en-US" noProof="0"/>
        </a:p>
      </dgm:t>
    </dgm:pt>
    <dgm:pt modelId="{8EB78B1F-B48A-44B5-A4C8-7DDB4D2F72FB}" type="sibTrans" cxnId="{55D92E53-2E19-4AF2-B915-0D3F429C8FB5}">
      <dgm:prSet/>
      <dgm:spPr/>
      <dgm:t>
        <a:bodyPr/>
        <a:lstStyle/>
        <a:p>
          <a:endParaRPr lang="en-US" noProof="0"/>
        </a:p>
      </dgm:t>
    </dgm:pt>
    <dgm:pt modelId="{7BC512B3-BEC6-4ECB-ACF5-9B82BEC38B47}">
      <dgm:prSet phldrT="[Text]"/>
      <dgm:spPr>
        <a:solidFill>
          <a:srgbClr val="A9DA7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noProof="0" dirty="0" smtClean="0"/>
            <a:t>Восстановление с использованием подобранных друг к другу компонентов и тонера высокого качества</a:t>
          </a:r>
          <a:endParaRPr lang="en-US" noProof="0" dirty="0"/>
        </a:p>
      </dgm:t>
    </dgm:pt>
    <dgm:pt modelId="{7CCDCC67-F922-4AEA-B15C-98E1F5CC585E}" type="parTrans" cxnId="{98C67F5F-816A-4CF6-B40A-8380E636B7E1}">
      <dgm:prSet/>
      <dgm:spPr/>
      <dgm:t>
        <a:bodyPr/>
        <a:lstStyle/>
        <a:p>
          <a:endParaRPr lang="en-US" noProof="0"/>
        </a:p>
      </dgm:t>
    </dgm:pt>
    <dgm:pt modelId="{83DC85BB-DBC1-4AB2-9401-0277FD9586A1}" type="sibTrans" cxnId="{98C67F5F-816A-4CF6-B40A-8380E636B7E1}">
      <dgm:prSet/>
      <dgm:spPr/>
      <dgm:t>
        <a:bodyPr/>
        <a:lstStyle/>
        <a:p>
          <a:endParaRPr lang="en-US" noProof="0"/>
        </a:p>
      </dgm:t>
    </dgm:pt>
    <dgm:pt modelId="{3810EEE6-719B-4ACF-965D-B80FA00D4BB9}">
      <dgm:prSet phldrT="[Text]" custT="1"/>
      <dgm:spPr>
        <a:solidFill>
          <a:srgbClr val="FFFF9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noProof="0" dirty="0" smtClean="0"/>
            <a:t>Заправки с использованием подобранных друг к другу компонентов и тонера высокого качества</a:t>
          </a:r>
          <a:endParaRPr lang="en-US" sz="1200" noProof="0" dirty="0"/>
        </a:p>
      </dgm:t>
    </dgm:pt>
    <dgm:pt modelId="{DF0EE789-1630-41F0-96D3-25F506DC8C3B}" type="parTrans" cxnId="{3416CB8A-9052-4023-8487-38E0DC790D1D}">
      <dgm:prSet/>
      <dgm:spPr/>
      <dgm:t>
        <a:bodyPr/>
        <a:lstStyle/>
        <a:p>
          <a:endParaRPr lang="en-US" noProof="0"/>
        </a:p>
      </dgm:t>
    </dgm:pt>
    <dgm:pt modelId="{CE993A59-D533-4000-A6EB-AC9B29AB963C}" type="sibTrans" cxnId="{3416CB8A-9052-4023-8487-38E0DC790D1D}">
      <dgm:prSet/>
      <dgm:spPr/>
      <dgm:t>
        <a:bodyPr/>
        <a:lstStyle/>
        <a:p>
          <a:endParaRPr lang="en-US" noProof="0"/>
        </a:p>
      </dgm:t>
    </dgm:pt>
    <dgm:pt modelId="{309618E2-9124-466D-8682-D465BCB66311}">
      <dgm:prSet phldrT="[Text]" custT="1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400" noProof="0" dirty="0" smtClean="0"/>
            <a:t>Восстановление с использованием компонентов и тонера низкого качества</a:t>
          </a:r>
          <a:endParaRPr lang="en-US" sz="1400" noProof="0" dirty="0"/>
        </a:p>
      </dgm:t>
    </dgm:pt>
    <dgm:pt modelId="{951B1CA6-041D-4580-B06C-DBD9F7709C2E}" type="parTrans" cxnId="{EF347A72-9194-439E-BA50-9825133B28F7}">
      <dgm:prSet/>
      <dgm:spPr/>
      <dgm:t>
        <a:bodyPr/>
        <a:lstStyle/>
        <a:p>
          <a:endParaRPr lang="en-US" noProof="0"/>
        </a:p>
      </dgm:t>
    </dgm:pt>
    <dgm:pt modelId="{A1F4E3B3-24AB-4395-92A7-B3CABCDC86A0}" type="sibTrans" cxnId="{EF347A72-9194-439E-BA50-9825133B28F7}">
      <dgm:prSet/>
      <dgm:spPr/>
      <dgm:t>
        <a:bodyPr/>
        <a:lstStyle/>
        <a:p>
          <a:endParaRPr lang="en-US" noProof="0"/>
        </a:p>
      </dgm:t>
    </dgm:pt>
    <dgm:pt modelId="{D9EF5903-F0F1-4DA7-925A-5F854847C6DF}">
      <dgm:prSet phldrT="[Text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noProof="0" dirty="0" smtClean="0">
              <a:solidFill>
                <a:schemeClr val="bg1"/>
              </a:solidFill>
            </a:rPr>
            <a:t>Новые совместимые картриджи («</a:t>
          </a:r>
          <a:r>
            <a:rPr lang="ru-RU" sz="1400" noProof="0" dirty="0" err="1" smtClean="0">
              <a:solidFill>
                <a:schemeClr val="bg1"/>
              </a:solidFill>
            </a:rPr>
            <a:t>новоделы</a:t>
          </a:r>
          <a:r>
            <a:rPr lang="ru-RU" sz="1400" noProof="0" dirty="0" smtClean="0">
              <a:solidFill>
                <a:schemeClr val="bg1"/>
              </a:solidFill>
            </a:rPr>
            <a:t>» и «клоны») и подделки</a:t>
          </a:r>
          <a:endParaRPr lang="en-US" sz="1400" noProof="0" dirty="0">
            <a:solidFill>
              <a:schemeClr val="bg1"/>
            </a:solidFill>
          </a:endParaRPr>
        </a:p>
      </dgm:t>
    </dgm:pt>
    <dgm:pt modelId="{37A3A2EA-C082-49C7-8DFD-5780E50C2A39}" type="parTrans" cxnId="{26BEA52F-4542-4506-B6DF-5BF7B9AFFDDC}">
      <dgm:prSet/>
      <dgm:spPr/>
      <dgm:t>
        <a:bodyPr/>
        <a:lstStyle/>
        <a:p>
          <a:endParaRPr lang="en-US" noProof="0"/>
        </a:p>
      </dgm:t>
    </dgm:pt>
    <dgm:pt modelId="{D05EFB2D-4AB4-4E5A-9CAB-BCBAA21C0804}" type="sibTrans" cxnId="{26BEA52F-4542-4506-B6DF-5BF7B9AFFDDC}">
      <dgm:prSet/>
      <dgm:spPr/>
      <dgm:t>
        <a:bodyPr/>
        <a:lstStyle/>
        <a:p>
          <a:endParaRPr lang="en-US" noProof="0"/>
        </a:p>
      </dgm:t>
    </dgm:pt>
    <dgm:pt modelId="{A9A26775-7C41-490E-8166-6B6549B0C149}">
      <dgm:prSet phldrT="[Text]" custT="1"/>
      <dgm:spPr>
        <a:solidFill>
          <a:srgbClr val="FFCC9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noProof="0" dirty="0" smtClean="0"/>
            <a:t>Заправки с использованием тонера низкого качества</a:t>
          </a:r>
          <a:endParaRPr lang="en-US" sz="1400" noProof="0" dirty="0"/>
        </a:p>
      </dgm:t>
    </dgm:pt>
    <dgm:pt modelId="{71775E74-7FB4-4B83-8F5C-80B9C4027082}" type="parTrans" cxnId="{5F06042B-C459-4BFC-9706-A04712AE1EFC}">
      <dgm:prSet/>
      <dgm:spPr/>
      <dgm:t>
        <a:bodyPr/>
        <a:lstStyle/>
        <a:p>
          <a:endParaRPr lang="en-US" noProof="0"/>
        </a:p>
      </dgm:t>
    </dgm:pt>
    <dgm:pt modelId="{BFDCC97F-DC19-4619-B255-E5E17F9D134E}" type="sibTrans" cxnId="{5F06042B-C459-4BFC-9706-A04712AE1EFC}">
      <dgm:prSet/>
      <dgm:spPr/>
      <dgm:t>
        <a:bodyPr/>
        <a:lstStyle/>
        <a:p>
          <a:endParaRPr lang="en-US" noProof="0"/>
        </a:p>
      </dgm:t>
    </dgm:pt>
    <dgm:pt modelId="{52D983EC-5D05-4DCC-AA4C-CEDEE8AD8F25}" type="pres">
      <dgm:prSet presAssocID="{D6250550-00FC-45B9-91AC-C750D5474870}" presName="Name0" presStyleCnt="0">
        <dgm:presLayoutVars>
          <dgm:dir/>
          <dgm:animLvl val="lvl"/>
          <dgm:resizeHandles val="exact"/>
        </dgm:presLayoutVars>
      </dgm:prSet>
      <dgm:spPr/>
    </dgm:pt>
    <dgm:pt modelId="{55ECA568-34CD-406F-BBE0-1027A4DCBFF5}" type="pres">
      <dgm:prSet presAssocID="{8A97DF04-DAEA-481A-BD39-004465413831}" presName="Name8" presStyleCnt="0"/>
      <dgm:spPr/>
    </dgm:pt>
    <dgm:pt modelId="{9225FE10-0CD2-4DA3-976E-50FC102695D5}" type="pres">
      <dgm:prSet presAssocID="{8A97DF04-DAEA-481A-BD39-004465413831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52BA35-CCEC-4B55-BCE1-9C51254E4E2B}" type="pres">
      <dgm:prSet presAssocID="{8A97DF04-DAEA-481A-BD39-0044654138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C805BE-2E5B-4C0D-9061-3F48FA801B1F}" type="pres">
      <dgm:prSet presAssocID="{7BC512B3-BEC6-4ECB-ACF5-9B82BEC38B47}" presName="Name8" presStyleCnt="0"/>
      <dgm:spPr/>
    </dgm:pt>
    <dgm:pt modelId="{5B095C85-C679-448C-B550-8945369CFC2D}" type="pres">
      <dgm:prSet presAssocID="{7BC512B3-BEC6-4ECB-ACF5-9B82BEC38B47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D2E682-4E1E-4BA5-88D7-C9E0638E433B}" type="pres">
      <dgm:prSet presAssocID="{7BC512B3-BEC6-4ECB-ACF5-9B82BEC38B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703801-F1D4-4FB9-82D1-757D9E00CD0F}" type="pres">
      <dgm:prSet presAssocID="{3810EEE6-719B-4ACF-965D-B80FA00D4BB9}" presName="Name8" presStyleCnt="0"/>
      <dgm:spPr/>
    </dgm:pt>
    <dgm:pt modelId="{FC613BE4-56C0-4EB6-89AD-62AFF98B4BCA}" type="pres">
      <dgm:prSet presAssocID="{3810EEE6-719B-4ACF-965D-B80FA00D4BB9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DA1492-D993-4032-B8F2-CA75E5759E98}" type="pres">
      <dgm:prSet presAssocID="{3810EEE6-719B-4ACF-965D-B80FA00D4B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004C30-D661-411D-82E6-7BB7D8023938}" type="pres">
      <dgm:prSet presAssocID="{309618E2-9124-466D-8682-D465BCB66311}" presName="Name8" presStyleCnt="0"/>
      <dgm:spPr/>
    </dgm:pt>
    <dgm:pt modelId="{D1AA37EE-CA64-4BDB-927C-B44041C8D62B}" type="pres">
      <dgm:prSet presAssocID="{309618E2-9124-466D-8682-D465BCB66311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66DD1A-9C5A-49DF-8DC5-2DDB1CD05ECF}" type="pres">
      <dgm:prSet presAssocID="{309618E2-9124-466D-8682-D465BCB663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BC2772-16C9-43EB-8433-686500669F4C}" type="pres">
      <dgm:prSet presAssocID="{A9A26775-7C41-490E-8166-6B6549B0C149}" presName="Name8" presStyleCnt="0"/>
      <dgm:spPr/>
    </dgm:pt>
    <dgm:pt modelId="{57D6D4DE-2F60-444B-A8CC-465D20C24EB2}" type="pres">
      <dgm:prSet presAssocID="{A9A26775-7C41-490E-8166-6B6549B0C149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479117-5289-4E56-8B5D-6EFA460DCEC6}" type="pres">
      <dgm:prSet presAssocID="{A9A26775-7C41-490E-8166-6B6549B0C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7DC0E9-F94F-4C56-8FB6-3E66B7A43789}" type="pres">
      <dgm:prSet presAssocID="{D9EF5903-F0F1-4DA7-925A-5F854847C6DF}" presName="Name8" presStyleCnt="0"/>
      <dgm:spPr/>
    </dgm:pt>
    <dgm:pt modelId="{C15321E0-0912-4393-88C4-9CB660827281}" type="pres">
      <dgm:prSet presAssocID="{D9EF5903-F0F1-4DA7-925A-5F854847C6DF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049386-0D45-45A0-8B60-03460075CFDF}" type="pres">
      <dgm:prSet presAssocID="{D9EF5903-F0F1-4DA7-925A-5F854847C6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6BEA52F-4542-4506-B6DF-5BF7B9AFFDDC}" srcId="{D6250550-00FC-45B9-91AC-C750D5474870}" destId="{D9EF5903-F0F1-4DA7-925A-5F854847C6DF}" srcOrd="5" destOrd="0" parTransId="{37A3A2EA-C082-49C7-8DFD-5780E50C2A39}" sibTransId="{D05EFB2D-4AB4-4E5A-9CAB-BCBAA21C0804}"/>
    <dgm:cxn modelId="{46F57B81-C3C4-4414-AE61-FCE0ACF2B421}" type="presOf" srcId="{A9A26775-7C41-490E-8166-6B6549B0C149}" destId="{57D6D4DE-2F60-444B-A8CC-465D20C24EB2}" srcOrd="0" destOrd="0" presId="urn:microsoft.com/office/officeart/2005/8/layout/pyramid1"/>
    <dgm:cxn modelId="{2659D044-075F-4FD3-AC88-514E6D4FFC79}" type="presOf" srcId="{D6250550-00FC-45B9-91AC-C750D5474870}" destId="{52D983EC-5D05-4DCC-AA4C-CEDEE8AD8F25}" srcOrd="0" destOrd="0" presId="urn:microsoft.com/office/officeart/2005/8/layout/pyramid1"/>
    <dgm:cxn modelId="{3416CB8A-9052-4023-8487-38E0DC790D1D}" srcId="{D6250550-00FC-45B9-91AC-C750D5474870}" destId="{3810EEE6-719B-4ACF-965D-B80FA00D4BB9}" srcOrd="2" destOrd="0" parTransId="{DF0EE789-1630-41F0-96D3-25F506DC8C3B}" sibTransId="{CE993A59-D533-4000-A6EB-AC9B29AB963C}"/>
    <dgm:cxn modelId="{55D92E53-2E19-4AF2-B915-0D3F429C8FB5}" srcId="{D6250550-00FC-45B9-91AC-C750D5474870}" destId="{8A97DF04-DAEA-481A-BD39-004465413831}" srcOrd="0" destOrd="0" parTransId="{AA37DED3-D357-4D2E-BCD9-01FB915EA8FA}" sibTransId="{8EB78B1F-B48A-44B5-A4C8-7DDB4D2F72FB}"/>
    <dgm:cxn modelId="{1730E951-F1F4-46A4-B141-4D4B33B50676}" type="presOf" srcId="{3810EEE6-719B-4ACF-965D-B80FA00D4BB9}" destId="{19DA1492-D993-4032-B8F2-CA75E5759E98}" srcOrd="1" destOrd="0" presId="urn:microsoft.com/office/officeart/2005/8/layout/pyramid1"/>
    <dgm:cxn modelId="{EF347A72-9194-439E-BA50-9825133B28F7}" srcId="{D6250550-00FC-45B9-91AC-C750D5474870}" destId="{309618E2-9124-466D-8682-D465BCB66311}" srcOrd="3" destOrd="0" parTransId="{951B1CA6-041D-4580-B06C-DBD9F7709C2E}" sibTransId="{A1F4E3B3-24AB-4395-92A7-B3CABCDC86A0}"/>
    <dgm:cxn modelId="{EE5D458C-FC11-4E4F-BB66-2CAAAED2F9DD}" type="presOf" srcId="{A9A26775-7C41-490E-8166-6B6549B0C149}" destId="{F6479117-5289-4E56-8B5D-6EFA460DCEC6}" srcOrd="1" destOrd="0" presId="urn:microsoft.com/office/officeart/2005/8/layout/pyramid1"/>
    <dgm:cxn modelId="{98C67F5F-816A-4CF6-B40A-8380E636B7E1}" srcId="{D6250550-00FC-45B9-91AC-C750D5474870}" destId="{7BC512B3-BEC6-4ECB-ACF5-9B82BEC38B47}" srcOrd="1" destOrd="0" parTransId="{7CCDCC67-F922-4AEA-B15C-98E1F5CC585E}" sibTransId="{83DC85BB-DBC1-4AB2-9401-0277FD9586A1}"/>
    <dgm:cxn modelId="{02AE4223-0E59-4683-8E29-B12B68687AE4}" type="presOf" srcId="{309618E2-9124-466D-8682-D465BCB66311}" destId="{D1AA37EE-CA64-4BDB-927C-B44041C8D62B}" srcOrd="0" destOrd="0" presId="urn:microsoft.com/office/officeart/2005/8/layout/pyramid1"/>
    <dgm:cxn modelId="{5F06042B-C459-4BFC-9706-A04712AE1EFC}" srcId="{D6250550-00FC-45B9-91AC-C750D5474870}" destId="{A9A26775-7C41-490E-8166-6B6549B0C149}" srcOrd="4" destOrd="0" parTransId="{71775E74-7FB4-4B83-8F5C-80B9C4027082}" sibTransId="{BFDCC97F-DC19-4619-B255-E5E17F9D134E}"/>
    <dgm:cxn modelId="{2201CCC0-66E6-4794-8A48-0D47879DDAC5}" type="presOf" srcId="{7BC512B3-BEC6-4ECB-ACF5-9B82BEC38B47}" destId="{5B095C85-C679-448C-B550-8945369CFC2D}" srcOrd="0" destOrd="0" presId="urn:microsoft.com/office/officeart/2005/8/layout/pyramid1"/>
    <dgm:cxn modelId="{30108741-E64F-44E2-BCAD-54C9F867C0D5}" type="presOf" srcId="{7BC512B3-BEC6-4ECB-ACF5-9B82BEC38B47}" destId="{FED2E682-4E1E-4BA5-88D7-C9E0638E433B}" srcOrd="1" destOrd="0" presId="urn:microsoft.com/office/officeart/2005/8/layout/pyramid1"/>
    <dgm:cxn modelId="{8802045D-50B8-464F-9494-D4A38728CFF6}" type="presOf" srcId="{D9EF5903-F0F1-4DA7-925A-5F854847C6DF}" destId="{C15321E0-0912-4393-88C4-9CB660827281}" srcOrd="0" destOrd="0" presId="urn:microsoft.com/office/officeart/2005/8/layout/pyramid1"/>
    <dgm:cxn modelId="{BA79B8A2-CDC2-42B5-B266-0464E39F01C8}" type="presOf" srcId="{8A97DF04-DAEA-481A-BD39-004465413831}" destId="{9225FE10-0CD2-4DA3-976E-50FC102695D5}" srcOrd="0" destOrd="0" presId="urn:microsoft.com/office/officeart/2005/8/layout/pyramid1"/>
    <dgm:cxn modelId="{B54CEABC-E843-437F-811D-7C80BC186916}" type="presOf" srcId="{8A97DF04-DAEA-481A-BD39-004465413831}" destId="{6752BA35-CCEC-4B55-BCE1-9C51254E4E2B}" srcOrd="1" destOrd="0" presId="urn:microsoft.com/office/officeart/2005/8/layout/pyramid1"/>
    <dgm:cxn modelId="{C3CDC8BF-975D-447E-8345-83CAD4DCBE8C}" type="presOf" srcId="{3810EEE6-719B-4ACF-965D-B80FA00D4BB9}" destId="{FC613BE4-56C0-4EB6-89AD-62AFF98B4BCA}" srcOrd="0" destOrd="0" presId="urn:microsoft.com/office/officeart/2005/8/layout/pyramid1"/>
    <dgm:cxn modelId="{512E44FE-6A76-41FF-9B4D-73361D85B9A9}" type="presOf" srcId="{309618E2-9124-466D-8682-D465BCB66311}" destId="{2B66DD1A-9C5A-49DF-8DC5-2DDB1CD05ECF}" srcOrd="1" destOrd="0" presId="urn:microsoft.com/office/officeart/2005/8/layout/pyramid1"/>
    <dgm:cxn modelId="{C1EDA0E2-FA5A-4C4D-B9E6-89A2A8B96D21}" type="presOf" srcId="{D9EF5903-F0F1-4DA7-925A-5F854847C6DF}" destId="{AF049386-0D45-45A0-8B60-03460075CFDF}" srcOrd="1" destOrd="0" presId="urn:microsoft.com/office/officeart/2005/8/layout/pyramid1"/>
    <dgm:cxn modelId="{E09423D2-C1A6-47FA-A1E9-7B0B067D4455}" type="presParOf" srcId="{52D983EC-5D05-4DCC-AA4C-CEDEE8AD8F25}" destId="{55ECA568-34CD-406F-BBE0-1027A4DCBFF5}" srcOrd="0" destOrd="0" presId="urn:microsoft.com/office/officeart/2005/8/layout/pyramid1"/>
    <dgm:cxn modelId="{3D84AC49-7FD1-4338-88DF-BE53961A070B}" type="presParOf" srcId="{55ECA568-34CD-406F-BBE0-1027A4DCBFF5}" destId="{9225FE10-0CD2-4DA3-976E-50FC102695D5}" srcOrd="0" destOrd="0" presId="urn:microsoft.com/office/officeart/2005/8/layout/pyramid1"/>
    <dgm:cxn modelId="{D93FDD39-4E21-46B4-8448-60394097BFBE}" type="presParOf" srcId="{55ECA568-34CD-406F-BBE0-1027A4DCBFF5}" destId="{6752BA35-CCEC-4B55-BCE1-9C51254E4E2B}" srcOrd="1" destOrd="0" presId="urn:microsoft.com/office/officeart/2005/8/layout/pyramid1"/>
    <dgm:cxn modelId="{FAC5F6CD-1F8B-4502-8721-34750578A2FE}" type="presParOf" srcId="{52D983EC-5D05-4DCC-AA4C-CEDEE8AD8F25}" destId="{12C805BE-2E5B-4C0D-9061-3F48FA801B1F}" srcOrd="1" destOrd="0" presId="urn:microsoft.com/office/officeart/2005/8/layout/pyramid1"/>
    <dgm:cxn modelId="{D315C188-D6FC-4580-9834-A601CE06AFBB}" type="presParOf" srcId="{12C805BE-2E5B-4C0D-9061-3F48FA801B1F}" destId="{5B095C85-C679-448C-B550-8945369CFC2D}" srcOrd="0" destOrd="0" presId="urn:microsoft.com/office/officeart/2005/8/layout/pyramid1"/>
    <dgm:cxn modelId="{4EAD0DDF-4352-4ACB-AC24-2D33B02EEB2F}" type="presParOf" srcId="{12C805BE-2E5B-4C0D-9061-3F48FA801B1F}" destId="{FED2E682-4E1E-4BA5-88D7-C9E0638E433B}" srcOrd="1" destOrd="0" presId="urn:microsoft.com/office/officeart/2005/8/layout/pyramid1"/>
    <dgm:cxn modelId="{039DA538-756C-4FB7-B95A-1EC54514AF57}" type="presParOf" srcId="{52D983EC-5D05-4DCC-AA4C-CEDEE8AD8F25}" destId="{66703801-F1D4-4FB9-82D1-757D9E00CD0F}" srcOrd="2" destOrd="0" presId="urn:microsoft.com/office/officeart/2005/8/layout/pyramid1"/>
    <dgm:cxn modelId="{B8650066-6A38-4883-AC71-14E511394A7A}" type="presParOf" srcId="{66703801-F1D4-4FB9-82D1-757D9E00CD0F}" destId="{FC613BE4-56C0-4EB6-89AD-62AFF98B4BCA}" srcOrd="0" destOrd="0" presId="urn:microsoft.com/office/officeart/2005/8/layout/pyramid1"/>
    <dgm:cxn modelId="{CC0A4D87-81E1-4EC1-BA9D-6144F70FDFCE}" type="presParOf" srcId="{66703801-F1D4-4FB9-82D1-757D9E00CD0F}" destId="{19DA1492-D993-4032-B8F2-CA75E5759E98}" srcOrd="1" destOrd="0" presId="urn:microsoft.com/office/officeart/2005/8/layout/pyramid1"/>
    <dgm:cxn modelId="{5780B56D-00A0-4CBA-ABEE-AA0577512D50}" type="presParOf" srcId="{52D983EC-5D05-4DCC-AA4C-CEDEE8AD8F25}" destId="{CC004C30-D661-411D-82E6-7BB7D8023938}" srcOrd="3" destOrd="0" presId="urn:microsoft.com/office/officeart/2005/8/layout/pyramid1"/>
    <dgm:cxn modelId="{77AA286F-37FD-4C1E-964D-720A62A3A8B2}" type="presParOf" srcId="{CC004C30-D661-411D-82E6-7BB7D8023938}" destId="{D1AA37EE-CA64-4BDB-927C-B44041C8D62B}" srcOrd="0" destOrd="0" presId="urn:microsoft.com/office/officeart/2005/8/layout/pyramid1"/>
    <dgm:cxn modelId="{E5B7495B-50F5-4EC1-8B3E-3D6DDDBBEED8}" type="presParOf" srcId="{CC004C30-D661-411D-82E6-7BB7D8023938}" destId="{2B66DD1A-9C5A-49DF-8DC5-2DDB1CD05ECF}" srcOrd="1" destOrd="0" presId="urn:microsoft.com/office/officeart/2005/8/layout/pyramid1"/>
    <dgm:cxn modelId="{081A0C5F-2E1B-494E-8531-E2D3624E957B}" type="presParOf" srcId="{52D983EC-5D05-4DCC-AA4C-CEDEE8AD8F25}" destId="{5FBC2772-16C9-43EB-8433-686500669F4C}" srcOrd="4" destOrd="0" presId="urn:microsoft.com/office/officeart/2005/8/layout/pyramid1"/>
    <dgm:cxn modelId="{60AE4CD0-2AB8-4CB8-8AA3-4789E5B5A892}" type="presParOf" srcId="{5FBC2772-16C9-43EB-8433-686500669F4C}" destId="{57D6D4DE-2F60-444B-A8CC-465D20C24EB2}" srcOrd="0" destOrd="0" presId="urn:microsoft.com/office/officeart/2005/8/layout/pyramid1"/>
    <dgm:cxn modelId="{5FC5F873-729E-41E3-9D95-1B4C1A6B9EC6}" type="presParOf" srcId="{5FBC2772-16C9-43EB-8433-686500669F4C}" destId="{F6479117-5289-4E56-8B5D-6EFA460DCEC6}" srcOrd="1" destOrd="0" presId="urn:microsoft.com/office/officeart/2005/8/layout/pyramid1"/>
    <dgm:cxn modelId="{C4C0DAF8-81B3-499A-8604-1DF0604E0BD6}" type="presParOf" srcId="{52D983EC-5D05-4DCC-AA4C-CEDEE8AD8F25}" destId="{3E7DC0E9-F94F-4C56-8FB6-3E66B7A43789}" srcOrd="5" destOrd="0" presId="urn:microsoft.com/office/officeart/2005/8/layout/pyramid1"/>
    <dgm:cxn modelId="{A8D533E2-E6B9-4C55-9610-7D3893D131D9}" type="presParOf" srcId="{3E7DC0E9-F94F-4C56-8FB6-3E66B7A43789}" destId="{C15321E0-0912-4393-88C4-9CB660827281}" srcOrd="0" destOrd="0" presId="urn:microsoft.com/office/officeart/2005/8/layout/pyramid1"/>
    <dgm:cxn modelId="{3C4F355F-6F88-4D39-8A8F-94350935C8A0}" type="presParOf" srcId="{3E7DC0E9-F94F-4C56-8FB6-3E66B7A43789}" destId="{AF049386-0D45-45A0-8B60-03460075CFD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9F44D-D2E3-487C-A011-CA1AFBFA3FAB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CC975C34-C521-4FB4-A8AC-1D8496E9C1BD}">
      <dgm:prSet phldrT="[Text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Стоимость вызова мастера</a:t>
          </a:r>
          <a:endParaRPr lang="de-DE" dirty="0"/>
        </a:p>
      </dgm:t>
    </dgm:pt>
    <dgm:pt modelId="{D8A22D0B-5985-44DF-A7BB-800948415940}" type="parTrans" cxnId="{2FEDDC1F-B7CE-461F-BDFA-6C76D80A3697}">
      <dgm:prSet/>
      <dgm:spPr/>
      <dgm:t>
        <a:bodyPr/>
        <a:lstStyle/>
        <a:p>
          <a:endParaRPr lang="de-DE"/>
        </a:p>
      </dgm:t>
    </dgm:pt>
    <dgm:pt modelId="{6B9929CF-12D5-447A-AA07-B016D615DC47}" type="sibTrans" cxnId="{2FEDDC1F-B7CE-461F-BDFA-6C76D80A3697}">
      <dgm:prSet/>
      <dgm:spPr/>
      <dgm:t>
        <a:bodyPr/>
        <a:lstStyle/>
        <a:p>
          <a:endParaRPr lang="de-DE"/>
        </a:p>
      </dgm:t>
    </dgm:pt>
    <dgm:pt modelId="{C863BDBC-B94C-4127-BF14-F6270E345A95}">
      <dgm:prSet phldrT="[Text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Работа с клиентом</a:t>
          </a:r>
          <a:endParaRPr lang="de-DE" dirty="0"/>
        </a:p>
      </dgm:t>
    </dgm:pt>
    <dgm:pt modelId="{BF389823-C934-447E-865D-7B9790C708E2}" type="parTrans" cxnId="{FCFF4FF4-3CD8-4492-9229-0D16648AE13B}">
      <dgm:prSet/>
      <dgm:spPr/>
      <dgm:t>
        <a:bodyPr/>
        <a:lstStyle/>
        <a:p>
          <a:endParaRPr lang="de-DE"/>
        </a:p>
      </dgm:t>
    </dgm:pt>
    <dgm:pt modelId="{0040EBAD-CDEA-4E7B-9A61-FC8CBCBD0D84}" type="sibTrans" cxnId="{FCFF4FF4-3CD8-4492-9229-0D16648AE13B}">
      <dgm:prSet/>
      <dgm:spPr/>
      <dgm:t>
        <a:bodyPr/>
        <a:lstStyle/>
        <a:p>
          <a:endParaRPr lang="de-DE"/>
        </a:p>
      </dgm:t>
    </dgm:pt>
    <dgm:pt modelId="{1376A887-3744-4B05-AF16-8C06D3CEBFD1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Стоимость картриджа</a:t>
          </a:r>
          <a:endParaRPr lang="de-DE" dirty="0"/>
        </a:p>
      </dgm:t>
    </dgm:pt>
    <dgm:pt modelId="{E44D61A7-24FA-43B5-A929-88EE426FAEF1}" type="parTrans" cxnId="{EDA793A6-A6FA-438E-8EF9-669FBBFE6D36}">
      <dgm:prSet/>
      <dgm:spPr/>
      <dgm:t>
        <a:bodyPr/>
        <a:lstStyle/>
        <a:p>
          <a:endParaRPr lang="de-DE"/>
        </a:p>
      </dgm:t>
    </dgm:pt>
    <dgm:pt modelId="{0FEFB9C6-94CA-47F1-8D3F-67E5B54B3D1E}" type="sibTrans" cxnId="{EDA793A6-A6FA-438E-8EF9-669FBBFE6D36}">
      <dgm:prSet/>
      <dgm:spPr/>
      <dgm:t>
        <a:bodyPr/>
        <a:lstStyle/>
        <a:p>
          <a:endParaRPr lang="de-DE"/>
        </a:p>
      </dgm:t>
    </dgm:pt>
    <dgm:pt modelId="{54CB3841-06D7-4AD8-8866-D1C9A36682AE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Простой аппарата</a:t>
          </a:r>
          <a:r>
            <a:rPr lang="de-DE" dirty="0" smtClean="0"/>
            <a:t> </a:t>
          </a:r>
          <a:endParaRPr lang="de-DE" dirty="0"/>
        </a:p>
      </dgm:t>
    </dgm:pt>
    <dgm:pt modelId="{676535B3-E110-4B43-8449-60881E97537A}" type="parTrans" cxnId="{BF1C2338-602A-4ACD-9A18-59D3E51A9B3E}">
      <dgm:prSet/>
      <dgm:spPr/>
      <dgm:t>
        <a:bodyPr/>
        <a:lstStyle/>
        <a:p>
          <a:endParaRPr lang="de-DE"/>
        </a:p>
      </dgm:t>
    </dgm:pt>
    <dgm:pt modelId="{6F00D86E-21E1-4351-94E2-23551DC4230A}" type="sibTrans" cxnId="{BF1C2338-602A-4ACD-9A18-59D3E51A9B3E}">
      <dgm:prSet/>
      <dgm:spPr/>
      <dgm:t>
        <a:bodyPr/>
        <a:lstStyle/>
        <a:p>
          <a:endParaRPr lang="de-DE"/>
        </a:p>
      </dgm:t>
    </dgm:pt>
    <dgm:pt modelId="{8C48447E-02A2-49C8-8E7F-3285AE9A4DB4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Затраты на ремонт</a:t>
          </a:r>
          <a:endParaRPr lang="de-DE" dirty="0"/>
        </a:p>
      </dgm:t>
    </dgm:pt>
    <dgm:pt modelId="{0D6DC6F8-D4C3-4845-81D2-746AA5B0A8B6}" type="parTrans" cxnId="{1BCE1F4C-9133-44E8-ACB4-07AA92234ABB}">
      <dgm:prSet/>
      <dgm:spPr/>
      <dgm:t>
        <a:bodyPr/>
        <a:lstStyle/>
        <a:p>
          <a:endParaRPr lang="de-DE"/>
        </a:p>
      </dgm:t>
    </dgm:pt>
    <dgm:pt modelId="{426DD378-C674-45F9-8693-23885303017F}" type="sibTrans" cxnId="{1BCE1F4C-9133-44E8-ACB4-07AA92234ABB}">
      <dgm:prSet/>
      <dgm:spPr/>
      <dgm:t>
        <a:bodyPr/>
        <a:lstStyle/>
        <a:p>
          <a:endParaRPr lang="de-DE"/>
        </a:p>
      </dgm:t>
    </dgm:pt>
    <dgm:pt modelId="{15183EE8-5D4A-4CCD-A361-39294886C842}" type="pres">
      <dgm:prSet presAssocID="{A349F44D-D2E3-487C-A011-CA1AFBFA3FAB}" presName="compositeShape" presStyleCnt="0">
        <dgm:presLayoutVars>
          <dgm:chMax val="7"/>
          <dgm:dir/>
          <dgm:resizeHandles val="exact"/>
        </dgm:presLayoutVars>
      </dgm:prSet>
      <dgm:spPr/>
    </dgm:pt>
    <dgm:pt modelId="{169B8D50-D0E6-4DAB-B784-4721CC6C1282}" type="pres">
      <dgm:prSet presAssocID="{A349F44D-D2E3-487C-A011-CA1AFBFA3FAB}" presName="wedge1" presStyleLbl="node1" presStyleIdx="0" presStyleCnt="5"/>
      <dgm:spPr/>
      <dgm:t>
        <a:bodyPr/>
        <a:lstStyle/>
        <a:p>
          <a:endParaRPr lang="de-DE"/>
        </a:p>
      </dgm:t>
    </dgm:pt>
    <dgm:pt modelId="{3AA71613-1557-4FC2-BB03-7281F76289FD}" type="pres">
      <dgm:prSet presAssocID="{A349F44D-D2E3-487C-A011-CA1AFBFA3FAB}" presName="dummy1a" presStyleCnt="0"/>
      <dgm:spPr/>
    </dgm:pt>
    <dgm:pt modelId="{33E9904C-25D8-4BA1-8117-0F81D5D22ED0}" type="pres">
      <dgm:prSet presAssocID="{A349F44D-D2E3-487C-A011-CA1AFBFA3FAB}" presName="dummy1b" presStyleCnt="0"/>
      <dgm:spPr/>
    </dgm:pt>
    <dgm:pt modelId="{D604E179-E315-467F-A0A7-247DC44A9D06}" type="pres">
      <dgm:prSet presAssocID="{A349F44D-D2E3-487C-A011-CA1AFBFA3FA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7BB148-48A6-434A-AD94-BC933CE40F56}" type="pres">
      <dgm:prSet presAssocID="{A349F44D-D2E3-487C-A011-CA1AFBFA3FAB}" presName="wedge2" presStyleLbl="node1" presStyleIdx="1" presStyleCnt="5"/>
      <dgm:spPr/>
      <dgm:t>
        <a:bodyPr/>
        <a:lstStyle/>
        <a:p>
          <a:endParaRPr lang="de-DE"/>
        </a:p>
      </dgm:t>
    </dgm:pt>
    <dgm:pt modelId="{7A64582F-1C9A-4DE0-9A7D-B8A814F99D4C}" type="pres">
      <dgm:prSet presAssocID="{A349F44D-D2E3-487C-A011-CA1AFBFA3FAB}" presName="dummy2a" presStyleCnt="0"/>
      <dgm:spPr/>
    </dgm:pt>
    <dgm:pt modelId="{7DF088E5-ED75-4DA3-AA35-6B3EAC0D2C7E}" type="pres">
      <dgm:prSet presAssocID="{A349F44D-D2E3-487C-A011-CA1AFBFA3FAB}" presName="dummy2b" presStyleCnt="0"/>
      <dgm:spPr/>
    </dgm:pt>
    <dgm:pt modelId="{D832B379-F432-442E-AEDE-B0B7EDEB4835}" type="pres">
      <dgm:prSet presAssocID="{A349F44D-D2E3-487C-A011-CA1AFBFA3FA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A85E81-B391-4345-B531-9C4C5D88A717}" type="pres">
      <dgm:prSet presAssocID="{A349F44D-D2E3-487C-A011-CA1AFBFA3FAB}" presName="wedge3" presStyleLbl="node1" presStyleIdx="2" presStyleCnt="5"/>
      <dgm:spPr/>
      <dgm:t>
        <a:bodyPr/>
        <a:lstStyle/>
        <a:p>
          <a:endParaRPr lang="de-DE"/>
        </a:p>
      </dgm:t>
    </dgm:pt>
    <dgm:pt modelId="{8745FD82-5E39-4A38-B3C3-BBB832759326}" type="pres">
      <dgm:prSet presAssocID="{A349F44D-D2E3-487C-A011-CA1AFBFA3FAB}" presName="dummy3a" presStyleCnt="0"/>
      <dgm:spPr/>
    </dgm:pt>
    <dgm:pt modelId="{2E922AC7-1E4D-455C-AE36-F0CD33813ACD}" type="pres">
      <dgm:prSet presAssocID="{A349F44D-D2E3-487C-A011-CA1AFBFA3FAB}" presName="dummy3b" presStyleCnt="0"/>
      <dgm:spPr/>
    </dgm:pt>
    <dgm:pt modelId="{30197ED4-5202-4361-A7FA-32948B8CD18A}" type="pres">
      <dgm:prSet presAssocID="{A349F44D-D2E3-487C-A011-CA1AFBFA3FA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C37A3E-B36E-45DA-9D6E-30FEA152F01E}" type="pres">
      <dgm:prSet presAssocID="{A349F44D-D2E3-487C-A011-CA1AFBFA3FAB}" presName="wedge4" presStyleLbl="node1" presStyleIdx="3" presStyleCnt="5"/>
      <dgm:spPr/>
      <dgm:t>
        <a:bodyPr/>
        <a:lstStyle/>
        <a:p>
          <a:endParaRPr lang="de-DE"/>
        </a:p>
      </dgm:t>
    </dgm:pt>
    <dgm:pt modelId="{9BC740D9-8E44-45D6-B055-CF0D758348A7}" type="pres">
      <dgm:prSet presAssocID="{A349F44D-D2E3-487C-A011-CA1AFBFA3FAB}" presName="dummy4a" presStyleCnt="0"/>
      <dgm:spPr/>
    </dgm:pt>
    <dgm:pt modelId="{1B664492-F9C2-46A9-A214-F19C296F03AD}" type="pres">
      <dgm:prSet presAssocID="{A349F44D-D2E3-487C-A011-CA1AFBFA3FAB}" presName="dummy4b" presStyleCnt="0"/>
      <dgm:spPr/>
    </dgm:pt>
    <dgm:pt modelId="{F12B2919-8C63-4409-8A3E-6A14F8E1C5DF}" type="pres">
      <dgm:prSet presAssocID="{A349F44D-D2E3-487C-A011-CA1AFBFA3FA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DC1EE9-5E08-4548-B97E-D56A4148886A}" type="pres">
      <dgm:prSet presAssocID="{A349F44D-D2E3-487C-A011-CA1AFBFA3FAB}" presName="wedge5" presStyleLbl="node1" presStyleIdx="4" presStyleCnt="5"/>
      <dgm:spPr/>
      <dgm:t>
        <a:bodyPr/>
        <a:lstStyle/>
        <a:p>
          <a:endParaRPr lang="de-DE"/>
        </a:p>
      </dgm:t>
    </dgm:pt>
    <dgm:pt modelId="{63B524E8-E0B2-4675-ABB5-125A8D05B1E6}" type="pres">
      <dgm:prSet presAssocID="{A349F44D-D2E3-487C-A011-CA1AFBFA3FAB}" presName="dummy5a" presStyleCnt="0"/>
      <dgm:spPr/>
    </dgm:pt>
    <dgm:pt modelId="{E6A6048A-002B-4732-9213-B13E4E28D99C}" type="pres">
      <dgm:prSet presAssocID="{A349F44D-D2E3-487C-A011-CA1AFBFA3FAB}" presName="dummy5b" presStyleCnt="0"/>
      <dgm:spPr/>
    </dgm:pt>
    <dgm:pt modelId="{BD1E6193-B068-4237-9879-272847FC40B6}" type="pres">
      <dgm:prSet presAssocID="{A349F44D-D2E3-487C-A011-CA1AFBFA3FA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5B1CA3-7EB5-4631-BA26-8F2BB33F931C}" type="pres">
      <dgm:prSet presAssocID="{6B9929CF-12D5-447A-AA07-B016D615DC47}" presName="arrowWedge1" presStyleLbl="fgSibTrans2D1" presStyleIdx="0" presStyleCnt="5"/>
      <dgm:spPr>
        <a:solidFill>
          <a:srgbClr val="008000"/>
        </a:solidFill>
      </dgm:spPr>
    </dgm:pt>
    <dgm:pt modelId="{7227B841-D7B2-4213-9190-CF5B77B0A950}" type="pres">
      <dgm:prSet presAssocID="{6F00D86E-21E1-4351-94E2-23551DC4230A}" presName="arrowWedge2" presStyleLbl="fgSibTrans2D1" presStyleIdx="1" presStyleCnt="5"/>
      <dgm:spPr>
        <a:solidFill>
          <a:srgbClr val="008000"/>
        </a:solidFill>
      </dgm:spPr>
    </dgm:pt>
    <dgm:pt modelId="{32EDC07D-D11D-4040-8AE2-7DDCFEB24E4B}" type="pres">
      <dgm:prSet presAssocID="{426DD378-C674-45F9-8693-23885303017F}" presName="arrowWedge3" presStyleLbl="fgSibTrans2D1" presStyleIdx="2" presStyleCnt="5"/>
      <dgm:spPr>
        <a:solidFill>
          <a:srgbClr val="008000"/>
        </a:solidFill>
      </dgm:spPr>
    </dgm:pt>
    <dgm:pt modelId="{E0351EE7-13FA-44D8-8745-BF567864B1C1}" type="pres">
      <dgm:prSet presAssocID="{0040EBAD-CDEA-4E7B-9A61-FC8CBCBD0D84}" presName="arrowWedge4" presStyleLbl="fgSibTrans2D1" presStyleIdx="3" presStyleCnt="5"/>
      <dgm:spPr>
        <a:solidFill>
          <a:srgbClr val="008000"/>
        </a:solidFill>
      </dgm:spPr>
    </dgm:pt>
    <dgm:pt modelId="{70ED356F-E09F-4FCC-A5D5-7523F5CFE110}" type="pres">
      <dgm:prSet presAssocID="{0FEFB9C6-94CA-47F1-8D3F-67E5B54B3D1E}" presName="arrowWedge5" presStyleLbl="fgSibTrans2D1" presStyleIdx="4" presStyleCnt="5"/>
      <dgm:spPr/>
    </dgm:pt>
  </dgm:ptLst>
  <dgm:cxnLst>
    <dgm:cxn modelId="{EDA793A6-A6FA-438E-8EF9-669FBBFE6D36}" srcId="{A349F44D-D2E3-487C-A011-CA1AFBFA3FAB}" destId="{1376A887-3744-4B05-AF16-8C06D3CEBFD1}" srcOrd="4" destOrd="0" parTransId="{E44D61A7-24FA-43B5-A929-88EE426FAEF1}" sibTransId="{0FEFB9C6-94CA-47F1-8D3F-67E5B54B3D1E}"/>
    <dgm:cxn modelId="{AD8D01E1-F868-4EDC-86D5-5F46774392A1}" type="presOf" srcId="{CC975C34-C521-4FB4-A8AC-1D8496E9C1BD}" destId="{169B8D50-D0E6-4DAB-B784-4721CC6C1282}" srcOrd="0" destOrd="0" presId="urn:microsoft.com/office/officeart/2005/8/layout/cycle8"/>
    <dgm:cxn modelId="{8A000D22-7619-46E6-80D9-1B1D5E88246D}" type="presOf" srcId="{8C48447E-02A2-49C8-8E7F-3285AE9A4DB4}" destId="{30197ED4-5202-4361-A7FA-32948B8CD18A}" srcOrd="1" destOrd="0" presId="urn:microsoft.com/office/officeart/2005/8/layout/cycle8"/>
    <dgm:cxn modelId="{2FEDDC1F-B7CE-461F-BDFA-6C76D80A3697}" srcId="{A349F44D-D2E3-487C-A011-CA1AFBFA3FAB}" destId="{CC975C34-C521-4FB4-A8AC-1D8496E9C1BD}" srcOrd="0" destOrd="0" parTransId="{D8A22D0B-5985-44DF-A7BB-800948415940}" sibTransId="{6B9929CF-12D5-447A-AA07-B016D615DC47}"/>
    <dgm:cxn modelId="{BF1C2338-602A-4ACD-9A18-59D3E51A9B3E}" srcId="{A349F44D-D2E3-487C-A011-CA1AFBFA3FAB}" destId="{54CB3841-06D7-4AD8-8866-D1C9A36682AE}" srcOrd="1" destOrd="0" parTransId="{676535B3-E110-4B43-8449-60881E97537A}" sibTransId="{6F00D86E-21E1-4351-94E2-23551DC4230A}"/>
    <dgm:cxn modelId="{F5A19D60-F958-4CFC-A067-18B6D18AA85A}" type="presOf" srcId="{C863BDBC-B94C-4127-BF14-F6270E345A95}" destId="{FEC37A3E-B36E-45DA-9D6E-30FEA152F01E}" srcOrd="0" destOrd="0" presId="urn:microsoft.com/office/officeart/2005/8/layout/cycle8"/>
    <dgm:cxn modelId="{20E08C48-A8C0-480C-98D4-BF8E6E54BC2B}" type="presOf" srcId="{54CB3841-06D7-4AD8-8866-D1C9A36682AE}" destId="{037BB148-48A6-434A-AD94-BC933CE40F56}" srcOrd="0" destOrd="0" presId="urn:microsoft.com/office/officeart/2005/8/layout/cycle8"/>
    <dgm:cxn modelId="{84598CD7-E782-47E9-A2B9-5D77AA3211D1}" type="presOf" srcId="{54CB3841-06D7-4AD8-8866-D1C9A36682AE}" destId="{D832B379-F432-442E-AEDE-B0B7EDEB4835}" srcOrd="1" destOrd="0" presId="urn:microsoft.com/office/officeart/2005/8/layout/cycle8"/>
    <dgm:cxn modelId="{E01E1F22-690E-4280-8CEF-78A463033CA1}" type="presOf" srcId="{8C48447E-02A2-49C8-8E7F-3285AE9A4DB4}" destId="{0DA85E81-B391-4345-B531-9C4C5D88A717}" srcOrd="0" destOrd="0" presId="urn:microsoft.com/office/officeart/2005/8/layout/cycle8"/>
    <dgm:cxn modelId="{1BCE1F4C-9133-44E8-ACB4-07AA92234ABB}" srcId="{A349F44D-D2E3-487C-A011-CA1AFBFA3FAB}" destId="{8C48447E-02A2-49C8-8E7F-3285AE9A4DB4}" srcOrd="2" destOrd="0" parTransId="{0D6DC6F8-D4C3-4845-81D2-746AA5B0A8B6}" sibTransId="{426DD378-C674-45F9-8693-23885303017F}"/>
    <dgm:cxn modelId="{C4394B7D-9EE2-4EE7-B8E4-3525606F5D3D}" type="presOf" srcId="{A349F44D-D2E3-487C-A011-CA1AFBFA3FAB}" destId="{15183EE8-5D4A-4CCD-A361-39294886C842}" srcOrd="0" destOrd="0" presId="urn:microsoft.com/office/officeart/2005/8/layout/cycle8"/>
    <dgm:cxn modelId="{7161A32A-A907-49B8-B7B1-29E8ED8C1981}" type="presOf" srcId="{CC975C34-C521-4FB4-A8AC-1D8496E9C1BD}" destId="{D604E179-E315-467F-A0A7-247DC44A9D06}" srcOrd="1" destOrd="0" presId="urn:microsoft.com/office/officeart/2005/8/layout/cycle8"/>
    <dgm:cxn modelId="{64C95E79-54BB-4B44-9617-15CEA2962CF9}" type="presOf" srcId="{1376A887-3744-4B05-AF16-8C06D3CEBFD1}" destId="{C4DC1EE9-5E08-4548-B97E-D56A4148886A}" srcOrd="0" destOrd="0" presId="urn:microsoft.com/office/officeart/2005/8/layout/cycle8"/>
    <dgm:cxn modelId="{FCFF4FF4-3CD8-4492-9229-0D16648AE13B}" srcId="{A349F44D-D2E3-487C-A011-CA1AFBFA3FAB}" destId="{C863BDBC-B94C-4127-BF14-F6270E345A95}" srcOrd="3" destOrd="0" parTransId="{BF389823-C934-447E-865D-7B9790C708E2}" sibTransId="{0040EBAD-CDEA-4E7B-9A61-FC8CBCBD0D84}"/>
    <dgm:cxn modelId="{2F0B9A39-018C-4635-A4C6-134FCAC3B880}" type="presOf" srcId="{C863BDBC-B94C-4127-BF14-F6270E345A95}" destId="{F12B2919-8C63-4409-8A3E-6A14F8E1C5DF}" srcOrd="1" destOrd="0" presId="urn:microsoft.com/office/officeart/2005/8/layout/cycle8"/>
    <dgm:cxn modelId="{545D15C0-E61F-4CDA-9C70-47DE86AE1E03}" type="presOf" srcId="{1376A887-3744-4B05-AF16-8C06D3CEBFD1}" destId="{BD1E6193-B068-4237-9879-272847FC40B6}" srcOrd="1" destOrd="0" presId="urn:microsoft.com/office/officeart/2005/8/layout/cycle8"/>
    <dgm:cxn modelId="{2FF5B772-1C24-4311-BE65-65516CB1E078}" type="presParOf" srcId="{15183EE8-5D4A-4CCD-A361-39294886C842}" destId="{169B8D50-D0E6-4DAB-B784-4721CC6C1282}" srcOrd="0" destOrd="0" presId="urn:microsoft.com/office/officeart/2005/8/layout/cycle8"/>
    <dgm:cxn modelId="{EAB54E7A-449C-41E6-A227-8E2B78C6B854}" type="presParOf" srcId="{15183EE8-5D4A-4CCD-A361-39294886C842}" destId="{3AA71613-1557-4FC2-BB03-7281F76289FD}" srcOrd="1" destOrd="0" presId="urn:microsoft.com/office/officeart/2005/8/layout/cycle8"/>
    <dgm:cxn modelId="{90914B7C-3688-44F8-B9D5-AD16EC246D77}" type="presParOf" srcId="{15183EE8-5D4A-4CCD-A361-39294886C842}" destId="{33E9904C-25D8-4BA1-8117-0F81D5D22ED0}" srcOrd="2" destOrd="0" presId="urn:microsoft.com/office/officeart/2005/8/layout/cycle8"/>
    <dgm:cxn modelId="{3400875B-6211-4184-9708-DA4DB598B3DD}" type="presParOf" srcId="{15183EE8-5D4A-4CCD-A361-39294886C842}" destId="{D604E179-E315-467F-A0A7-247DC44A9D06}" srcOrd="3" destOrd="0" presId="urn:microsoft.com/office/officeart/2005/8/layout/cycle8"/>
    <dgm:cxn modelId="{11D42423-8833-4CF6-B823-02839EC84275}" type="presParOf" srcId="{15183EE8-5D4A-4CCD-A361-39294886C842}" destId="{037BB148-48A6-434A-AD94-BC933CE40F56}" srcOrd="4" destOrd="0" presId="urn:microsoft.com/office/officeart/2005/8/layout/cycle8"/>
    <dgm:cxn modelId="{69F997AE-6D93-430F-B74B-3D51E09BBD23}" type="presParOf" srcId="{15183EE8-5D4A-4CCD-A361-39294886C842}" destId="{7A64582F-1C9A-4DE0-9A7D-B8A814F99D4C}" srcOrd="5" destOrd="0" presId="urn:microsoft.com/office/officeart/2005/8/layout/cycle8"/>
    <dgm:cxn modelId="{0583C198-AEE9-411B-8EB1-568A23E63222}" type="presParOf" srcId="{15183EE8-5D4A-4CCD-A361-39294886C842}" destId="{7DF088E5-ED75-4DA3-AA35-6B3EAC0D2C7E}" srcOrd="6" destOrd="0" presId="urn:microsoft.com/office/officeart/2005/8/layout/cycle8"/>
    <dgm:cxn modelId="{AFCEC9D5-006C-4B17-91B0-81B40323F4D9}" type="presParOf" srcId="{15183EE8-5D4A-4CCD-A361-39294886C842}" destId="{D832B379-F432-442E-AEDE-B0B7EDEB4835}" srcOrd="7" destOrd="0" presId="urn:microsoft.com/office/officeart/2005/8/layout/cycle8"/>
    <dgm:cxn modelId="{41655713-FB32-4103-BB6D-995F077528A7}" type="presParOf" srcId="{15183EE8-5D4A-4CCD-A361-39294886C842}" destId="{0DA85E81-B391-4345-B531-9C4C5D88A717}" srcOrd="8" destOrd="0" presId="urn:microsoft.com/office/officeart/2005/8/layout/cycle8"/>
    <dgm:cxn modelId="{5FC4503A-8C6A-4CEF-B6FC-4E6B351A965E}" type="presParOf" srcId="{15183EE8-5D4A-4CCD-A361-39294886C842}" destId="{8745FD82-5E39-4A38-B3C3-BBB832759326}" srcOrd="9" destOrd="0" presId="urn:microsoft.com/office/officeart/2005/8/layout/cycle8"/>
    <dgm:cxn modelId="{8B1F6C86-C10A-4290-B468-F3C0CFB9DC94}" type="presParOf" srcId="{15183EE8-5D4A-4CCD-A361-39294886C842}" destId="{2E922AC7-1E4D-455C-AE36-F0CD33813ACD}" srcOrd="10" destOrd="0" presId="urn:microsoft.com/office/officeart/2005/8/layout/cycle8"/>
    <dgm:cxn modelId="{F481933C-5D9D-4AD7-B266-952765F685E3}" type="presParOf" srcId="{15183EE8-5D4A-4CCD-A361-39294886C842}" destId="{30197ED4-5202-4361-A7FA-32948B8CD18A}" srcOrd="11" destOrd="0" presId="urn:microsoft.com/office/officeart/2005/8/layout/cycle8"/>
    <dgm:cxn modelId="{B314C7A3-D284-476E-AA45-C78A80A2357A}" type="presParOf" srcId="{15183EE8-5D4A-4CCD-A361-39294886C842}" destId="{FEC37A3E-B36E-45DA-9D6E-30FEA152F01E}" srcOrd="12" destOrd="0" presId="urn:microsoft.com/office/officeart/2005/8/layout/cycle8"/>
    <dgm:cxn modelId="{D9AECEB0-0B1B-4F67-AAE9-6960C6BB7D60}" type="presParOf" srcId="{15183EE8-5D4A-4CCD-A361-39294886C842}" destId="{9BC740D9-8E44-45D6-B055-CF0D758348A7}" srcOrd="13" destOrd="0" presId="urn:microsoft.com/office/officeart/2005/8/layout/cycle8"/>
    <dgm:cxn modelId="{C06100B8-3BD9-4571-A0AF-27EFD36F7C93}" type="presParOf" srcId="{15183EE8-5D4A-4CCD-A361-39294886C842}" destId="{1B664492-F9C2-46A9-A214-F19C296F03AD}" srcOrd="14" destOrd="0" presId="urn:microsoft.com/office/officeart/2005/8/layout/cycle8"/>
    <dgm:cxn modelId="{64D1CD34-2FD5-448D-95A6-2DE291C21388}" type="presParOf" srcId="{15183EE8-5D4A-4CCD-A361-39294886C842}" destId="{F12B2919-8C63-4409-8A3E-6A14F8E1C5DF}" srcOrd="15" destOrd="0" presId="urn:microsoft.com/office/officeart/2005/8/layout/cycle8"/>
    <dgm:cxn modelId="{5CD59CFA-E295-4B04-883D-B87218CC33FD}" type="presParOf" srcId="{15183EE8-5D4A-4CCD-A361-39294886C842}" destId="{C4DC1EE9-5E08-4548-B97E-D56A4148886A}" srcOrd="16" destOrd="0" presId="urn:microsoft.com/office/officeart/2005/8/layout/cycle8"/>
    <dgm:cxn modelId="{42B09C4F-1C2A-41D6-933F-63A4B7C8E0C4}" type="presParOf" srcId="{15183EE8-5D4A-4CCD-A361-39294886C842}" destId="{63B524E8-E0B2-4675-ABB5-125A8D05B1E6}" srcOrd="17" destOrd="0" presId="urn:microsoft.com/office/officeart/2005/8/layout/cycle8"/>
    <dgm:cxn modelId="{DC199682-15FA-4FF7-8278-BBE92761C98D}" type="presParOf" srcId="{15183EE8-5D4A-4CCD-A361-39294886C842}" destId="{E6A6048A-002B-4732-9213-B13E4E28D99C}" srcOrd="18" destOrd="0" presId="urn:microsoft.com/office/officeart/2005/8/layout/cycle8"/>
    <dgm:cxn modelId="{83080180-30DA-4AB7-BB31-C7CE10880A83}" type="presParOf" srcId="{15183EE8-5D4A-4CCD-A361-39294886C842}" destId="{BD1E6193-B068-4237-9879-272847FC40B6}" srcOrd="19" destOrd="0" presId="urn:microsoft.com/office/officeart/2005/8/layout/cycle8"/>
    <dgm:cxn modelId="{AEA20EA8-F2C4-4502-8317-D55D4AD39A78}" type="presParOf" srcId="{15183EE8-5D4A-4CCD-A361-39294886C842}" destId="{8C5B1CA3-7EB5-4631-BA26-8F2BB33F931C}" srcOrd="20" destOrd="0" presId="urn:microsoft.com/office/officeart/2005/8/layout/cycle8"/>
    <dgm:cxn modelId="{0C1F2CCB-1D84-4D93-B8A4-8F67F02359FC}" type="presParOf" srcId="{15183EE8-5D4A-4CCD-A361-39294886C842}" destId="{7227B841-D7B2-4213-9190-CF5B77B0A950}" srcOrd="21" destOrd="0" presId="urn:microsoft.com/office/officeart/2005/8/layout/cycle8"/>
    <dgm:cxn modelId="{446B539C-E1A4-44B9-A2C3-CC3A0AF4E4F4}" type="presParOf" srcId="{15183EE8-5D4A-4CCD-A361-39294886C842}" destId="{32EDC07D-D11D-4040-8AE2-7DDCFEB24E4B}" srcOrd="22" destOrd="0" presId="urn:microsoft.com/office/officeart/2005/8/layout/cycle8"/>
    <dgm:cxn modelId="{B5151934-5226-41BD-AE09-376CE5264D86}" type="presParOf" srcId="{15183EE8-5D4A-4CCD-A361-39294886C842}" destId="{E0351EE7-13FA-44D8-8745-BF567864B1C1}" srcOrd="23" destOrd="0" presId="urn:microsoft.com/office/officeart/2005/8/layout/cycle8"/>
    <dgm:cxn modelId="{05B366FB-0FFC-45CE-A07F-7029D33DFD3B}" type="presParOf" srcId="{15183EE8-5D4A-4CCD-A361-39294886C842}" destId="{70ED356F-E09F-4FCC-A5D5-7523F5CFE11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5FE10-0CD2-4DA3-976E-50FC102695D5}">
      <dsp:nvSpPr>
        <dsp:cNvPr id="0" name=""/>
        <dsp:cNvSpPr/>
      </dsp:nvSpPr>
      <dsp:spPr>
        <a:xfrm>
          <a:off x="3130206" y="0"/>
          <a:ext cx="1252082" cy="698706"/>
        </a:xfrm>
        <a:prstGeom prst="trapezoid">
          <a:avLst>
            <a:gd name="adj" fmla="val 89600"/>
          </a:avLst>
        </a:prstGeom>
        <a:solidFill>
          <a:srgbClr val="7DD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21600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OEM</a:t>
          </a:r>
          <a:endParaRPr lang="en-US" sz="1400" b="1" kern="1200" noProof="0"/>
        </a:p>
      </dsp:txBody>
      <dsp:txXfrm>
        <a:off x="3130206" y="0"/>
        <a:ext cx="1252082" cy="698706"/>
      </dsp:txXfrm>
    </dsp:sp>
    <dsp:sp modelId="{5B095C85-C679-448C-B550-8945369CFC2D}">
      <dsp:nvSpPr>
        <dsp:cNvPr id="0" name=""/>
        <dsp:cNvSpPr/>
      </dsp:nvSpPr>
      <dsp:spPr>
        <a:xfrm>
          <a:off x="2504165" y="698706"/>
          <a:ext cx="2504165" cy="698706"/>
        </a:xfrm>
        <a:prstGeom prst="trapezoid">
          <a:avLst>
            <a:gd name="adj" fmla="val 89600"/>
          </a:avLst>
        </a:prstGeom>
        <a:solidFill>
          <a:srgbClr val="A9DA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noProof="0" dirty="0" smtClean="0"/>
            <a:t>Восстановление с использованием подобранных друг к другу компонентов и тонера высокого качества</a:t>
          </a:r>
          <a:endParaRPr lang="en-US" sz="1000" kern="1200" noProof="0" dirty="0"/>
        </a:p>
      </dsp:txBody>
      <dsp:txXfrm>
        <a:off x="2942394" y="698706"/>
        <a:ext cx="1627707" cy="698706"/>
      </dsp:txXfrm>
    </dsp:sp>
    <dsp:sp modelId="{FC613BE4-56C0-4EB6-89AD-62AFF98B4BCA}">
      <dsp:nvSpPr>
        <dsp:cNvPr id="0" name=""/>
        <dsp:cNvSpPr/>
      </dsp:nvSpPr>
      <dsp:spPr>
        <a:xfrm>
          <a:off x="1878124" y="1397413"/>
          <a:ext cx="3756248" cy="698706"/>
        </a:xfrm>
        <a:prstGeom prst="trapezoid">
          <a:avLst>
            <a:gd name="adj" fmla="val 896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Заправки с использованием подобранных друг к другу компонентов и тонера высокого качества</a:t>
          </a:r>
          <a:endParaRPr lang="en-US" sz="1200" kern="1200" noProof="0" dirty="0"/>
        </a:p>
      </dsp:txBody>
      <dsp:txXfrm>
        <a:off x="2535467" y="1397413"/>
        <a:ext cx="2441561" cy="698706"/>
      </dsp:txXfrm>
    </dsp:sp>
    <dsp:sp modelId="{D1AA37EE-CA64-4BDB-927C-B44041C8D62B}">
      <dsp:nvSpPr>
        <dsp:cNvPr id="0" name=""/>
        <dsp:cNvSpPr/>
      </dsp:nvSpPr>
      <dsp:spPr>
        <a:xfrm>
          <a:off x="1252082" y="2096120"/>
          <a:ext cx="5008330" cy="698706"/>
        </a:xfrm>
        <a:prstGeom prst="trapezoid">
          <a:avLst>
            <a:gd name="adj" fmla="val 896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Восстановление с использованием компонентов и тонера низкого качества</a:t>
          </a:r>
          <a:endParaRPr lang="en-US" sz="1400" kern="1200" noProof="0" dirty="0"/>
        </a:p>
      </dsp:txBody>
      <dsp:txXfrm>
        <a:off x="2128540" y="2096120"/>
        <a:ext cx="3255414" cy="698706"/>
      </dsp:txXfrm>
    </dsp:sp>
    <dsp:sp modelId="{57D6D4DE-2F60-444B-A8CC-465D20C24EB2}">
      <dsp:nvSpPr>
        <dsp:cNvPr id="0" name=""/>
        <dsp:cNvSpPr/>
      </dsp:nvSpPr>
      <dsp:spPr>
        <a:xfrm>
          <a:off x="626041" y="2794826"/>
          <a:ext cx="6260413" cy="698706"/>
        </a:xfrm>
        <a:prstGeom prst="trapezoid">
          <a:avLst>
            <a:gd name="adj" fmla="val 8960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Заправки с использованием тонера низкого качества</a:t>
          </a:r>
          <a:endParaRPr lang="en-US" sz="1400" kern="1200" noProof="0" dirty="0"/>
        </a:p>
      </dsp:txBody>
      <dsp:txXfrm>
        <a:off x="1721613" y="2794826"/>
        <a:ext cx="4069268" cy="698706"/>
      </dsp:txXfrm>
    </dsp:sp>
    <dsp:sp modelId="{C15321E0-0912-4393-88C4-9CB660827281}">
      <dsp:nvSpPr>
        <dsp:cNvPr id="0" name=""/>
        <dsp:cNvSpPr/>
      </dsp:nvSpPr>
      <dsp:spPr>
        <a:xfrm>
          <a:off x="0" y="3493533"/>
          <a:ext cx="7512496" cy="698706"/>
        </a:xfrm>
        <a:prstGeom prst="trapezoid">
          <a:avLst>
            <a:gd name="adj" fmla="val 896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>
              <a:solidFill>
                <a:schemeClr val="bg1"/>
              </a:solidFill>
            </a:rPr>
            <a:t>Новые совместимые картриджи («</a:t>
          </a:r>
          <a:r>
            <a:rPr lang="ru-RU" sz="1400" kern="1200" noProof="0" dirty="0" err="1" smtClean="0">
              <a:solidFill>
                <a:schemeClr val="bg1"/>
              </a:solidFill>
            </a:rPr>
            <a:t>новоделы</a:t>
          </a:r>
          <a:r>
            <a:rPr lang="ru-RU" sz="1400" kern="1200" noProof="0" dirty="0" smtClean="0">
              <a:solidFill>
                <a:schemeClr val="bg1"/>
              </a:solidFill>
            </a:rPr>
            <a:t>» и «клоны») и подделки</a:t>
          </a:r>
          <a:endParaRPr lang="en-US" sz="1400" kern="1200" noProof="0" dirty="0">
            <a:solidFill>
              <a:schemeClr val="bg1"/>
            </a:solidFill>
          </a:endParaRPr>
        </a:p>
      </dsp:txBody>
      <dsp:txXfrm>
        <a:off x="1314686" y="3493533"/>
        <a:ext cx="4883122" cy="698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B8D50-D0E6-4DAB-B784-4721CC6C1282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Стоимость вызова мастера</a:t>
          </a:r>
          <a:endParaRPr lang="de-DE" sz="1600" kern="1200" dirty="0"/>
        </a:p>
      </dsp:txBody>
      <dsp:txXfrm>
        <a:off x="3169920" y="825398"/>
        <a:ext cx="1097280" cy="731520"/>
      </dsp:txXfrm>
    </dsp:sp>
    <dsp:sp modelId="{037BB148-48A6-434A-AD94-BC933CE40F56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Простой аппарата</a:t>
          </a:r>
          <a:r>
            <a:rPr lang="de-DE" sz="1600" kern="1200" dirty="0" smtClean="0"/>
            <a:t> </a:t>
          </a:r>
          <a:endParaRPr lang="de-DE" sz="1600" kern="1200" dirty="0"/>
        </a:p>
      </dsp:txBody>
      <dsp:txXfrm>
        <a:off x="3616960" y="1902358"/>
        <a:ext cx="1016000" cy="812800"/>
      </dsp:txXfrm>
    </dsp:sp>
    <dsp:sp modelId="{0DA85E81-B391-4345-B531-9C4C5D88A717}">
      <dsp:nvSpPr>
        <dsp:cNvPr id="0" name=""/>
        <dsp:cNvSpPr/>
      </dsp:nvSpPr>
      <dsp:spPr>
        <a:xfrm>
          <a:off x="1341119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Затраты на ремонт</a:t>
          </a:r>
          <a:endParaRPr lang="de-DE" sz="1600" kern="1200" dirty="0"/>
        </a:p>
      </dsp:txBody>
      <dsp:txXfrm>
        <a:off x="2560320" y="2796438"/>
        <a:ext cx="975360" cy="894080"/>
      </dsp:txXfrm>
    </dsp:sp>
    <dsp:sp modelId="{FEC37A3E-B36E-45DA-9D6E-30FEA152F01E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Работа с клиентом</a:t>
          </a:r>
          <a:endParaRPr lang="de-DE" sz="1600" kern="1200" dirty="0"/>
        </a:p>
      </dsp:txBody>
      <dsp:txXfrm>
        <a:off x="1463040" y="1902358"/>
        <a:ext cx="1016000" cy="812800"/>
      </dsp:txXfrm>
    </dsp:sp>
    <dsp:sp modelId="{C4DC1EE9-5E08-4548-B97E-D56A4148886A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Стоимость картриджа</a:t>
          </a:r>
          <a:endParaRPr lang="de-DE" sz="1600" kern="1200" dirty="0"/>
        </a:p>
      </dsp:txBody>
      <dsp:txXfrm>
        <a:off x="1828800" y="825398"/>
        <a:ext cx="1097280" cy="731520"/>
      </dsp:txXfrm>
    </dsp:sp>
    <dsp:sp modelId="{8C5B1CA3-7EB5-4631-BA26-8F2BB33F931C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27B841-D7B2-4213-9190-CF5B77B0A950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EDC07D-D11D-4040-8AE2-7DDCFEB24E4B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351EE7-13FA-44D8-8745-BF567864B1C1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ED356F-E09F-4FCC-A5D5-7523F5CFE110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006" cy="512080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689" y="0"/>
            <a:ext cx="3077006" cy="512080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2BD4BB75-00B9-4FFC-A87C-53D58A78DCF1}" type="datetimeFigureOut">
              <a:rPr lang="de-DE" smtClean="0"/>
              <a:pPr/>
              <a:t>14.05.2015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0786"/>
            <a:ext cx="3077006" cy="512080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689" y="9720786"/>
            <a:ext cx="3077006" cy="512080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B9EB59FE-228B-446A-9370-26F0285FC90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37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6" tIns="48439" rIns="96876" bIns="48439" numCol="1" anchor="t" anchorCtr="0" compatLnSpc="1">
            <a:prstTxWarp prst="textNoShape">
              <a:avLst/>
            </a:prstTxWarp>
          </a:bodyPr>
          <a:lstStyle>
            <a:lvl1pPr algn="l" defTabSz="96885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89" y="0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6" tIns="48439" rIns="96876" bIns="48439" numCol="1" anchor="t" anchorCtr="0" compatLnSpc="1">
            <a:prstTxWarp prst="textNoShape">
              <a:avLst/>
            </a:prstTxWarp>
          </a:bodyPr>
          <a:lstStyle>
            <a:lvl1pPr algn="r" defTabSz="96885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4" y="4862141"/>
            <a:ext cx="5678154" cy="46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6" tIns="48439" rIns="96876" bIns="48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786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6" tIns="48439" rIns="96876" bIns="48439" numCol="1" anchor="b" anchorCtr="0" compatLnSpc="1">
            <a:prstTxWarp prst="textNoShape">
              <a:avLst/>
            </a:prstTxWarp>
          </a:bodyPr>
          <a:lstStyle>
            <a:lvl1pPr algn="l" defTabSz="96885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89" y="9720786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6" tIns="48439" rIns="96876" bIns="48439" numCol="1" anchor="b" anchorCtr="0" compatLnSpc="1">
            <a:prstTxWarp prst="textNoShape">
              <a:avLst/>
            </a:prstTxWarp>
          </a:bodyPr>
          <a:lstStyle>
            <a:lvl1pPr algn="r" defTabSz="968858">
              <a:defRPr sz="1200"/>
            </a:lvl1pPr>
          </a:lstStyle>
          <a:p>
            <a:pPr>
              <a:defRPr/>
            </a:pPr>
            <a:fld id="{BB8625B3-C185-415A-8B0D-389EC73D19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35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CA757-113E-4603-8F60-6458E305F7B7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Vorteile von echtem, chemisch produziertem Toner.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981075"/>
            <a:ext cx="9144000" cy="71438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12157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1215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pic>
        <p:nvPicPr>
          <p:cNvPr id="6" name="Picture 10" descr="logo_gross30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-26988"/>
            <a:ext cx="12969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-92075" y="661035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b="1" i="1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2492375"/>
            <a:ext cx="5327650" cy="11080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de-DE"/>
              <a:t>Titelmasterformat durch Klickebearbeiten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886200"/>
            <a:ext cx="6911975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2F28-BAEF-48A3-9F39-0EB55D27CEC9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A2F5-3D14-4B7F-9B5C-27086283B6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7" name="Grafik 6" descr="Kaleidochrome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5960" y="34968"/>
            <a:ext cx="2182384" cy="87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8913"/>
            <a:ext cx="2178050" cy="568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83338" cy="568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371C-4857-4296-810E-37D635BB8D4C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82672-BB9B-440C-8267-2C9EAE40FD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7" name="Grafik 6" descr="Kaleidochrome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5960" y="34968"/>
            <a:ext cx="2182384" cy="87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18477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25538"/>
            <a:ext cx="4281488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399C-D449-4367-A30A-A92EBADF8619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81F4-F7FA-4465-B81B-6AAC48B4C1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18477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25538"/>
            <a:ext cx="428148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576638"/>
            <a:ext cx="428148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C158-767E-40BE-9DD2-0F3A1115E413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879B-11AF-44C7-B941-2F5AE205FE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9" name="Grafik 8" descr="Kaleidochrome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5960" y="34968"/>
            <a:ext cx="2182384" cy="87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518477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125538"/>
            <a:ext cx="4279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25538"/>
            <a:ext cx="428148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0825" y="3576638"/>
            <a:ext cx="4279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125" y="3576638"/>
            <a:ext cx="428148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3843-7938-4939-987F-FD983AFB92D2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BAC8-8303-4E06-BE88-6F565C9EB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" name="Grafik 9" descr="Kaleidochrome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5960" y="34968"/>
            <a:ext cx="2182384" cy="87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6C8A-207F-4F0D-8E76-DDE89300B49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7AD3-D906-410C-98E8-DA7475AAB82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93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CF3F-4BD2-449B-8DD7-1156CBA097C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1CE9C-684D-42F4-A200-FF77D464F4F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262F-79BB-498A-BA7D-BE51B2F2986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1A63-3B88-4254-82F0-DBF8CA8CB52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62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4FC7-1C05-47BA-9B9F-89B9116035F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767A-133F-4441-B750-A6A2770C6BD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6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B622-3AC0-4EB5-8D30-45043ABD54C9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438F-D30C-4FFA-B906-B2E4837A05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9080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6232" y="6618113"/>
            <a:ext cx="2133600" cy="1952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2CA2-2A87-4C84-B852-0BD3E3D89C09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113"/>
            <a:ext cx="2895600" cy="1952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18113"/>
            <a:ext cx="2133600" cy="1952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7AE3-D2DC-43C0-8DA9-411A90FFDBB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4513-5C7F-4441-83FD-15E579A287F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EAB1-7197-4782-A8BC-4DDBACE0659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97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2091-D22D-42ED-98A6-091E1A1A33AC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A416-DEA1-4BA9-AFDE-3FD6B43B869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5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FA5E-8990-4F1A-8137-B054095F7F5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21AD-344B-433F-B058-BEF077E874A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54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6911-9ED2-4278-B0E6-ABC39769A47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56C5-72E3-4682-BD11-D5E4AF49DC7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74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049A-D8DB-40C5-8AD1-E056815CC91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880B-96A2-4E27-9124-867EB1B6622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6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CDF4C-A330-4CA8-BC17-357C12015DA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CD47-B696-49C0-937C-BD0FF23191D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5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715C-3F7C-4A2F-A04F-546965C346F4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FC14-5B41-41E2-AC96-9AE141F65E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235825" cy="9112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25538"/>
            <a:ext cx="4281488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907D-DFB2-4D95-B581-03CA66DF369A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E0DAC-9ED5-47AC-932A-56C05C2431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DA56-5889-4FDB-83D2-E986A3B62F7A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D893-352C-43C4-AF7B-170FE75CB7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" name="Grafik 9" descr="Kaleidochrome_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5960" y="34968"/>
            <a:ext cx="2182384" cy="87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9A7A-7BF2-4735-B63D-E52008D5DD77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E7607-FBBA-4C81-A2AC-D85CA53C9B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57D7-A9BE-4D1C-915F-C50580D8F9DC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3BEC9-AE3F-4123-82DF-4FC61EDCF6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3008313" cy="3095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5538"/>
            <a:ext cx="5111750" cy="5000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2BE3-6621-4875-BE9F-B4110490A41E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4203-4684-4039-9E6A-14B92CF835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28B8-60F9-4C66-A8FE-056484E159DC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02AE-58AB-4079-BC8F-18F206D34B1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7452319" cy="91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7137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3825"/>
            <a:ext cx="2133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503DCF2B-0B1F-4859-9EF1-C17013D456B4}" type="datetime1">
              <a:rPr lang="en-GB"/>
              <a:pPr>
                <a:defRPr/>
              </a:pPr>
              <a:t>14/05/2015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3825"/>
            <a:ext cx="2895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3825"/>
            <a:ext cx="2133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5CB742A4-E11B-4C75-A5E5-84CE715B68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981075"/>
            <a:ext cx="9144000" cy="71438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12157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1215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pic>
        <p:nvPicPr>
          <p:cNvPr id="2057" name="Picture 28" descr="logo_gross300dp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650" y="-26988"/>
            <a:ext cx="12969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-92075" y="661035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b="1" i="1">
                <a:solidFill>
                  <a:srgbClr val="FF0000"/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 b="1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 b="1">
          <a:solidFill>
            <a:srgbClr val="0070C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>
          <a:solidFill>
            <a:srgbClr val="0070C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 b="1">
          <a:solidFill>
            <a:srgbClr val="0070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 b="1">
          <a:solidFill>
            <a:srgbClr val="0070C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906F9-9AE4-4038-8E0D-7D44224D352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67B60F-5491-47E7-84F3-CE12EB6C03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8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49" y="3933056"/>
            <a:ext cx="4883953" cy="1720069"/>
          </a:xfrm>
          <a:prstGeom prst="rect">
            <a:avLst/>
          </a:prstGeom>
        </p:spPr>
      </p:pic>
      <p:pic>
        <p:nvPicPr>
          <p:cNvPr id="4099" name="Grafik 3" descr="trenner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796" y="1124744"/>
            <a:ext cx="8244408" cy="2160240"/>
          </a:xfrm>
          <a:noFill/>
        </p:spPr>
        <p:txBody>
          <a:bodyPr lIns="252000" tIns="0" bIns="216000"/>
          <a:lstStyle/>
          <a:p>
            <a:pPr eaLnBrk="1" hangingPunct="1"/>
            <a:r>
              <a:rPr lang="ru-RU" sz="3200" dirty="0"/>
              <a:t>Качество отпечатка – вопрос подбора и совместимости компонентов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Москва,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Май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2015</a:t>
            </a:r>
            <a:endParaRPr lang="de-DE" sz="3200" dirty="0" smtClean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238565" y="3061206"/>
            <a:ext cx="2694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Фолькер</a:t>
            </a:r>
            <a:r>
              <a:rPr lang="ru-RU" dirty="0" smtClean="0"/>
              <a:t> </a:t>
            </a:r>
            <a:r>
              <a:rPr lang="ru-RU" dirty="0" err="1" smtClean="0"/>
              <a:t>Каппиус</a:t>
            </a:r>
            <a:r>
              <a:rPr lang="de-DE" dirty="0" smtClean="0"/>
              <a:t>,</a:t>
            </a:r>
            <a:endParaRPr lang="ru-RU" dirty="0" smtClean="0"/>
          </a:p>
          <a:p>
            <a:r>
              <a:rPr lang="ru-RU" dirty="0"/>
              <a:t>г</a:t>
            </a:r>
            <a:r>
              <a:rPr lang="ru-RU" dirty="0" smtClean="0"/>
              <a:t>енеральный</a:t>
            </a:r>
            <a:r>
              <a:rPr lang="de-DE" dirty="0" smtClean="0"/>
              <a:t> </a:t>
            </a:r>
            <a:r>
              <a:rPr lang="ru-RU" dirty="0" smtClean="0"/>
              <a:t>директор </a:t>
            </a:r>
          </a:p>
          <a:p>
            <a:r>
              <a:rPr lang="de-DE" dirty="0" smtClean="0"/>
              <a:t>DELACAMP </a:t>
            </a:r>
            <a:r>
              <a:rPr lang="de-DE" dirty="0" smtClean="0"/>
              <a:t>AG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0"/>
            <a:ext cx="1267968" cy="89611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372200" y="5877272"/>
            <a:ext cx="2736304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de-DE" sz="800" dirty="0" smtClean="0"/>
              <a:t>All </a:t>
            </a:r>
            <a:r>
              <a:rPr lang="de-DE" sz="800" dirty="0" err="1" smtClean="0"/>
              <a:t>brand</a:t>
            </a:r>
            <a:r>
              <a:rPr lang="de-DE" sz="800" dirty="0" smtClean="0"/>
              <a:t> </a:t>
            </a:r>
            <a:r>
              <a:rPr lang="de-DE" sz="800" dirty="0" err="1" smtClean="0"/>
              <a:t>names</a:t>
            </a:r>
            <a:r>
              <a:rPr lang="de-DE" sz="800" dirty="0" smtClean="0"/>
              <a:t> </a:t>
            </a:r>
            <a:r>
              <a:rPr lang="de-DE" sz="800" dirty="0" err="1" smtClean="0"/>
              <a:t>and</a:t>
            </a:r>
            <a:r>
              <a:rPr lang="de-DE" sz="800" dirty="0" smtClean="0"/>
              <a:t> </a:t>
            </a:r>
            <a:r>
              <a:rPr lang="de-DE" sz="800" dirty="0" err="1" smtClean="0"/>
              <a:t>trademarks</a:t>
            </a:r>
            <a:r>
              <a:rPr lang="de-DE" sz="800" dirty="0" smtClean="0"/>
              <a:t> </a:t>
            </a:r>
            <a:r>
              <a:rPr lang="de-DE" sz="800" dirty="0" err="1" smtClean="0"/>
              <a:t>are</a:t>
            </a:r>
            <a:r>
              <a:rPr lang="de-DE" sz="800" dirty="0" smtClean="0"/>
              <a:t> </a:t>
            </a:r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dirty="0" err="1" smtClean="0"/>
              <a:t>property</a:t>
            </a:r>
            <a:r>
              <a:rPr lang="de-DE" sz="800" dirty="0" smtClean="0"/>
              <a:t> of </a:t>
            </a:r>
            <a:r>
              <a:rPr lang="de-DE" sz="800" dirty="0" err="1" smtClean="0"/>
              <a:t>their</a:t>
            </a:r>
            <a:r>
              <a:rPr lang="de-DE" sz="800" dirty="0" smtClean="0"/>
              <a:t> </a:t>
            </a:r>
            <a:r>
              <a:rPr lang="de-DE" sz="800" dirty="0" err="1" smtClean="0"/>
              <a:t>respective</a:t>
            </a:r>
            <a:r>
              <a:rPr lang="de-DE" sz="800" dirty="0" smtClean="0"/>
              <a:t> </a:t>
            </a:r>
            <a:r>
              <a:rPr lang="de-DE" sz="800" dirty="0" err="1" smtClean="0"/>
              <a:t>owners</a:t>
            </a:r>
            <a:r>
              <a:rPr lang="de-DE" sz="800" dirty="0" smtClean="0"/>
              <a:t>. </a:t>
            </a:r>
            <a:r>
              <a:rPr lang="de-DE" sz="800" dirty="0" err="1" smtClean="0"/>
              <a:t>Product</a:t>
            </a:r>
            <a:r>
              <a:rPr lang="de-DE" sz="800" dirty="0" smtClean="0"/>
              <a:t> </a:t>
            </a:r>
            <a:r>
              <a:rPr lang="de-DE" sz="800" dirty="0" err="1" smtClean="0"/>
              <a:t>names</a:t>
            </a:r>
            <a:r>
              <a:rPr lang="de-DE" sz="800" dirty="0" smtClean="0"/>
              <a:t> </a:t>
            </a:r>
            <a:r>
              <a:rPr lang="de-DE" sz="800" dirty="0" err="1" smtClean="0"/>
              <a:t>mentioned</a:t>
            </a:r>
            <a:r>
              <a:rPr lang="de-DE" sz="800" dirty="0" smtClean="0"/>
              <a:t> </a:t>
            </a:r>
            <a:r>
              <a:rPr lang="de-DE" sz="800" dirty="0" err="1" smtClean="0"/>
              <a:t>are</a:t>
            </a:r>
            <a:r>
              <a:rPr lang="de-DE" sz="800" dirty="0" smtClean="0"/>
              <a:t> </a:t>
            </a:r>
            <a:r>
              <a:rPr lang="de-DE" sz="800" dirty="0" err="1" smtClean="0"/>
              <a:t>intended</a:t>
            </a:r>
            <a:r>
              <a:rPr lang="de-DE" sz="800" dirty="0" smtClean="0"/>
              <a:t> </a:t>
            </a:r>
            <a:r>
              <a:rPr lang="de-DE" sz="800" dirty="0" err="1" smtClean="0"/>
              <a:t>to</a:t>
            </a:r>
            <a:r>
              <a:rPr lang="de-DE" sz="800" dirty="0" smtClean="0"/>
              <a:t> </a:t>
            </a:r>
            <a:r>
              <a:rPr lang="de-DE" sz="800" dirty="0" err="1" smtClean="0"/>
              <a:t>show</a:t>
            </a:r>
            <a:r>
              <a:rPr lang="de-DE" sz="800" dirty="0" smtClean="0"/>
              <a:t> </a:t>
            </a:r>
            <a:r>
              <a:rPr lang="de-DE" sz="800" dirty="0" err="1" smtClean="0"/>
              <a:t>compatibility</a:t>
            </a:r>
            <a:r>
              <a:rPr lang="de-DE" sz="800" dirty="0" smtClean="0"/>
              <a:t> </a:t>
            </a:r>
            <a:r>
              <a:rPr lang="de-DE" sz="800" dirty="0" err="1" smtClean="0"/>
              <a:t>only</a:t>
            </a:r>
            <a:r>
              <a:rPr lang="de-DE" sz="800" dirty="0" smtClean="0"/>
              <a:t>. </a:t>
            </a:r>
            <a:endParaRPr lang="de-DE" sz="8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36912"/>
            <a:ext cx="5047239" cy="33638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908049"/>
          </a:xfrm>
        </p:spPr>
        <p:txBody>
          <a:bodyPr/>
          <a:lstStyle/>
          <a:p>
            <a:r>
              <a:rPr lang="ru-RU" sz="2800" dirty="0" smtClean="0"/>
              <a:t>Истинная стоимость владения картриджем имеет несколько составляющих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4572000" y="1126332"/>
            <a:ext cx="4608512" cy="4751387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kern="1200" dirty="0" smtClean="0">
                <a:latin typeface="Arial" charset="0"/>
              </a:rPr>
              <a:t>Большинство предложений на совместимом рынке нацелены на низкую стоимость картриджа</a:t>
            </a:r>
            <a:r>
              <a:rPr lang="en-US" sz="2000" kern="1200" dirty="0" smtClean="0">
                <a:latin typeface="Arial" charset="0"/>
              </a:rPr>
              <a:t>.</a:t>
            </a:r>
            <a:endParaRPr lang="en-US" sz="2000" kern="1200" dirty="0" smtClean="0">
              <a:latin typeface="Arial" charset="0"/>
            </a:endParaRP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kern="1200" dirty="0">
              <a:latin typeface="Arial" charset="0"/>
            </a:endParaRP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kern="1200" dirty="0" smtClean="0">
                <a:latin typeface="Arial" charset="0"/>
              </a:rPr>
              <a:t>Клиенты </a:t>
            </a:r>
            <a:r>
              <a:rPr lang="en-US" sz="2000" kern="1200" dirty="0" smtClean="0">
                <a:latin typeface="Arial" charset="0"/>
              </a:rPr>
              <a:t>DELACAMP </a:t>
            </a:r>
            <a:r>
              <a:rPr lang="ru-RU" sz="2000" kern="1200" dirty="0" smtClean="0">
                <a:latin typeface="Arial" charset="0"/>
              </a:rPr>
              <a:t>обращают внимание и на другие составляющие стоимости владения картриджем</a:t>
            </a:r>
            <a:r>
              <a:rPr lang="en-US" sz="2000" kern="1200" dirty="0" smtClean="0">
                <a:latin typeface="Arial" charset="0"/>
              </a:rPr>
              <a:t>.</a:t>
            </a:r>
            <a:endParaRPr lang="en-US" sz="2000" kern="1200" dirty="0" smtClean="0">
              <a:latin typeface="Arial" charset="0"/>
            </a:endParaRPr>
          </a:p>
          <a:p>
            <a:pPr marL="714375" lvl="1" indent="-3143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kern="1200" dirty="0" smtClean="0">
              <a:latin typeface="Arial" charset="0"/>
            </a:endParaRPr>
          </a:p>
          <a:p>
            <a:pPr marL="581025" lvl="1" indent="-1809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kern="1200" dirty="0">
              <a:latin typeface="Arial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036079438"/>
              </p:ext>
            </p:extLst>
          </p:nvPr>
        </p:nvGraphicFramePr>
        <p:xfrm>
          <a:off x="-8286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96" y="4782837"/>
            <a:ext cx="2855976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56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/>
          <p:cNvSpPr>
            <a:spLocks/>
          </p:cNvSpPr>
          <p:nvPr/>
        </p:nvSpPr>
        <p:spPr bwMode="auto">
          <a:xfrm>
            <a:off x="1428728" y="1643050"/>
            <a:ext cx="6456362" cy="3562350"/>
          </a:xfrm>
          <a:custGeom>
            <a:avLst/>
            <a:gdLst/>
            <a:ahLst/>
            <a:cxnLst>
              <a:cxn ang="0">
                <a:pos x="88" y="1732"/>
              </a:cxn>
              <a:cxn ang="0">
                <a:pos x="9" y="1552"/>
              </a:cxn>
              <a:cxn ang="0">
                <a:pos x="109" y="1452"/>
              </a:cxn>
              <a:cxn ang="0">
                <a:pos x="216" y="1437"/>
              </a:cxn>
              <a:cxn ang="0">
                <a:pos x="228" y="1218"/>
              </a:cxn>
              <a:cxn ang="0">
                <a:pos x="241" y="1039"/>
              </a:cxn>
              <a:cxn ang="0">
                <a:pos x="330" y="898"/>
              </a:cxn>
              <a:cxn ang="0">
                <a:pos x="431" y="752"/>
              </a:cxn>
              <a:cxn ang="0">
                <a:pos x="633" y="711"/>
              </a:cxn>
              <a:cxn ang="0">
                <a:pos x="856" y="518"/>
              </a:cxn>
              <a:cxn ang="0">
                <a:pos x="1036" y="566"/>
              </a:cxn>
              <a:cxn ang="0">
                <a:pos x="898" y="610"/>
              </a:cxn>
              <a:cxn ang="0">
                <a:pos x="873" y="744"/>
              </a:cxn>
              <a:cxn ang="0">
                <a:pos x="1007" y="773"/>
              </a:cxn>
              <a:cxn ang="0">
                <a:pos x="1159" y="759"/>
              </a:cxn>
              <a:cxn ang="0">
                <a:pos x="1249" y="805"/>
              </a:cxn>
              <a:cxn ang="0">
                <a:pos x="1380" y="894"/>
              </a:cxn>
              <a:cxn ang="0">
                <a:pos x="1476" y="871"/>
              </a:cxn>
              <a:cxn ang="0">
                <a:pos x="1599" y="809"/>
              </a:cxn>
              <a:cxn ang="0">
                <a:pos x="1675" y="911"/>
              </a:cxn>
              <a:cxn ang="0">
                <a:pos x="1641" y="1118"/>
              </a:cxn>
              <a:cxn ang="0">
                <a:pos x="1700" y="949"/>
              </a:cxn>
              <a:cxn ang="0">
                <a:pos x="1787" y="848"/>
              </a:cxn>
              <a:cxn ang="0">
                <a:pos x="1937" y="786"/>
              </a:cxn>
              <a:cxn ang="0">
                <a:pos x="2286" y="562"/>
              </a:cxn>
              <a:cxn ang="0">
                <a:pos x="2367" y="763"/>
              </a:cxn>
              <a:cxn ang="0">
                <a:pos x="2574" y="782"/>
              </a:cxn>
              <a:cxn ang="0">
                <a:pos x="2735" y="769"/>
              </a:cxn>
              <a:cxn ang="0">
                <a:pos x="2925" y="679"/>
              </a:cxn>
              <a:cxn ang="0">
                <a:pos x="3035" y="546"/>
              </a:cxn>
              <a:cxn ang="0">
                <a:pos x="3275" y="485"/>
              </a:cxn>
              <a:cxn ang="0">
                <a:pos x="3401" y="312"/>
              </a:cxn>
              <a:cxn ang="0">
                <a:pos x="3703" y="0"/>
              </a:cxn>
              <a:cxn ang="0">
                <a:pos x="3776" y="149"/>
              </a:cxn>
              <a:cxn ang="0">
                <a:pos x="3714" y="308"/>
              </a:cxn>
              <a:cxn ang="0">
                <a:pos x="3847" y="356"/>
              </a:cxn>
              <a:cxn ang="0">
                <a:pos x="3810" y="663"/>
              </a:cxn>
              <a:cxn ang="0">
                <a:pos x="3931" y="878"/>
              </a:cxn>
              <a:cxn ang="0">
                <a:pos x="4046" y="1310"/>
              </a:cxn>
              <a:cxn ang="0">
                <a:pos x="3693" y="677"/>
              </a:cxn>
              <a:cxn ang="0">
                <a:pos x="3624" y="779"/>
              </a:cxn>
              <a:cxn ang="0">
                <a:pos x="3578" y="1015"/>
              </a:cxn>
              <a:cxn ang="0">
                <a:pos x="3411" y="1525"/>
              </a:cxn>
              <a:cxn ang="0">
                <a:pos x="3687" y="1692"/>
              </a:cxn>
              <a:cxn ang="0">
                <a:pos x="3572" y="2195"/>
              </a:cxn>
              <a:cxn ang="0">
                <a:pos x="3547" y="1911"/>
              </a:cxn>
              <a:cxn ang="0">
                <a:pos x="3207" y="1859"/>
              </a:cxn>
              <a:cxn ang="0">
                <a:pos x="2918" y="2066"/>
              </a:cxn>
              <a:cxn ang="0">
                <a:pos x="2566" y="2129"/>
              </a:cxn>
              <a:cxn ang="0">
                <a:pos x="2223" y="2087"/>
              </a:cxn>
              <a:cxn ang="0">
                <a:pos x="2077" y="2139"/>
              </a:cxn>
              <a:cxn ang="0">
                <a:pos x="1889" y="2150"/>
              </a:cxn>
              <a:cxn ang="0">
                <a:pos x="1683" y="2076"/>
              </a:cxn>
              <a:cxn ang="0">
                <a:pos x="1547" y="2007"/>
              </a:cxn>
              <a:cxn ang="0">
                <a:pos x="1384" y="1807"/>
              </a:cxn>
              <a:cxn ang="0">
                <a:pos x="1215" y="1692"/>
              </a:cxn>
              <a:cxn ang="0">
                <a:pos x="1002" y="1709"/>
              </a:cxn>
              <a:cxn ang="0">
                <a:pos x="948" y="1803"/>
              </a:cxn>
              <a:cxn ang="0">
                <a:pos x="735" y="1652"/>
              </a:cxn>
              <a:cxn ang="0">
                <a:pos x="554" y="1569"/>
              </a:cxn>
              <a:cxn ang="0">
                <a:pos x="408" y="1617"/>
              </a:cxn>
              <a:cxn ang="0">
                <a:pos x="264" y="1797"/>
              </a:cxn>
              <a:cxn ang="0">
                <a:pos x="168" y="1888"/>
              </a:cxn>
            </a:cxnLst>
            <a:rect l="0" t="0" r="r" b="b"/>
            <a:pathLst>
              <a:path w="4067" h="2244">
                <a:moveTo>
                  <a:pt x="153" y="1882"/>
                </a:moveTo>
                <a:lnTo>
                  <a:pt x="151" y="1872"/>
                </a:lnTo>
                <a:lnTo>
                  <a:pt x="145" y="1859"/>
                </a:lnTo>
                <a:lnTo>
                  <a:pt x="153" y="1842"/>
                </a:lnTo>
                <a:lnTo>
                  <a:pt x="153" y="1830"/>
                </a:lnTo>
                <a:lnTo>
                  <a:pt x="147" y="1819"/>
                </a:lnTo>
                <a:lnTo>
                  <a:pt x="140" y="1805"/>
                </a:lnTo>
                <a:lnTo>
                  <a:pt x="126" y="1795"/>
                </a:lnTo>
                <a:lnTo>
                  <a:pt x="115" y="1792"/>
                </a:lnTo>
                <a:lnTo>
                  <a:pt x="109" y="1782"/>
                </a:lnTo>
                <a:lnTo>
                  <a:pt x="107" y="1774"/>
                </a:lnTo>
                <a:lnTo>
                  <a:pt x="105" y="1753"/>
                </a:lnTo>
                <a:lnTo>
                  <a:pt x="97" y="1744"/>
                </a:lnTo>
                <a:lnTo>
                  <a:pt x="88" y="1732"/>
                </a:lnTo>
                <a:lnTo>
                  <a:pt x="74" y="1723"/>
                </a:lnTo>
                <a:lnTo>
                  <a:pt x="67" y="1711"/>
                </a:lnTo>
                <a:lnTo>
                  <a:pt x="61" y="1696"/>
                </a:lnTo>
                <a:lnTo>
                  <a:pt x="59" y="1677"/>
                </a:lnTo>
                <a:lnTo>
                  <a:pt x="53" y="1663"/>
                </a:lnTo>
                <a:lnTo>
                  <a:pt x="48" y="1652"/>
                </a:lnTo>
                <a:lnTo>
                  <a:pt x="38" y="1642"/>
                </a:lnTo>
                <a:lnTo>
                  <a:pt x="30" y="1644"/>
                </a:lnTo>
                <a:lnTo>
                  <a:pt x="26" y="1636"/>
                </a:lnTo>
                <a:lnTo>
                  <a:pt x="28" y="1611"/>
                </a:lnTo>
                <a:lnTo>
                  <a:pt x="30" y="1600"/>
                </a:lnTo>
                <a:lnTo>
                  <a:pt x="26" y="1581"/>
                </a:lnTo>
                <a:lnTo>
                  <a:pt x="23" y="1571"/>
                </a:lnTo>
                <a:lnTo>
                  <a:pt x="9" y="1552"/>
                </a:lnTo>
                <a:lnTo>
                  <a:pt x="7" y="1523"/>
                </a:lnTo>
                <a:lnTo>
                  <a:pt x="0" y="1496"/>
                </a:lnTo>
                <a:lnTo>
                  <a:pt x="3" y="1481"/>
                </a:lnTo>
                <a:lnTo>
                  <a:pt x="13" y="1473"/>
                </a:lnTo>
                <a:lnTo>
                  <a:pt x="24" y="1475"/>
                </a:lnTo>
                <a:lnTo>
                  <a:pt x="30" y="1487"/>
                </a:lnTo>
                <a:lnTo>
                  <a:pt x="49" y="1479"/>
                </a:lnTo>
                <a:lnTo>
                  <a:pt x="80" y="1487"/>
                </a:lnTo>
                <a:lnTo>
                  <a:pt x="90" y="1481"/>
                </a:lnTo>
                <a:lnTo>
                  <a:pt x="90" y="1475"/>
                </a:lnTo>
                <a:lnTo>
                  <a:pt x="84" y="1465"/>
                </a:lnTo>
                <a:lnTo>
                  <a:pt x="88" y="1452"/>
                </a:lnTo>
                <a:lnTo>
                  <a:pt x="96" y="1448"/>
                </a:lnTo>
                <a:lnTo>
                  <a:pt x="109" y="1452"/>
                </a:lnTo>
                <a:lnTo>
                  <a:pt x="122" y="1465"/>
                </a:lnTo>
                <a:lnTo>
                  <a:pt x="144" y="1471"/>
                </a:lnTo>
                <a:lnTo>
                  <a:pt x="153" y="1467"/>
                </a:lnTo>
                <a:lnTo>
                  <a:pt x="163" y="1460"/>
                </a:lnTo>
                <a:lnTo>
                  <a:pt x="157" y="1450"/>
                </a:lnTo>
                <a:lnTo>
                  <a:pt x="142" y="1444"/>
                </a:lnTo>
                <a:lnTo>
                  <a:pt x="128" y="1433"/>
                </a:lnTo>
                <a:lnTo>
                  <a:pt x="140" y="1423"/>
                </a:lnTo>
                <a:lnTo>
                  <a:pt x="151" y="1421"/>
                </a:lnTo>
                <a:lnTo>
                  <a:pt x="163" y="1423"/>
                </a:lnTo>
                <a:lnTo>
                  <a:pt x="180" y="1444"/>
                </a:lnTo>
                <a:lnTo>
                  <a:pt x="193" y="1448"/>
                </a:lnTo>
                <a:lnTo>
                  <a:pt x="203" y="1448"/>
                </a:lnTo>
                <a:lnTo>
                  <a:pt x="216" y="1437"/>
                </a:lnTo>
                <a:lnTo>
                  <a:pt x="228" y="1423"/>
                </a:lnTo>
                <a:lnTo>
                  <a:pt x="238" y="1408"/>
                </a:lnTo>
                <a:lnTo>
                  <a:pt x="255" y="1398"/>
                </a:lnTo>
                <a:lnTo>
                  <a:pt x="259" y="1385"/>
                </a:lnTo>
                <a:lnTo>
                  <a:pt x="251" y="1364"/>
                </a:lnTo>
                <a:lnTo>
                  <a:pt x="251" y="1335"/>
                </a:lnTo>
                <a:lnTo>
                  <a:pt x="247" y="1314"/>
                </a:lnTo>
                <a:lnTo>
                  <a:pt x="241" y="1291"/>
                </a:lnTo>
                <a:lnTo>
                  <a:pt x="226" y="1270"/>
                </a:lnTo>
                <a:lnTo>
                  <a:pt x="209" y="1258"/>
                </a:lnTo>
                <a:lnTo>
                  <a:pt x="203" y="1243"/>
                </a:lnTo>
                <a:lnTo>
                  <a:pt x="207" y="1229"/>
                </a:lnTo>
                <a:lnTo>
                  <a:pt x="216" y="1222"/>
                </a:lnTo>
                <a:lnTo>
                  <a:pt x="228" y="1218"/>
                </a:lnTo>
                <a:lnTo>
                  <a:pt x="218" y="1203"/>
                </a:lnTo>
                <a:lnTo>
                  <a:pt x="220" y="1180"/>
                </a:lnTo>
                <a:lnTo>
                  <a:pt x="222" y="1160"/>
                </a:lnTo>
                <a:lnTo>
                  <a:pt x="232" y="1151"/>
                </a:lnTo>
                <a:lnTo>
                  <a:pt x="239" y="1128"/>
                </a:lnTo>
                <a:lnTo>
                  <a:pt x="238" y="1112"/>
                </a:lnTo>
                <a:lnTo>
                  <a:pt x="230" y="1097"/>
                </a:lnTo>
                <a:lnTo>
                  <a:pt x="216" y="1086"/>
                </a:lnTo>
                <a:lnTo>
                  <a:pt x="201" y="1076"/>
                </a:lnTo>
                <a:lnTo>
                  <a:pt x="207" y="1072"/>
                </a:lnTo>
                <a:lnTo>
                  <a:pt x="211" y="1063"/>
                </a:lnTo>
                <a:lnTo>
                  <a:pt x="222" y="1057"/>
                </a:lnTo>
                <a:lnTo>
                  <a:pt x="232" y="1045"/>
                </a:lnTo>
                <a:lnTo>
                  <a:pt x="241" y="1039"/>
                </a:lnTo>
                <a:lnTo>
                  <a:pt x="247" y="1043"/>
                </a:lnTo>
                <a:lnTo>
                  <a:pt x="255" y="1061"/>
                </a:lnTo>
                <a:lnTo>
                  <a:pt x="264" y="1070"/>
                </a:lnTo>
                <a:lnTo>
                  <a:pt x="274" y="1070"/>
                </a:lnTo>
                <a:lnTo>
                  <a:pt x="286" y="1063"/>
                </a:lnTo>
                <a:lnTo>
                  <a:pt x="282" y="1043"/>
                </a:lnTo>
                <a:lnTo>
                  <a:pt x="284" y="1018"/>
                </a:lnTo>
                <a:lnTo>
                  <a:pt x="305" y="992"/>
                </a:lnTo>
                <a:lnTo>
                  <a:pt x="309" y="978"/>
                </a:lnTo>
                <a:lnTo>
                  <a:pt x="311" y="961"/>
                </a:lnTo>
                <a:lnTo>
                  <a:pt x="322" y="944"/>
                </a:lnTo>
                <a:lnTo>
                  <a:pt x="334" y="934"/>
                </a:lnTo>
                <a:lnTo>
                  <a:pt x="335" y="917"/>
                </a:lnTo>
                <a:lnTo>
                  <a:pt x="330" y="898"/>
                </a:lnTo>
                <a:lnTo>
                  <a:pt x="332" y="878"/>
                </a:lnTo>
                <a:lnTo>
                  <a:pt x="326" y="863"/>
                </a:lnTo>
                <a:lnTo>
                  <a:pt x="320" y="850"/>
                </a:lnTo>
                <a:lnTo>
                  <a:pt x="326" y="832"/>
                </a:lnTo>
                <a:lnTo>
                  <a:pt x="337" y="821"/>
                </a:lnTo>
                <a:lnTo>
                  <a:pt x="347" y="815"/>
                </a:lnTo>
                <a:lnTo>
                  <a:pt x="359" y="802"/>
                </a:lnTo>
                <a:lnTo>
                  <a:pt x="368" y="796"/>
                </a:lnTo>
                <a:lnTo>
                  <a:pt x="370" y="792"/>
                </a:lnTo>
                <a:lnTo>
                  <a:pt x="355" y="775"/>
                </a:lnTo>
                <a:lnTo>
                  <a:pt x="380" y="765"/>
                </a:lnTo>
                <a:lnTo>
                  <a:pt x="395" y="769"/>
                </a:lnTo>
                <a:lnTo>
                  <a:pt x="422" y="765"/>
                </a:lnTo>
                <a:lnTo>
                  <a:pt x="431" y="752"/>
                </a:lnTo>
                <a:lnTo>
                  <a:pt x="462" y="752"/>
                </a:lnTo>
                <a:lnTo>
                  <a:pt x="470" y="740"/>
                </a:lnTo>
                <a:lnTo>
                  <a:pt x="489" y="740"/>
                </a:lnTo>
                <a:lnTo>
                  <a:pt x="504" y="754"/>
                </a:lnTo>
                <a:lnTo>
                  <a:pt x="520" y="759"/>
                </a:lnTo>
                <a:lnTo>
                  <a:pt x="539" y="750"/>
                </a:lnTo>
                <a:lnTo>
                  <a:pt x="541" y="740"/>
                </a:lnTo>
                <a:lnTo>
                  <a:pt x="535" y="721"/>
                </a:lnTo>
                <a:lnTo>
                  <a:pt x="531" y="704"/>
                </a:lnTo>
                <a:lnTo>
                  <a:pt x="539" y="700"/>
                </a:lnTo>
                <a:lnTo>
                  <a:pt x="558" y="711"/>
                </a:lnTo>
                <a:lnTo>
                  <a:pt x="577" y="717"/>
                </a:lnTo>
                <a:lnTo>
                  <a:pt x="597" y="711"/>
                </a:lnTo>
                <a:lnTo>
                  <a:pt x="633" y="711"/>
                </a:lnTo>
                <a:lnTo>
                  <a:pt x="666" y="711"/>
                </a:lnTo>
                <a:lnTo>
                  <a:pt x="683" y="708"/>
                </a:lnTo>
                <a:lnTo>
                  <a:pt x="689" y="698"/>
                </a:lnTo>
                <a:lnTo>
                  <a:pt x="696" y="673"/>
                </a:lnTo>
                <a:lnTo>
                  <a:pt x="704" y="654"/>
                </a:lnTo>
                <a:lnTo>
                  <a:pt x="719" y="646"/>
                </a:lnTo>
                <a:lnTo>
                  <a:pt x="735" y="642"/>
                </a:lnTo>
                <a:lnTo>
                  <a:pt x="742" y="627"/>
                </a:lnTo>
                <a:lnTo>
                  <a:pt x="750" y="612"/>
                </a:lnTo>
                <a:lnTo>
                  <a:pt x="769" y="596"/>
                </a:lnTo>
                <a:lnTo>
                  <a:pt x="796" y="583"/>
                </a:lnTo>
                <a:lnTo>
                  <a:pt x="806" y="554"/>
                </a:lnTo>
                <a:lnTo>
                  <a:pt x="825" y="529"/>
                </a:lnTo>
                <a:lnTo>
                  <a:pt x="856" y="518"/>
                </a:lnTo>
                <a:lnTo>
                  <a:pt x="871" y="500"/>
                </a:lnTo>
                <a:lnTo>
                  <a:pt x="913" y="460"/>
                </a:lnTo>
                <a:lnTo>
                  <a:pt x="950" y="450"/>
                </a:lnTo>
                <a:lnTo>
                  <a:pt x="981" y="460"/>
                </a:lnTo>
                <a:lnTo>
                  <a:pt x="982" y="475"/>
                </a:lnTo>
                <a:lnTo>
                  <a:pt x="996" y="477"/>
                </a:lnTo>
                <a:lnTo>
                  <a:pt x="1007" y="473"/>
                </a:lnTo>
                <a:lnTo>
                  <a:pt x="1025" y="477"/>
                </a:lnTo>
                <a:lnTo>
                  <a:pt x="1023" y="487"/>
                </a:lnTo>
                <a:lnTo>
                  <a:pt x="1019" y="498"/>
                </a:lnTo>
                <a:lnTo>
                  <a:pt x="1000" y="504"/>
                </a:lnTo>
                <a:lnTo>
                  <a:pt x="1015" y="521"/>
                </a:lnTo>
                <a:lnTo>
                  <a:pt x="1030" y="546"/>
                </a:lnTo>
                <a:lnTo>
                  <a:pt x="1036" y="566"/>
                </a:lnTo>
                <a:lnTo>
                  <a:pt x="1030" y="612"/>
                </a:lnTo>
                <a:lnTo>
                  <a:pt x="1036" y="660"/>
                </a:lnTo>
                <a:lnTo>
                  <a:pt x="1038" y="686"/>
                </a:lnTo>
                <a:lnTo>
                  <a:pt x="1042" y="694"/>
                </a:lnTo>
                <a:lnTo>
                  <a:pt x="1042" y="708"/>
                </a:lnTo>
                <a:lnTo>
                  <a:pt x="1030" y="721"/>
                </a:lnTo>
                <a:lnTo>
                  <a:pt x="1007" y="727"/>
                </a:lnTo>
                <a:lnTo>
                  <a:pt x="992" y="750"/>
                </a:lnTo>
                <a:lnTo>
                  <a:pt x="969" y="750"/>
                </a:lnTo>
                <a:lnTo>
                  <a:pt x="956" y="742"/>
                </a:lnTo>
                <a:lnTo>
                  <a:pt x="946" y="721"/>
                </a:lnTo>
                <a:lnTo>
                  <a:pt x="929" y="713"/>
                </a:lnTo>
                <a:lnTo>
                  <a:pt x="919" y="698"/>
                </a:lnTo>
                <a:lnTo>
                  <a:pt x="898" y="610"/>
                </a:lnTo>
                <a:lnTo>
                  <a:pt x="888" y="602"/>
                </a:lnTo>
                <a:lnTo>
                  <a:pt x="881" y="606"/>
                </a:lnTo>
                <a:lnTo>
                  <a:pt x="871" y="623"/>
                </a:lnTo>
                <a:lnTo>
                  <a:pt x="871" y="656"/>
                </a:lnTo>
                <a:lnTo>
                  <a:pt x="835" y="704"/>
                </a:lnTo>
                <a:lnTo>
                  <a:pt x="813" y="777"/>
                </a:lnTo>
                <a:lnTo>
                  <a:pt x="819" y="788"/>
                </a:lnTo>
                <a:lnTo>
                  <a:pt x="831" y="790"/>
                </a:lnTo>
                <a:lnTo>
                  <a:pt x="840" y="784"/>
                </a:lnTo>
                <a:lnTo>
                  <a:pt x="844" y="769"/>
                </a:lnTo>
                <a:lnTo>
                  <a:pt x="844" y="742"/>
                </a:lnTo>
                <a:lnTo>
                  <a:pt x="852" y="731"/>
                </a:lnTo>
                <a:lnTo>
                  <a:pt x="865" y="731"/>
                </a:lnTo>
                <a:lnTo>
                  <a:pt x="873" y="744"/>
                </a:lnTo>
                <a:lnTo>
                  <a:pt x="881" y="767"/>
                </a:lnTo>
                <a:lnTo>
                  <a:pt x="883" y="796"/>
                </a:lnTo>
                <a:lnTo>
                  <a:pt x="888" y="802"/>
                </a:lnTo>
                <a:lnTo>
                  <a:pt x="904" y="813"/>
                </a:lnTo>
                <a:lnTo>
                  <a:pt x="915" y="811"/>
                </a:lnTo>
                <a:lnTo>
                  <a:pt x="921" y="792"/>
                </a:lnTo>
                <a:lnTo>
                  <a:pt x="921" y="779"/>
                </a:lnTo>
                <a:lnTo>
                  <a:pt x="929" y="767"/>
                </a:lnTo>
                <a:lnTo>
                  <a:pt x="946" y="765"/>
                </a:lnTo>
                <a:lnTo>
                  <a:pt x="956" y="767"/>
                </a:lnTo>
                <a:lnTo>
                  <a:pt x="961" y="775"/>
                </a:lnTo>
                <a:lnTo>
                  <a:pt x="973" y="775"/>
                </a:lnTo>
                <a:lnTo>
                  <a:pt x="998" y="769"/>
                </a:lnTo>
                <a:lnTo>
                  <a:pt x="1007" y="773"/>
                </a:lnTo>
                <a:lnTo>
                  <a:pt x="1019" y="782"/>
                </a:lnTo>
                <a:lnTo>
                  <a:pt x="1023" y="796"/>
                </a:lnTo>
                <a:lnTo>
                  <a:pt x="1027" y="803"/>
                </a:lnTo>
                <a:lnTo>
                  <a:pt x="1046" y="798"/>
                </a:lnTo>
                <a:lnTo>
                  <a:pt x="1065" y="784"/>
                </a:lnTo>
                <a:lnTo>
                  <a:pt x="1065" y="765"/>
                </a:lnTo>
                <a:lnTo>
                  <a:pt x="1071" y="754"/>
                </a:lnTo>
                <a:lnTo>
                  <a:pt x="1088" y="748"/>
                </a:lnTo>
                <a:lnTo>
                  <a:pt x="1101" y="742"/>
                </a:lnTo>
                <a:lnTo>
                  <a:pt x="1117" y="727"/>
                </a:lnTo>
                <a:lnTo>
                  <a:pt x="1132" y="721"/>
                </a:lnTo>
                <a:lnTo>
                  <a:pt x="1149" y="723"/>
                </a:lnTo>
                <a:lnTo>
                  <a:pt x="1161" y="738"/>
                </a:lnTo>
                <a:lnTo>
                  <a:pt x="1159" y="759"/>
                </a:lnTo>
                <a:lnTo>
                  <a:pt x="1155" y="775"/>
                </a:lnTo>
                <a:lnTo>
                  <a:pt x="1146" y="782"/>
                </a:lnTo>
                <a:lnTo>
                  <a:pt x="1134" y="773"/>
                </a:lnTo>
                <a:lnTo>
                  <a:pt x="1121" y="765"/>
                </a:lnTo>
                <a:lnTo>
                  <a:pt x="1101" y="771"/>
                </a:lnTo>
                <a:lnTo>
                  <a:pt x="1094" y="788"/>
                </a:lnTo>
                <a:lnTo>
                  <a:pt x="1101" y="815"/>
                </a:lnTo>
                <a:lnTo>
                  <a:pt x="1111" y="821"/>
                </a:lnTo>
                <a:lnTo>
                  <a:pt x="1134" y="821"/>
                </a:lnTo>
                <a:lnTo>
                  <a:pt x="1149" y="805"/>
                </a:lnTo>
                <a:lnTo>
                  <a:pt x="1169" y="802"/>
                </a:lnTo>
                <a:lnTo>
                  <a:pt x="1190" y="811"/>
                </a:lnTo>
                <a:lnTo>
                  <a:pt x="1222" y="807"/>
                </a:lnTo>
                <a:lnTo>
                  <a:pt x="1249" y="805"/>
                </a:lnTo>
                <a:lnTo>
                  <a:pt x="1261" y="813"/>
                </a:lnTo>
                <a:lnTo>
                  <a:pt x="1288" y="813"/>
                </a:lnTo>
                <a:lnTo>
                  <a:pt x="1299" y="821"/>
                </a:lnTo>
                <a:lnTo>
                  <a:pt x="1282" y="832"/>
                </a:lnTo>
                <a:lnTo>
                  <a:pt x="1282" y="848"/>
                </a:lnTo>
                <a:lnTo>
                  <a:pt x="1292" y="859"/>
                </a:lnTo>
                <a:lnTo>
                  <a:pt x="1318" y="859"/>
                </a:lnTo>
                <a:lnTo>
                  <a:pt x="1336" y="859"/>
                </a:lnTo>
                <a:lnTo>
                  <a:pt x="1341" y="871"/>
                </a:lnTo>
                <a:lnTo>
                  <a:pt x="1353" y="878"/>
                </a:lnTo>
                <a:lnTo>
                  <a:pt x="1370" y="867"/>
                </a:lnTo>
                <a:lnTo>
                  <a:pt x="1380" y="867"/>
                </a:lnTo>
                <a:lnTo>
                  <a:pt x="1388" y="884"/>
                </a:lnTo>
                <a:lnTo>
                  <a:pt x="1380" y="894"/>
                </a:lnTo>
                <a:lnTo>
                  <a:pt x="1380" y="907"/>
                </a:lnTo>
                <a:lnTo>
                  <a:pt x="1391" y="911"/>
                </a:lnTo>
                <a:lnTo>
                  <a:pt x="1407" y="911"/>
                </a:lnTo>
                <a:lnTo>
                  <a:pt x="1411" y="894"/>
                </a:lnTo>
                <a:lnTo>
                  <a:pt x="1418" y="882"/>
                </a:lnTo>
                <a:lnTo>
                  <a:pt x="1430" y="873"/>
                </a:lnTo>
                <a:lnTo>
                  <a:pt x="1430" y="859"/>
                </a:lnTo>
                <a:lnTo>
                  <a:pt x="1430" y="840"/>
                </a:lnTo>
                <a:lnTo>
                  <a:pt x="1414" y="830"/>
                </a:lnTo>
                <a:lnTo>
                  <a:pt x="1414" y="811"/>
                </a:lnTo>
                <a:lnTo>
                  <a:pt x="1424" y="802"/>
                </a:lnTo>
                <a:lnTo>
                  <a:pt x="1437" y="817"/>
                </a:lnTo>
                <a:lnTo>
                  <a:pt x="1445" y="834"/>
                </a:lnTo>
                <a:lnTo>
                  <a:pt x="1476" y="871"/>
                </a:lnTo>
                <a:lnTo>
                  <a:pt x="1508" y="903"/>
                </a:lnTo>
                <a:lnTo>
                  <a:pt x="1516" y="917"/>
                </a:lnTo>
                <a:lnTo>
                  <a:pt x="1535" y="953"/>
                </a:lnTo>
                <a:lnTo>
                  <a:pt x="1545" y="986"/>
                </a:lnTo>
                <a:lnTo>
                  <a:pt x="1551" y="999"/>
                </a:lnTo>
                <a:lnTo>
                  <a:pt x="1562" y="999"/>
                </a:lnTo>
                <a:lnTo>
                  <a:pt x="1572" y="990"/>
                </a:lnTo>
                <a:lnTo>
                  <a:pt x="1574" y="968"/>
                </a:lnTo>
                <a:lnTo>
                  <a:pt x="1570" y="940"/>
                </a:lnTo>
                <a:lnTo>
                  <a:pt x="1566" y="919"/>
                </a:lnTo>
                <a:lnTo>
                  <a:pt x="1572" y="890"/>
                </a:lnTo>
                <a:lnTo>
                  <a:pt x="1587" y="859"/>
                </a:lnTo>
                <a:lnTo>
                  <a:pt x="1587" y="832"/>
                </a:lnTo>
                <a:lnTo>
                  <a:pt x="1599" y="809"/>
                </a:lnTo>
                <a:lnTo>
                  <a:pt x="1618" y="802"/>
                </a:lnTo>
                <a:lnTo>
                  <a:pt x="1643" y="796"/>
                </a:lnTo>
                <a:lnTo>
                  <a:pt x="1660" y="788"/>
                </a:lnTo>
                <a:lnTo>
                  <a:pt x="1670" y="757"/>
                </a:lnTo>
                <a:lnTo>
                  <a:pt x="1687" y="746"/>
                </a:lnTo>
                <a:lnTo>
                  <a:pt x="1700" y="740"/>
                </a:lnTo>
                <a:lnTo>
                  <a:pt x="1723" y="759"/>
                </a:lnTo>
                <a:lnTo>
                  <a:pt x="1731" y="796"/>
                </a:lnTo>
                <a:lnTo>
                  <a:pt x="1723" y="813"/>
                </a:lnTo>
                <a:lnTo>
                  <a:pt x="1710" y="828"/>
                </a:lnTo>
                <a:lnTo>
                  <a:pt x="1695" y="844"/>
                </a:lnTo>
                <a:lnTo>
                  <a:pt x="1679" y="863"/>
                </a:lnTo>
                <a:lnTo>
                  <a:pt x="1672" y="888"/>
                </a:lnTo>
                <a:lnTo>
                  <a:pt x="1675" y="911"/>
                </a:lnTo>
                <a:lnTo>
                  <a:pt x="1670" y="930"/>
                </a:lnTo>
                <a:lnTo>
                  <a:pt x="1649" y="963"/>
                </a:lnTo>
                <a:lnTo>
                  <a:pt x="1649" y="1001"/>
                </a:lnTo>
                <a:lnTo>
                  <a:pt x="1643" y="1011"/>
                </a:lnTo>
                <a:lnTo>
                  <a:pt x="1652" y="1030"/>
                </a:lnTo>
                <a:lnTo>
                  <a:pt x="1635" y="1063"/>
                </a:lnTo>
                <a:lnTo>
                  <a:pt x="1604" y="1097"/>
                </a:lnTo>
                <a:lnTo>
                  <a:pt x="1578" y="1101"/>
                </a:lnTo>
                <a:lnTo>
                  <a:pt x="1562" y="1109"/>
                </a:lnTo>
                <a:lnTo>
                  <a:pt x="1560" y="1126"/>
                </a:lnTo>
                <a:lnTo>
                  <a:pt x="1566" y="1151"/>
                </a:lnTo>
                <a:lnTo>
                  <a:pt x="1585" y="1155"/>
                </a:lnTo>
                <a:lnTo>
                  <a:pt x="1612" y="1122"/>
                </a:lnTo>
                <a:lnTo>
                  <a:pt x="1641" y="1118"/>
                </a:lnTo>
                <a:lnTo>
                  <a:pt x="1652" y="1101"/>
                </a:lnTo>
                <a:lnTo>
                  <a:pt x="1654" y="1074"/>
                </a:lnTo>
                <a:lnTo>
                  <a:pt x="1672" y="1039"/>
                </a:lnTo>
                <a:lnTo>
                  <a:pt x="1683" y="1026"/>
                </a:lnTo>
                <a:lnTo>
                  <a:pt x="1700" y="1024"/>
                </a:lnTo>
                <a:lnTo>
                  <a:pt x="1718" y="1034"/>
                </a:lnTo>
                <a:lnTo>
                  <a:pt x="1735" y="1034"/>
                </a:lnTo>
                <a:lnTo>
                  <a:pt x="1739" y="1020"/>
                </a:lnTo>
                <a:lnTo>
                  <a:pt x="1729" y="1009"/>
                </a:lnTo>
                <a:lnTo>
                  <a:pt x="1704" y="1003"/>
                </a:lnTo>
                <a:lnTo>
                  <a:pt x="1691" y="999"/>
                </a:lnTo>
                <a:lnTo>
                  <a:pt x="1681" y="986"/>
                </a:lnTo>
                <a:lnTo>
                  <a:pt x="1685" y="965"/>
                </a:lnTo>
                <a:lnTo>
                  <a:pt x="1700" y="949"/>
                </a:lnTo>
                <a:lnTo>
                  <a:pt x="1706" y="934"/>
                </a:lnTo>
                <a:lnTo>
                  <a:pt x="1712" y="911"/>
                </a:lnTo>
                <a:lnTo>
                  <a:pt x="1712" y="878"/>
                </a:lnTo>
                <a:lnTo>
                  <a:pt x="1718" y="859"/>
                </a:lnTo>
                <a:lnTo>
                  <a:pt x="1727" y="836"/>
                </a:lnTo>
                <a:lnTo>
                  <a:pt x="1739" y="825"/>
                </a:lnTo>
                <a:lnTo>
                  <a:pt x="1754" y="821"/>
                </a:lnTo>
                <a:lnTo>
                  <a:pt x="1760" y="807"/>
                </a:lnTo>
                <a:lnTo>
                  <a:pt x="1770" y="796"/>
                </a:lnTo>
                <a:lnTo>
                  <a:pt x="1779" y="805"/>
                </a:lnTo>
                <a:lnTo>
                  <a:pt x="1766" y="823"/>
                </a:lnTo>
                <a:lnTo>
                  <a:pt x="1766" y="836"/>
                </a:lnTo>
                <a:lnTo>
                  <a:pt x="1770" y="850"/>
                </a:lnTo>
                <a:lnTo>
                  <a:pt x="1787" y="848"/>
                </a:lnTo>
                <a:lnTo>
                  <a:pt x="1802" y="840"/>
                </a:lnTo>
                <a:lnTo>
                  <a:pt x="1810" y="828"/>
                </a:lnTo>
                <a:lnTo>
                  <a:pt x="1821" y="819"/>
                </a:lnTo>
                <a:lnTo>
                  <a:pt x="1829" y="828"/>
                </a:lnTo>
                <a:lnTo>
                  <a:pt x="1848" y="850"/>
                </a:lnTo>
                <a:lnTo>
                  <a:pt x="1858" y="857"/>
                </a:lnTo>
                <a:lnTo>
                  <a:pt x="1873" y="859"/>
                </a:lnTo>
                <a:lnTo>
                  <a:pt x="1875" y="838"/>
                </a:lnTo>
                <a:lnTo>
                  <a:pt x="1867" y="819"/>
                </a:lnTo>
                <a:lnTo>
                  <a:pt x="1860" y="796"/>
                </a:lnTo>
                <a:lnTo>
                  <a:pt x="1873" y="780"/>
                </a:lnTo>
                <a:lnTo>
                  <a:pt x="1890" y="773"/>
                </a:lnTo>
                <a:lnTo>
                  <a:pt x="1915" y="773"/>
                </a:lnTo>
                <a:lnTo>
                  <a:pt x="1937" y="786"/>
                </a:lnTo>
                <a:lnTo>
                  <a:pt x="1985" y="779"/>
                </a:lnTo>
                <a:lnTo>
                  <a:pt x="2008" y="769"/>
                </a:lnTo>
                <a:lnTo>
                  <a:pt x="2013" y="744"/>
                </a:lnTo>
                <a:lnTo>
                  <a:pt x="2013" y="731"/>
                </a:lnTo>
                <a:lnTo>
                  <a:pt x="2023" y="715"/>
                </a:lnTo>
                <a:lnTo>
                  <a:pt x="2065" y="690"/>
                </a:lnTo>
                <a:lnTo>
                  <a:pt x="2115" y="660"/>
                </a:lnTo>
                <a:lnTo>
                  <a:pt x="2152" y="652"/>
                </a:lnTo>
                <a:lnTo>
                  <a:pt x="2161" y="669"/>
                </a:lnTo>
                <a:lnTo>
                  <a:pt x="2198" y="656"/>
                </a:lnTo>
                <a:lnTo>
                  <a:pt x="2226" y="642"/>
                </a:lnTo>
                <a:lnTo>
                  <a:pt x="2238" y="592"/>
                </a:lnTo>
                <a:lnTo>
                  <a:pt x="2273" y="558"/>
                </a:lnTo>
                <a:lnTo>
                  <a:pt x="2286" y="562"/>
                </a:lnTo>
                <a:lnTo>
                  <a:pt x="2294" y="566"/>
                </a:lnTo>
                <a:lnTo>
                  <a:pt x="2296" y="581"/>
                </a:lnTo>
                <a:lnTo>
                  <a:pt x="2296" y="602"/>
                </a:lnTo>
                <a:lnTo>
                  <a:pt x="2296" y="612"/>
                </a:lnTo>
                <a:lnTo>
                  <a:pt x="2326" y="619"/>
                </a:lnTo>
                <a:lnTo>
                  <a:pt x="2365" y="592"/>
                </a:lnTo>
                <a:lnTo>
                  <a:pt x="2384" y="592"/>
                </a:lnTo>
                <a:lnTo>
                  <a:pt x="2403" y="602"/>
                </a:lnTo>
                <a:lnTo>
                  <a:pt x="2415" y="617"/>
                </a:lnTo>
                <a:lnTo>
                  <a:pt x="2428" y="671"/>
                </a:lnTo>
                <a:lnTo>
                  <a:pt x="2426" y="690"/>
                </a:lnTo>
                <a:lnTo>
                  <a:pt x="2403" y="708"/>
                </a:lnTo>
                <a:lnTo>
                  <a:pt x="2384" y="732"/>
                </a:lnTo>
                <a:lnTo>
                  <a:pt x="2367" y="763"/>
                </a:lnTo>
                <a:lnTo>
                  <a:pt x="2357" y="792"/>
                </a:lnTo>
                <a:lnTo>
                  <a:pt x="2347" y="809"/>
                </a:lnTo>
                <a:lnTo>
                  <a:pt x="2347" y="819"/>
                </a:lnTo>
                <a:lnTo>
                  <a:pt x="2367" y="825"/>
                </a:lnTo>
                <a:lnTo>
                  <a:pt x="2378" y="803"/>
                </a:lnTo>
                <a:lnTo>
                  <a:pt x="2407" y="779"/>
                </a:lnTo>
                <a:lnTo>
                  <a:pt x="2445" y="757"/>
                </a:lnTo>
                <a:lnTo>
                  <a:pt x="2480" y="750"/>
                </a:lnTo>
                <a:lnTo>
                  <a:pt x="2511" y="750"/>
                </a:lnTo>
                <a:lnTo>
                  <a:pt x="2532" y="754"/>
                </a:lnTo>
                <a:lnTo>
                  <a:pt x="2551" y="754"/>
                </a:lnTo>
                <a:lnTo>
                  <a:pt x="2553" y="761"/>
                </a:lnTo>
                <a:lnTo>
                  <a:pt x="2555" y="777"/>
                </a:lnTo>
                <a:lnTo>
                  <a:pt x="2574" y="782"/>
                </a:lnTo>
                <a:lnTo>
                  <a:pt x="2595" y="782"/>
                </a:lnTo>
                <a:lnTo>
                  <a:pt x="2622" y="786"/>
                </a:lnTo>
                <a:lnTo>
                  <a:pt x="2632" y="775"/>
                </a:lnTo>
                <a:lnTo>
                  <a:pt x="2628" y="757"/>
                </a:lnTo>
                <a:lnTo>
                  <a:pt x="2612" y="736"/>
                </a:lnTo>
                <a:lnTo>
                  <a:pt x="2603" y="721"/>
                </a:lnTo>
                <a:lnTo>
                  <a:pt x="2616" y="708"/>
                </a:lnTo>
                <a:lnTo>
                  <a:pt x="2637" y="704"/>
                </a:lnTo>
                <a:lnTo>
                  <a:pt x="2668" y="704"/>
                </a:lnTo>
                <a:lnTo>
                  <a:pt x="2699" y="717"/>
                </a:lnTo>
                <a:lnTo>
                  <a:pt x="2718" y="727"/>
                </a:lnTo>
                <a:lnTo>
                  <a:pt x="2729" y="742"/>
                </a:lnTo>
                <a:lnTo>
                  <a:pt x="2729" y="757"/>
                </a:lnTo>
                <a:lnTo>
                  <a:pt x="2735" y="769"/>
                </a:lnTo>
                <a:lnTo>
                  <a:pt x="2745" y="782"/>
                </a:lnTo>
                <a:lnTo>
                  <a:pt x="2777" y="796"/>
                </a:lnTo>
                <a:lnTo>
                  <a:pt x="2789" y="805"/>
                </a:lnTo>
                <a:lnTo>
                  <a:pt x="2797" y="813"/>
                </a:lnTo>
                <a:lnTo>
                  <a:pt x="2812" y="809"/>
                </a:lnTo>
                <a:lnTo>
                  <a:pt x="2812" y="788"/>
                </a:lnTo>
                <a:lnTo>
                  <a:pt x="2804" y="765"/>
                </a:lnTo>
                <a:lnTo>
                  <a:pt x="2804" y="742"/>
                </a:lnTo>
                <a:lnTo>
                  <a:pt x="2816" y="744"/>
                </a:lnTo>
                <a:lnTo>
                  <a:pt x="2829" y="757"/>
                </a:lnTo>
                <a:lnTo>
                  <a:pt x="2841" y="761"/>
                </a:lnTo>
                <a:lnTo>
                  <a:pt x="2925" y="711"/>
                </a:lnTo>
                <a:lnTo>
                  <a:pt x="2933" y="692"/>
                </a:lnTo>
                <a:lnTo>
                  <a:pt x="2925" y="679"/>
                </a:lnTo>
                <a:lnTo>
                  <a:pt x="2902" y="681"/>
                </a:lnTo>
                <a:lnTo>
                  <a:pt x="2889" y="660"/>
                </a:lnTo>
                <a:lnTo>
                  <a:pt x="2889" y="642"/>
                </a:lnTo>
                <a:lnTo>
                  <a:pt x="2904" y="617"/>
                </a:lnTo>
                <a:lnTo>
                  <a:pt x="2923" y="606"/>
                </a:lnTo>
                <a:lnTo>
                  <a:pt x="2950" y="592"/>
                </a:lnTo>
                <a:lnTo>
                  <a:pt x="2981" y="581"/>
                </a:lnTo>
                <a:lnTo>
                  <a:pt x="2994" y="592"/>
                </a:lnTo>
                <a:lnTo>
                  <a:pt x="3000" y="610"/>
                </a:lnTo>
                <a:lnTo>
                  <a:pt x="3010" y="614"/>
                </a:lnTo>
                <a:lnTo>
                  <a:pt x="3012" y="596"/>
                </a:lnTo>
                <a:lnTo>
                  <a:pt x="3014" y="567"/>
                </a:lnTo>
                <a:lnTo>
                  <a:pt x="3023" y="552"/>
                </a:lnTo>
                <a:lnTo>
                  <a:pt x="3035" y="546"/>
                </a:lnTo>
                <a:lnTo>
                  <a:pt x="3048" y="544"/>
                </a:lnTo>
                <a:lnTo>
                  <a:pt x="3062" y="552"/>
                </a:lnTo>
                <a:lnTo>
                  <a:pt x="3088" y="575"/>
                </a:lnTo>
                <a:lnTo>
                  <a:pt x="3106" y="581"/>
                </a:lnTo>
                <a:lnTo>
                  <a:pt x="3125" y="571"/>
                </a:lnTo>
                <a:lnTo>
                  <a:pt x="3144" y="554"/>
                </a:lnTo>
                <a:lnTo>
                  <a:pt x="3159" y="535"/>
                </a:lnTo>
                <a:lnTo>
                  <a:pt x="3169" y="502"/>
                </a:lnTo>
                <a:lnTo>
                  <a:pt x="3190" y="481"/>
                </a:lnTo>
                <a:lnTo>
                  <a:pt x="3211" y="470"/>
                </a:lnTo>
                <a:lnTo>
                  <a:pt x="3227" y="466"/>
                </a:lnTo>
                <a:lnTo>
                  <a:pt x="3242" y="470"/>
                </a:lnTo>
                <a:lnTo>
                  <a:pt x="3255" y="479"/>
                </a:lnTo>
                <a:lnTo>
                  <a:pt x="3275" y="485"/>
                </a:lnTo>
                <a:lnTo>
                  <a:pt x="3292" y="483"/>
                </a:lnTo>
                <a:lnTo>
                  <a:pt x="3309" y="460"/>
                </a:lnTo>
                <a:lnTo>
                  <a:pt x="3321" y="441"/>
                </a:lnTo>
                <a:lnTo>
                  <a:pt x="3336" y="418"/>
                </a:lnTo>
                <a:lnTo>
                  <a:pt x="3361" y="401"/>
                </a:lnTo>
                <a:lnTo>
                  <a:pt x="3373" y="385"/>
                </a:lnTo>
                <a:lnTo>
                  <a:pt x="3374" y="354"/>
                </a:lnTo>
                <a:lnTo>
                  <a:pt x="3405" y="354"/>
                </a:lnTo>
                <a:lnTo>
                  <a:pt x="3444" y="354"/>
                </a:lnTo>
                <a:lnTo>
                  <a:pt x="3453" y="345"/>
                </a:lnTo>
                <a:lnTo>
                  <a:pt x="3455" y="328"/>
                </a:lnTo>
                <a:lnTo>
                  <a:pt x="3449" y="316"/>
                </a:lnTo>
                <a:lnTo>
                  <a:pt x="3426" y="312"/>
                </a:lnTo>
                <a:lnTo>
                  <a:pt x="3401" y="312"/>
                </a:lnTo>
                <a:lnTo>
                  <a:pt x="3394" y="305"/>
                </a:lnTo>
                <a:lnTo>
                  <a:pt x="3399" y="289"/>
                </a:lnTo>
                <a:lnTo>
                  <a:pt x="3415" y="257"/>
                </a:lnTo>
                <a:lnTo>
                  <a:pt x="3447" y="212"/>
                </a:lnTo>
                <a:lnTo>
                  <a:pt x="3518" y="155"/>
                </a:lnTo>
                <a:lnTo>
                  <a:pt x="3545" y="138"/>
                </a:lnTo>
                <a:lnTo>
                  <a:pt x="3578" y="117"/>
                </a:lnTo>
                <a:lnTo>
                  <a:pt x="3626" y="101"/>
                </a:lnTo>
                <a:lnTo>
                  <a:pt x="3660" y="80"/>
                </a:lnTo>
                <a:lnTo>
                  <a:pt x="3666" y="67"/>
                </a:lnTo>
                <a:lnTo>
                  <a:pt x="3670" y="46"/>
                </a:lnTo>
                <a:lnTo>
                  <a:pt x="3678" y="26"/>
                </a:lnTo>
                <a:lnTo>
                  <a:pt x="3687" y="9"/>
                </a:lnTo>
                <a:lnTo>
                  <a:pt x="3703" y="0"/>
                </a:lnTo>
                <a:lnTo>
                  <a:pt x="3726" y="0"/>
                </a:lnTo>
                <a:lnTo>
                  <a:pt x="3745" y="0"/>
                </a:lnTo>
                <a:lnTo>
                  <a:pt x="3766" y="13"/>
                </a:lnTo>
                <a:lnTo>
                  <a:pt x="3776" y="32"/>
                </a:lnTo>
                <a:lnTo>
                  <a:pt x="3787" y="47"/>
                </a:lnTo>
                <a:lnTo>
                  <a:pt x="3803" y="55"/>
                </a:lnTo>
                <a:lnTo>
                  <a:pt x="3804" y="55"/>
                </a:lnTo>
                <a:lnTo>
                  <a:pt x="3820" y="71"/>
                </a:lnTo>
                <a:lnTo>
                  <a:pt x="3824" y="84"/>
                </a:lnTo>
                <a:lnTo>
                  <a:pt x="3808" y="103"/>
                </a:lnTo>
                <a:lnTo>
                  <a:pt x="3797" y="124"/>
                </a:lnTo>
                <a:lnTo>
                  <a:pt x="3799" y="140"/>
                </a:lnTo>
                <a:lnTo>
                  <a:pt x="3793" y="149"/>
                </a:lnTo>
                <a:lnTo>
                  <a:pt x="3776" y="149"/>
                </a:lnTo>
                <a:lnTo>
                  <a:pt x="3768" y="138"/>
                </a:lnTo>
                <a:lnTo>
                  <a:pt x="3753" y="132"/>
                </a:lnTo>
                <a:lnTo>
                  <a:pt x="3737" y="134"/>
                </a:lnTo>
                <a:lnTo>
                  <a:pt x="3735" y="176"/>
                </a:lnTo>
                <a:lnTo>
                  <a:pt x="3718" y="186"/>
                </a:lnTo>
                <a:lnTo>
                  <a:pt x="3684" y="176"/>
                </a:lnTo>
                <a:lnTo>
                  <a:pt x="3678" y="184"/>
                </a:lnTo>
                <a:lnTo>
                  <a:pt x="3676" y="203"/>
                </a:lnTo>
                <a:lnTo>
                  <a:pt x="3693" y="212"/>
                </a:lnTo>
                <a:lnTo>
                  <a:pt x="3726" y="212"/>
                </a:lnTo>
                <a:lnTo>
                  <a:pt x="3741" y="262"/>
                </a:lnTo>
                <a:lnTo>
                  <a:pt x="3741" y="274"/>
                </a:lnTo>
                <a:lnTo>
                  <a:pt x="3724" y="293"/>
                </a:lnTo>
                <a:lnTo>
                  <a:pt x="3714" y="308"/>
                </a:lnTo>
                <a:lnTo>
                  <a:pt x="3718" y="320"/>
                </a:lnTo>
                <a:lnTo>
                  <a:pt x="3720" y="328"/>
                </a:lnTo>
                <a:lnTo>
                  <a:pt x="3747" y="310"/>
                </a:lnTo>
                <a:lnTo>
                  <a:pt x="3756" y="289"/>
                </a:lnTo>
                <a:lnTo>
                  <a:pt x="3780" y="280"/>
                </a:lnTo>
                <a:lnTo>
                  <a:pt x="3799" y="283"/>
                </a:lnTo>
                <a:lnTo>
                  <a:pt x="3826" y="283"/>
                </a:lnTo>
                <a:lnTo>
                  <a:pt x="3851" y="287"/>
                </a:lnTo>
                <a:lnTo>
                  <a:pt x="3866" y="299"/>
                </a:lnTo>
                <a:lnTo>
                  <a:pt x="3870" y="308"/>
                </a:lnTo>
                <a:lnTo>
                  <a:pt x="3868" y="316"/>
                </a:lnTo>
                <a:lnTo>
                  <a:pt x="3856" y="328"/>
                </a:lnTo>
                <a:lnTo>
                  <a:pt x="3851" y="337"/>
                </a:lnTo>
                <a:lnTo>
                  <a:pt x="3847" y="356"/>
                </a:lnTo>
                <a:lnTo>
                  <a:pt x="3841" y="379"/>
                </a:lnTo>
                <a:lnTo>
                  <a:pt x="3839" y="410"/>
                </a:lnTo>
                <a:lnTo>
                  <a:pt x="3843" y="460"/>
                </a:lnTo>
                <a:lnTo>
                  <a:pt x="3849" y="502"/>
                </a:lnTo>
                <a:lnTo>
                  <a:pt x="3851" y="543"/>
                </a:lnTo>
                <a:lnTo>
                  <a:pt x="3862" y="562"/>
                </a:lnTo>
                <a:lnTo>
                  <a:pt x="3876" y="577"/>
                </a:lnTo>
                <a:lnTo>
                  <a:pt x="3879" y="585"/>
                </a:lnTo>
                <a:lnTo>
                  <a:pt x="3868" y="594"/>
                </a:lnTo>
                <a:lnTo>
                  <a:pt x="3858" y="596"/>
                </a:lnTo>
                <a:lnTo>
                  <a:pt x="3851" y="585"/>
                </a:lnTo>
                <a:lnTo>
                  <a:pt x="3839" y="585"/>
                </a:lnTo>
                <a:lnTo>
                  <a:pt x="3824" y="619"/>
                </a:lnTo>
                <a:lnTo>
                  <a:pt x="3810" y="663"/>
                </a:lnTo>
                <a:lnTo>
                  <a:pt x="3803" y="711"/>
                </a:lnTo>
                <a:lnTo>
                  <a:pt x="3793" y="731"/>
                </a:lnTo>
                <a:lnTo>
                  <a:pt x="3797" y="748"/>
                </a:lnTo>
                <a:lnTo>
                  <a:pt x="3818" y="771"/>
                </a:lnTo>
                <a:lnTo>
                  <a:pt x="3828" y="792"/>
                </a:lnTo>
                <a:lnTo>
                  <a:pt x="3829" y="817"/>
                </a:lnTo>
                <a:lnTo>
                  <a:pt x="3843" y="840"/>
                </a:lnTo>
                <a:lnTo>
                  <a:pt x="3856" y="844"/>
                </a:lnTo>
                <a:lnTo>
                  <a:pt x="3858" y="817"/>
                </a:lnTo>
                <a:lnTo>
                  <a:pt x="3885" y="813"/>
                </a:lnTo>
                <a:lnTo>
                  <a:pt x="3910" y="848"/>
                </a:lnTo>
                <a:lnTo>
                  <a:pt x="3954" y="867"/>
                </a:lnTo>
                <a:lnTo>
                  <a:pt x="3964" y="890"/>
                </a:lnTo>
                <a:lnTo>
                  <a:pt x="3931" y="878"/>
                </a:lnTo>
                <a:lnTo>
                  <a:pt x="3937" y="899"/>
                </a:lnTo>
                <a:lnTo>
                  <a:pt x="3973" y="938"/>
                </a:lnTo>
                <a:lnTo>
                  <a:pt x="3995" y="947"/>
                </a:lnTo>
                <a:lnTo>
                  <a:pt x="4004" y="972"/>
                </a:lnTo>
                <a:lnTo>
                  <a:pt x="3989" y="986"/>
                </a:lnTo>
                <a:lnTo>
                  <a:pt x="3989" y="1018"/>
                </a:lnTo>
                <a:lnTo>
                  <a:pt x="4008" y="1045"/>
                </a:lnTo>
                <a:lnTo>
                  <a:pt x="4012" y="1072"/>
                </a:lnTo>
                <a:lnTo>
                  <a:pt x="4004" y="1103"/>
                </a:lnTo>
                <a:lnTo>
                  <a:pt x="4035" y="1128"/>
                </a:lnTo>
                <a:lnTo>
                  <a:pt x="4054" y="1180"/>
                </a:lnTo>
                <a:lnTo>
                  <a:pt x="4066" y="1229"/>
                </a:lnTo>
                <a:lnTo>
                  <a:pt x="4067" y="1300"/>
                </a:lnTo>
                <a:lnTo>
                  <a:pt x="4046" y="1310"/>
                </a:lnTo>
                <a:lnTo>
                  <a:pt x="4043" y="1277"/>
                </a:lnTo>
                <a:lnTo>
                  <a:pt x="4025" y="1220"/>
                </a:lnTo>
                <a:lnTo>
                  <a:pt x="3931" y="1162"/>
                </a:lnTo>
                <a:lnTo>
                  <a:pt x="3828" y="1103"/>
                </a:lnTo>
                <a:lnTo>
                  <a:pt x="3793" y="1057"/>
                </a:lnTo>
                <a:lnTo>
                  <a:pt x="3770" y="1003"/>
                </a:lnTo>
                <a:lnTo>
                  <a:pt x="3756" y="978"/>
                </a:lnTo>
                <a:lnTo>
                  <a:pt x="3770" y="940"/>
                </a:lnTo>
                <a:lnTo>
                  <a:pt x="3755" y="851"/>
                </a:lnTo>
                <a:lnTo>
                  <a:pt x="3739" y="782"/>
                </a:lnTo>
                <a:lnTo>
                  <a:pt x="3735" y="727"/>
                </a:lnTo>
                <a:lnTo>
                  <a:pt x="3726" y="702"/>
                </a:lnTo>
                <a:lnTo>
                  <a:pt x="3710" y="683"/>
                </a:lnTo>
                <a:lnTo>
                  <a:pt x="3693" y="677"/>
                </a:lnTo>
                <a:lnTo>
                  <a:pt x="3680" y="665"/>
                </a:lnTo>
                <a:lnTo>
                  <a:pt x="3678" y="646"/>
                </a:lnTo>
                <a:lnTo>
                  <a:pt x="3684" y="623"/>
                </a:lnTo>
                <a:lnTo>
                  <a:pt x="3664" y="637"/>
                </a:lnTo>
                <a:lnTo>
                  <a:pt x="3659" y="652"/>
                </a:lnTo>
                <a:lnTo>
                  <a:pt x="3659" y="675"/>
                </a:lnTo>
                <a:lnTo>
                  <a:pt x="3678" y="702"/>
                </a:lnTo>
                <a:lnTo>
                  <a:pt x="3691" y="727"/>
                </a:lnTo>
                <a:lnTo>
                  <a:pt x="3708" y="759"/>
                </a:lnTo>
                <a:lnTo>
                  <a:pt x="3710" y="788"/>
                </a:lnTo>
                <a:lnTo>
                  <a:pt x="3699" y="802"/>
                </a:lnTo>
                <a:lnTo>
                  <a:pt x="3666" y="798"/>
                </a:lnTo>
                <a:lnTo>
                  <a:pt x="3647" y="780"/>
                </a:lnTo>
                <a:lnTo>
                  <a:pt x="3624" y="779"/>
                </a:lnTo>
                <a:lnTo>
                  <a:pt x="3607" y="798"/>
                </a:lnTo>
                <a:lnTo>
                  <a:pt x="3607" y="850"/>
                </a:lnTo>
                <a:lnTo>
                  <a:pt x="3616" y="901"/>
                </a:lnTo>
                <a:lnTo>
                  <a:pt x="3622" y="938"/>
                </a:lnTo>
                <a:lnTo>
                  <a:pt x="3637" y="959"/>
                </a:lnTo>
                <a:lnTo>
                  <a:pt x="3653" y="944"/>
                </a:lnTo>
                <a:lnTo>
                  <a:pt x="3670" y="947"/>
                </a:lnTo>
                <a:lnTo>
                  <a:pt x="3670" y="963"/>
                </a:lnTo>
                <a:lnTo>
                  <a:pt x="3647" y="993"/>
                </a:lnTo>
                <a:lnTo>
                  <a:pt x="3630" y="1020"/>
                </a:lnTo>
                <a:lnTo>
                  <a:pt x="3607" y="1057"/>
                </a:lnTo>
                <a:lnTo>
                  <a:pt x="3591" y="1051"/>
                </a:lnTo>
                <a:lnTo>
                  <a:pt x="3601" y="1015"/>
                </a:lnTo>
                <a:lnTo>
                  <a:pt x="3578" y="1015"/>
                </a:lnTo>
                <a:lnTo>
                  <a:pt x="3565" y="1043"/>
                </a:lnTo>
                <a:lnTo>
                  <a:pt x="3532" y="1053"/>
                </a:lnTo>
                <a:lnTo>
                  <a:pt x="3532" y="1093"/>
                </a:lnTo>
                <a:lnTo>
                  <a:pt x="3501" y="1118"/>
                </a:lnTo>
                <a:lnTo>
                  <a:pt x="3476" y="1132"/>
                </a:lnTo>
                <a:lnTo>
                  <a:pt x="3436" y="1155"/>
                </a:lnTo>
                <a:lnTo>
                  <a:pt x="3405" y="1218"/>
                </a:lnTo>
                <a:lnTo>
                  <a:pt x="3382" y="1394"/>
                </a:lnTo>
                <a:lnTo>
                  <a:pt x="3386" y="1458"/>
                </a:lnTo>
                <a:lnTo>
                  <a:pt x="3371" y="1496"/>
                </a:lnTo>
                <a:lnTo>
                  <a:pt x="3353" y="1523"/>
                </a:lnTo>
                <a:lnTo>
                  <a:pt x="3359" y="1540"/>
                </a:lnTo>
                <a:lnTo>
                  <a:pt x="3386" y="1529"/>
                </a:lnTo>
                <a:lnTo>
                  <a:pt x="3411" y="1525"/>
                </a:lnTo>
                <a:lnTo>
                  <a:pt x="3419" y="1548"/>
                </a:lnTo>
                <a:lnTo>
                  <a:pt x="3422" y="1567"/>
                </a:lnTo>
                <a:lnTo>
                  <a:pt x="3444" y="1567"/>
                </a:lnTo>
                <a:lnTo>
                  <a:pt x="3449" y="1552"/>
                </a:lnTo>
                <a:lnTo>
                  <a:pt x="3467" y="1538"/>
                </a:lnTo>
                <a:lnTo>
                  <a:pt x="3472" y="1513"/>
                </a:lnTo>
                <a:lnTo>
                  <a:pt x="3492" y="1490"/>
                </a:lnTo>
                <a:lnTo>
                  <a:pt x="3518" y="1490"/>
                </a:lnTo>
                <a:lnTo>
                  <a:pt x="3565" y="1498"/>
                </a:lnTo>
                <a:lnTo>
                  <a:pt x="3601" y="1531"/>
                </a:lnTo>
                <a:lnTo>
                  <a:pt x="3620" y="1565"/>
                </a:lnTo>
                <a:lnTo>
                  <a:pt x="3624" y="1617"/>
                </a:lnTo>
                <a:lnTo>
                  <a:pt x="3651" y="1654"/>
                </a:lnTo>
                <a:lnTo>
                  <a:pt x="3687" y="1692"/>
                </a:lnTo>
                <a:lnTo>
                  <a:pt x="3695" y="1721"/>
                </a:lnTo>
                <a:lnTo>
                  <a:pt x="3695" y="1794"/>
                </a:lnTo>
                <a:lnTo>
                  <a:pt x="3695" y="1828"/>
                </a:lnTo>
                <a:lnTo>
                  <a:pt x="3705" y="1882"/>
                </a:lnTo>
                <a:lnTo>
                  <a:pt x="3703" y="1964"/>
                </a:lnTo>
                <a:lnTo>
                  <a:pt x="3691" y="2018"/>
                </a:lnTo>
                <a:lnTo>
                  <a:pt x="3684" y="2079"/>
                </a:lnTo>
                <a:lnTo>
                  <a:pt x="3660" y="2127"/>
                </a:lnTo>
                <a:lnTo>
                  <a:pt x="3643" y="2156"/>
                </a:lnTo>
                <a:lnTo>
                  <a:pt x="3634" y="2175"/>
                </a:lnTo>
                <a:lnTo>
                  <a:pt x="3614" y="2181"/>
                </a:lnTo>
                <a:lnTo>
                  <a:pt x="3589" y="2156"/>
                </a:lnTo>
                <a:lnTo>
                  <a:pt x="3572" y="2166"/>
                </a:lnTo>
                <a:lnTo>
                  <a:pt x="3572" y="2195"/>
                </a:lnTo>
                <a:lnTo>
                  <a:pt x="3572" y="2231"/>
                </a:lnTo>
                <a:lnTo>
                  <a:pt x="3551" y="2244"/>
                </a:lnTo>
                <a:lnTo>
                  <a:pt x="3534" y="2231"/>
                </a:lnTo>
                <a:lnTo>
                  <a:pt x="3541" y="2195"/>
                </a:lnTo>
                <a:lnTo>
                  <a:pt x="3543" y="2150"/>
                </a:lnTo>
                <a:lnTo>
                  <a:pt x="3526" y="2127"/>
                </a:lnTo>
                <a:lnTo>
                  <a:pt x="3503" y="2110"/>
                </a:lnTo>
                <a:lnTo>
                  <a:pt x="3509" y="2083"/>
                </a:lnTo>
                <a:lnTo>
                  <a:pt x="3515" y="2058"/>
                </a:lnTo>
                <a:lnTo>
                  <a:pt x="3555" y="2058"/>
                </a:lnTo>
                <a:lnTo>
                  <a:pt x="3561" y="2028"/>
                </a:lnTo>
                <a:lnTo>
                  <a:pt x="3555" y="1999"/>
                </a:lnTo>
                <a:lnTo>
                  <a:pt x="3534" y="1932"/>
                </a:lnTo>
                <a:lnTo>
                  <a:pt x="3547" y="1911"/>
                </a:lnTo>
                <a:lnTo>
                  <a:pt x="3522" y="1876"/>
                </a:lnTo>
                <a:lnTo>
                  <a:pt x="3509" y="1907"/>
                </a:lnTo>
                <a:lnTo>
                  <a:pt x="3486" y="1922"/>
                </a:lnTo>
                <a:lnTo>
                  <a:pt x="3482" y="1947"/>
                </a:lnTo>
                <a:lnTo>
                  <a:pt x="3457" y="1961"/>
                </a:lnTo>
                <a:lnTo>
                  <a:pt x="3430" y="1968"/>
                </a:lnTo>
                <a:lnTo>
                  <a:pt x="3413" y="1957"/>
                </a:lnTo>
                <a:lnTo>
                  <a:pt x="3388" y="1930"/>
                </a:lnTo>
                <a:lnTo>
                  <a:pt x="3373" y="1922"/>
                </a:lnTo>
                <a:lnTo>
                  <a:pt x="3348" y="1913"/>
                </a:lnTo>
                <a:lnTo>
                  <a:pt x="3309" y="1913"/>
                </a:lnTo>
                <a:lnTo>
                  <a:pt x="3282" y="1922"/>
                </a:lnTo>
                <a:lnTo>
                  <a:pt x="3257" y="1911"/>
                </a:lnTo>
                <a:lnTo>
                  <a:pt x="3207" y="1859"/>
                </a:lnTo>
                <a:lnTo>
                  <a:pt x="3156" y="1799"/>
                </a:lnTo>
                <a:lnTo>
                  <a:pt x="3113" y="1792"/>
                </a:lnTo>
                <a:lnTo>
                  <a:pt x="3075" y="1794"/>
                </a:lnTo>
                <a:lnTo>
                  <a:pt x="3042" y="1792"/>
                </a:lnTo>
                <a:lnTo>
                  <a:pt x="3012" y="1807"/>
                </a:lnTo>
                <a:lnTo>
                  <a:pt x="2977" y="1828"/>
                </a:lnTo>
                <a:lnTo>
                  <a:pt x="2958" y="1872"/>
                </a:lnTo>
                <a:lnTo>
                  <a:pt x="2983" y="1886"/>
                </a:lnTo>
                <a:lnTo>
                  <a:pt x="2990" y="1911"/>
                </a:lnTo>
                <a:lnTo>
                  <a:pt x="2969" y="1985"/>
                </a:lnTo>
                <a:lnTo>
                  <a:pt x="2985" y="2018"/>
                </a:lnTo>
                <a:lnTo>
                  <a:pt x="2977" y="2032"/>
                </a:lnTo>
                <a:lnTo>
                  <a:pt x="2939" y="2076"/>
                </a:lnTo>
                <a:lnTo>
                  <a:pt x="2918" y="2066"/>
                </a:lnTo>
                <a:lnTo>
                  <a:pt x="2889" y="2064"/>
                </a:lnTo>
                <a:lnTo>
                  <a:pt x="2862" y="2083"/>
                </a:lnTo>
                <a:lnTo>
                  <a:pt x="2850" y="2079"/>
                </a:lnTo>
                <a:lnTo>
                  <a:pt x="2827" y="2066"/>
                </a:lnTo>
                <a:lnTo>
                  <a:pt x="2789" y="2066"/>
                </a:lnTo>
                <a:lnTo>
                  <a:pt x="2781" y="2087"/>
                </a:lnTo>
                <a:lnTo>
                  <a:pt x="2770" y="2106"/>
                </a:lnTo>
                <a:lnTo>
                  <a:pt x="2754" y="2124"/>
                </a:lnTo>
                <a:lnTo>
                  <a:pt x="2731" y="2139"/>
                </a:lnTo>
                <a:lnTo>
                  <a:pt x="2708" y="2145"/>
                </a:lnTo>
                <a:lnTo>
                  <a:pt x="2664" y="2156"/>
                </a:lnTo>
                <a:lnTo>
                  <a:pt x="2620" y="2156"/>
                </a:lnTo>
                <a:lnTo>
                  <a:pt x="2603" y="2145"/>
                </a:lnTo>
                <a:lnTo>
                  <a:pt x="2566" y="2129"/>
                </a:lnTo>
                <a:lnTo>
                  <a:pt x="2545" y="2129"/>
                </a:lnTo>
                <a:lnTo>
                  <a:pt x="2511" y="2120"/>
                </a:lnTo>
                <a:lnTo>
                  <a:pt x="2491" y="2120"/>
                </a:lnTo>
                <a:lnTo>
                  <a:pt x="2464" y="2129"/>
                </a:lnTo>
                <a:lnTo>
                  <a:pt x="2434" y="2143"/>
                </a:lnTo>
                <a:lnTo>
                  <a:pt x="2405" y="2139"/>
                </a:lnTo>
                <a:lnTo>
                  <a:pt x="2384" y="2131"/>
                </a:lnTo>
                <a:lnTo>
                  <a:pt x="2374" y="2110"/>
                </a:lnTo>
                <a:lnTo>
                  <a:pt x="2374" y="2089"/>
                </a:lnTo>
                <a:lnTo>
                  <a:pt x="2361" y="2081"/>
                </a:lnTo>
                <a:lnTo>
                  <a:pt x="2330" y="2072"/>
                </a:lnTo>
                <a:lnTo>
                  <a:pt x="2263" y="2053"/>
                </a:lnTo>
                <a:lnTo>
                  <a:pt x="2246" y="2060"/>
                </a:lnTo>
                <a:lnTo>
                  <a:pt x="2223" y="2087"/>
                </a:lnTo>
                <a:lnTo>
                  <a:pt x="2219" y="2102"/>
                </a:lnTo>
                <a:lnTo>
                  <a:pt x="2226" y="2114"/>
                </a:lnTo>
                <a:lnTo>
                  <a:pt x="2232" y="2129"/>
                </a:lnTo>
                <a:lnTo>
                  <a:pt x="2230" y="2150"/>
                </a:lnTo>
                <a:lnTo>
                  <a:pt x="2234" y="2162"/>
                </a:lnTo>
                <a:lnTo>
                  <a:pt x="2226" y="2177"/>
                </a:lnTo>
                <a:lnTo>
                  <a:pt x="2215" y="2185"/>
                </a:lnTo>
                <a:lnTo>
                  <a:pt x="2194" y="2181"/>
                </a:lnTo>
                <a:lnTo>
                  <a:pt x="2169" y="2175"/>
                </a:lnTo>
                <a:lnTo>
                  <a:pt x="2138" y="2175"/>
                </a:lnTo>
                <a:lnTo>
                  <a:pt x="2109" y="2162"/>
                </a:lnTo>
                <a:lnTo>
                  <a:pt x="2102" y="2154"/>
                </a:lnTo>
                <a:lnTo>
                  <a:pt x="2090" y="2139"/>
                </a:lnTo>
                <a:lnTo>
                  <a:pt x="2077" y="2139"/>
                </a:lnTo>
                <a:lnTo>
                  <a:pt x="2048" y="2135"/>
                </a:lnTo>
                <a:lnTo>
                  <a:pt x="2034" y="2127"/>
                </a:lnTo>
                <a:lnTo>
                  <a:pt x="2025" y="2124"/>
                </a:lnTo>
                <a:lnTo>
                  <a:pt x="2017" y="2133"/>
                </a:lnTo>
                <a:lnTo>
                  <a:pt x="2004" y="2147"/>
                </a:lnTo>
                <a:lnTo>
                  <a:pt x="1990" y="2156"/>
                </a:lnTo>
                <a:lnTo>
                  <a:pt x="1973" y="2156"/>
                </a:lnTo>
                <a:lnTo>
                  <a:pt x="1963" y="2154"/>
                </a:lnTo>
                <a:lnTo>
                  <a:pt x="1956" y="2143"/>
                </a:lnTo>
                <a:lnTo>
                  <a:pt x="1946" y="2133"/>
                </a:lnTo>
                <a:lnTo>
                  <a:pt x="1933" y="2127"/>
                </a:lnTo>
                <a:lnTo>
                  <a:pt x="1921" y="2127"/>
                </a:lnTo>
                <a:lnTo>
                  <a:pt x="1904" y="2135"/>
                </a:lnTo>
                <a:lnTo>
                  <a:pt x="1889" y="2150"/>
                </a:lnTo>
                <a:lnTo>
                  <a:pt x="1869" y="2164"/>
                </a:lnTo>
                <a:lnTo>
                  <a:pt x="1833" y="2172"/>
                </a:lnTo>
                <a:lnTo>
                  <a:pt x="1812" y="2179"/>
                </a:lnTo>
                <a:lnTo>
                  <a:pt x="1789" y="2187"/>
                </a:lnTo>
                <a:lnTo>
                  <a:pt x="1787" y="2179"/>
                </a:lnTo>
                <a:lnTo>
                  <a:pt x="1789" y="2162"/>
                </a:lnTo>
                <a:lnTo>
                  <a:pt x="1779" y="2143"/>
                </a:lnTo>
                <a:lnTo>
                  <a:pt x="1758" y="2143"/>
                </a:lnTo>
                <a:lnTo>
                  <a:pt x="1735" y="2150"/>
                </a:lnTo>
                <a:lnTo>
                  <a:pt x="1718" y="2139"/>
                </a:lnTo>
                <a:lnTo>
                  <a:pt x="1704" y="2124"/>
                </a:lnTo>
                <a:lnTo>
                  <a:pt x="1699" y="2108"/>
                </a:lnTo>
                <a:lnTo>
                  <a:pt x="1691" y="2093"/>
                </a:lnTo>
                <a:lnTo>
                  <a:pt x="1683" y="2076"/>
                </a:lnTo>
                <a:lnTo>
                  <a:pt x="1675" y="2066"/>
                </a:lnTo>
                <a:lnTo>
                  <a:pt x="1658" y="2055"/>
                </a:lnTo>
                <a:lnTo>
                  <a:pt x="1649" y="2053"/>
                </a:lnTo>
                <a:lnTo>
                  <a:pt x="1631" y="2053"/>
                </a:lnTo>
                <a:lnTo>
                  <a:pt x="1622" y="2053"/>
                </a:lnTo>
                <a:lnTo>
                  <a:pt x="1606" y="2039"/>
                </a:lnTo>
                <a:lnTo>
                  <a:pt x="1597" y="2028"/>
                </a:lnTo>
                <a:lnTo>
                  <a:pt x="1589" y="2018"/>
                </a:lnTo>
                <a:lnTo>
                  <a:pt x="1581" y="2022"/>
                </a:lnTo>
                <a:lnTo>
                  <a:pt x="1572" y="2028"/>
                </a:lnTo>
                <a:lnTo>
                  <a:pt x="1562" y="2032"/>
                </a:lnTo>
                <a:lnTo>
                  <a:pt x="1556" y="2028"/>
                </a:lnTo>
                <a:lnTo>
                  <a:pt x="1551" y="2022"/>
                </a:lnTo>
                <a:lnTo>
                  <a:pt x="1547" y="2007"/>
                </a:lnTo>
                <a:lnTo>
                  <a:pt x="1535" y="1966"/>
                </a:lnTo>
                <a:lnTo>
                  <a:pt x="1520" y="1901"/>
                </a:lnTo>
                <a:lnTo>
                  <a:pt x="1505" y="1868"/>
                </a:lnTo>
                <a:lnTo>
                  <a:pt x="1487" y="1845"/>
                </a:lnTo>
                <a:lnTo>
                  <a:pt x="1482" y="1832"/>
                </a:lnTo>
                <a:lnTo>
                  <a:pt x="1485" y="1824"/>
                </a:lnTo>
                <a:lnTo>
                  <a:pt x="1493" y="1819"/>
                </a:lnTo>
                <a:lnTo>
                  <a:pt x="1497" y="1815"/>
                </a:lnTo>
                <a:lnTo>
                  <a:pt x="1495" y="1807"/>
                </a:lnTo>
                <a:lnTo>
                  <a:pt x="1459" y="1815"/>
                </a:lnTo>
                <a:lnTo>
                  <a:pt x="1416" y="1826"/>
                </a:lnTo>
                <a:lnTo>
                  <a:pt x="1378" y="1828"/>
                </a:lnTo>
                <a:lnTo>
                  <a:pt x="1374" y="1819"/>
                </a:lnTo>
                <a:lnTo>
                  <a:pt x="1384" y="1807"/>
                </a:lnTo>
                <a:lnTo>
                  <a:pt x="1384" y="1797"/>
                </a:lnTo>
                <a:lnTo>
                  <a:pt x="1372" y="1792"/>
                </a:lnTo>
                <a:lnTo>
                  <a:pt x="1351" y="1776"/>
                </a:lnTo>
                <a:lnTo>
                  <a:pt x="1340" y="1774"/>
                </a:lnTo>
                <a:lnTo>
                  <a:pt x="1322" y="1771"/>
                </a:lnTo>
                <a:lnTo>
                  <a:pt x="1320" y="1763"/>
                </a:lnTo>
                <a:lnTo>
                  <a:pt x="1330" y="1742"/>
                </a:lnTo>
                <a:lnTo>
                  <a:pt x="1330" y="1724"/>
                </a:lnTo>
                <a:lnTo>
                  <a:pt x="1322" y="1711"/>
                </a:lnTo>
                <a:lnTo>
                  <a:pt x="1313" y="1698"/>
                </a:lnTo>
                <a:lnTo>
                  <a:pt x="1292" y="1680"/>
                </a:lnTo>
                <a:lnTo>
                  <a:pt x="1272" y="1677"/>
                </a:lnTo>
                <a:lnTo>
                  <a:pt x="1249" y="1692"/>
                </a:lnTo>
                <a:lnTo>
                  <a:pt x="1215" y="1692"/>
                </a:lnTo>
                <a:lnTo>
                  <a:pt x="1174" y="1680"/>
                </a:lnTo>
                <a:lnTo>
                  <a:pt x="1149" y="1680"/>
                </a:lnTo>
                <a:lnTo>
                  <a:pt x="1105" y="1680"/>
                </a:lnTo>
                <a:lnTo>
                  <a:pt x="1071" y="1673"/>
                </a:lnTo>
                <a:lnTo>
                  <a:pt x="1046" y="1663"/>
                </a:lnTo>
                <a:lnTo>
                  <a:pt x="1032" y="1644"/>
                </a:lnTo>
                <a:lnTo>
                  <a:pt x="1021" y="1644"/>
                </a:lnTo>
                <a:lnTo>
                  <a:pt x="1009" y="1654"/>
                </a:lnTo>
                <a:lnTo>
                  <a:pt x="1009" y="1667"/>
                </a:lnTo>
                <a:lnTo>
                  <a:pt x="1019" y="1677"/>
                </a:lnTo>
                <a:lnTo>
                  <a:pt x="1030" y="1686"/>
                </a:lnTo>
                <a:lnTo>
                  <a:pt x="1030" y="1700"/>
                </a:lnTo>
                <a:lnTo>
                  <a:pt x="1021" y="1709"/>
                </a:lnTo>
                <a:lnTo>
                  <a:pt x="1002" y="1709"/>
                </a:lnTo>
                <a:lnTo>
                  <a:pt x="982" y="1701"/>
                </a:lnTo>
                <a:lnTo>
                  <a:pt x="973" y="1700"/>
                </a:lnTo>
                <a:lnTo>
                  <a:pt x="967" y="1705"/>
                </a:lnTo>
                <a:lnTo>
                  <a:pt x="965" y="1717"/>
                </a:lnTo>
                <a:lnTo>
                  <a:pt x="954" y="1723"/>
                </a:lnTo>
                <a:lnTo>
                  <a:pt x="942" y="1717"/>
                </a:lnTo>
                <a:lnTo>
                  <a:pt x="936" y="1717"/>
                </a:lnTo>
                <a:lnTo>
                  <a:pt x="934" y="1728"/>
                </a:lnTo>
                <a:lnTo>
                  <a:pt x="938" y="1740"/>
                </a:lnTo>
                <a:lnTo>
                  <a:pt x="946" y="1751"/>
                </a:lnTo>
                <a:lnTo>
                  <a:pt x="957" y="1771"/>
                </a:lnTo>
                <a:lnTo>
                  <a:pt x="956" y="1786"/>
                </a:lnTo>
                <a:lnTo>
                  <a:pt x="954" y="1795"/>
                </a:lnTo>
                <a:lnTo>
                  <a:pt x="948" y="1803"/>
                </a:lnTo>
                <a:lnTo>
                  <a:pt x="936" y="1811"/>
                </a:lnTo>
                <a:lnTo>
                  <a:pt x="921" y="1809"/>
                </a:lnTo>
                <a:lnTo>
                  <a:pt x="904" y="1795"/>
                </a:lnTo>
                <a:lnTo>
                  <a:pt x="879" y="1782"/>
                </a:lnTo>
                <a:lnTo>
                  <a:pt x="850" y="1748"/>
                </a:lnTo>
                <a:lnTo>
                  <a:pt x="837" y="1728"/>
                </a:lnTo>
                <a:lnTo>
                  <a:pt x="825" y="1711"/>
                </a:lnTo>
                <a:lnTo>
                  <a:pt x="815" y="1705"/>
                </a:lnTo>
                <a:lnTo>
                  <a:pt x="783" y="1711"/>
                </a:lnTo>
                <a:lnTo>
                  <a:pt x="762" y="1700"/>
                </a:lnTo>
                <a:lnTo>
                  <a:pt x="735" y="1700"/>
                </a:lnTo>
                <a:lnTo>
                  <a:pt x="731" y="1690"/>
                </a:lnTo>
                <a:lnTo>
                  <a:pt x="735" y="1663"/>
                </a:lnTo>
                <a:lnTo>
                  <a:pt x="735" y="1652"/>
                </a:lnTo>
                <a:lnTo>
                  <a:pt x="729" y="1640"/>
                </a:lnTo>
                <a:lnTo>
                  <a:pt x="725" y="1625"/>
                </a:lnTo>
                <a:lnTo>
                  <a:pt x="714" y="1617"/>
                </a:lnTo>
                <a:lnTo>
                  <a:pt x="704" y="1613"/>
                </a:lnTo>
                <a:lnTo>
                  <a:pt x="689" y="1600"/>
                </a:lnTo>
                <a:lnTo>
                  <a:pt x="681" y="1583"/>
                </a:lnTo>
                <a:lnTo>
                  <a:pt x="670" y="1571"/>
                </a:lnTo>
                <a:lnTo>
                  <a:pt x="656" y="1567"/>
                </a:lnTo>
                <a:lnTo>
                  <a:pt x="637" y="1569"/>
                </a:lnTo>
                <a:lnTo>
                  <a:pt x="614" y="1569"/>
                </a:lnTo>
                <a:lnTo>
                  <a:pt x="598" y="1565"/>
                </a:lnTo>
                <a:lnTo>
                  <a:pt x="579" y="1558"/>
                </a:lnTo>
                <a:lnTo>
                  <a:pt x="564" y="1561"/>
                </a:lnTo>
                <a:lnTo>
                  <a:pt x="554" y="1569"/>
                </a:lnTo>
                <a:lnTo>
                  <a:pt x="550" y="1581"/>
                </a:lnTo>
                <a:lnTo>
                  <a:pt x="545" y="1598"/>
                </a:lnTo>
                <a:lnTo>
                  <a:pt x="533" y="1600"/>
                </a:lnTo>
                <a:lnTo>
                  <a:pt x="524" y="1598"/>
                </a:lnTo>
                <a:lnTo>
                  <a:pt x="514" y="1588"/>
                </a:lnTo>
                <a:lnTo>
                  <a:pt x="502" y="1565"/>
                </a:lnTo>
                <a:lnTo>
                  <a:pt x="489" y="1559"/>
                </a:lnTo>
                <a:lnTo>
                  <a:pt x="476" y="1561"/>
                </a:lnTo>
                <a:lnTo>
                  <a:pt x="470" y="1569"/>
                </a:lnTo>
                <a:lnTo>
                  <a:pt x="464" y="1581"/>
                </a:lnTo>
                <a:lnTo>
                  <a:pt x="449" y="1592"/>
                </a:lnTo>
                <a:lnTo>
                  <a:pt x="422" y="1592"/>
                </a:lnTo>
                <a:lnTo>
                  <a:pt x="408" y="1600"/>
                </a:lnTo>
                <a:lnTo>
                  <a:pt x="408" y="1617"/>
                </a:lnTo>
                <a:lnTo>
                  <a:pt x="412" y="1629"/>
                </a:lnTo>
                <a:lnTo>
                  <a:pt x="422" y="1646"/>
                </a:lnTo>
                <a:lnTo>
                  <a:pt x="428" y="1663"/>
                </a:lnTo>
                <a:lnTo>
                  <a:pt x="435" y="1686"/>
                </a:lnTo>
                <a:lnTo>
                  <a:pt x="433" y="1717"/>
                </a:lnTo>
                <a:lnTo>
                  <a:pt x="426" y="1728"/>
                </a:lnTo>
                <a:lnTo>
                  <a:pt x="414" y="1749"/>
                </a:lnTo>
                <a:lnTo>
                  <a:pt x="391" y="1763"/>
                </a:lnTo>
                <a:lnTo>
                  <a:pt x="364" y="1771"/>
                </a:lnTo>
                <a:lnTo>
                  <a:pt x="347" y="1765"/>
                </a:lnTo>
                <a:lnTo>
                  <a:pt x="309" y="1757"/>
                </a:lnTo>
                <a:lnTo>
                  <a:pt x="282" y="1774"/>
                </a:lnTo>
                <a:lnTo>
                  <a:pt x="274" y="1784"/>
                </a:lnTo>
                <a:lnTo>
                  <a:pt x="264" y="1797"/>
                </a:lnTo>
                <a:lnTo>
                  <a:pt x="261" y="1822"/>
                </a:lnTo>
                <a:lnTo>
                  <a:pt x="266" y="1838"/>
                </a:lnTo>
                <a:lnTo>
                  <a:pt x="268" y="1859"/>
                </a:lnTo>
                <a:lnTo>
                  <a:pt x="239" y="1897"/>
                </a:lnTo>
                <a:lnTo>
                  <a:pt x="232" y="1916"/>
                </a:lnTo>
                <a:lnTo>
                  <a:pt x="232" y="1926"/>
                </a:lnTo>
                <a:lnTo>
                  <a:pt x="232" y="1955"/>
                </a:lnTo>
                <a:lnTo>
                  <a:pt x="215" y="1953"/>
                </a:lnTo>
                <a:lnTo>
                  <a:pt x="191" y="1957"/>
                </a:lnTo>
                <a:lnTo>
                  <a:pt x="180" y="1951"/>
                </a:lnTo>
                <a:lnTo>
                  <a:pt x="174" y="1939"/>
                </a:lnTo>
                <a:lnTo>
                  <a:pt x="176" y="1920"/>
                </a:lnTo>
                <a:lnTo>
                  <a:pt x="174" y="1901"/>
                </a:lnTo>
                <a:lnTo>
                  <a:pt x="168" y="1888"/>
                </a:lnTo>
                <a:lnTo>
                  <a:pt x="153" y="1882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Кто такие</a:t>
            </a:r>
            <a:r>
              <a:rPr lang="en-US" sz="3200" dirty="0" smtClean="0"/>
              <a:t> DELACAMP?</a:t>
            </a:r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250825" y="1125539"/>
            <a:ext cx="8893175" cy="46608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40621"/>
            <a:ext cx="3059832" cy="2360387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64" y="4087635"/>
            <a:ext cx="3024336" cy="140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0" y="1125538"/>
            <a:ext cx="6588224" cy="40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 b="1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 b="1">
                <a:solidFill>
                  <a:srgbClr val="0070C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 b="1">
                <a:solidFill>
                  <a:srgbClr val="0070C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 b="1">
                <a:solidFill>
                  <a:srgbClr val="0070C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rgbClr val="0070C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dirty="0" smtClean="0"/>
              <a:t>Поставщик совместимых компонентов и тонера высочайшего качества для индустрии подлинного восстановления</a:t>
            </a:r>
            <a:endParaRPr lang="en-US" sz="2400" kern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kern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800" kern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800" kern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800" kern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dirty="0" smtClean="0"/>
              <a:t>Официальный дистрибьютор многофункциональных устройств                         		для российского рынка</a:t>
            </a:r>
            <a:endParaRPr lang="en-US" sz="2400" kern="0" dirty="0"/>
          </a:p>
        </p:txBody>
      </p:sp>
      <p:pic>
        <p:nvPicPr>
          <p:cNvPr id="17" name="Grafik 16" descr="D:\Sindoh Logo_Complete\Sindoh_CI_Original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" y="4818841"/>
            <a:ext cx="1152128" cy="67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 descr="MKLOGOPROCES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2755918"/>
            <a:ext cx="2023206" cy="673082"/>
          </a:xfrm>
          <a:prstGeom prst="rect">
            <a:avLst/>
          </a:prstGeom>
        </p:spPr>
      </p:pic>
      <p:pic>
        <p:nvPicPr>
          <p:cNvPr id="18" name="Grafik 17" descr="DCSELEC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191" y="2879305"/>
            <a:ext cx="2035601" cy="533818"/>
          </a:xfrm>
          <a:prstGeom prst="rect">
            <a:avLst/>
          </a:prstGeom>
        </p:spPr>
      </p:pic>
      <p:pic>
        <p:nvPicPr>
          <p:cNvPr id="19" name="Grafik 18" descr="CPT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2725606"/>
            <a:ext cx="1118508" cy="73038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63888" y="2825011"/>
            <a:ext cx="279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®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11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каком положении сейчас индустрия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ages.channelpartner.de/images/computerwoche/bdb/1878821/522x2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51" y="1988840"/>
            <a:ext cx="49720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4869160"/>
            <a:ext cx="6948263" cy="9172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6948264" cy="3736455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180000" indent="-180000"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Рынок индустрии печати достиг зрелости. Множество подлинных восстановителей и производителей новой совместимой продукции пришли на рынок, так как входной барьер относительно низок, особенно если не учитывать требования по качеству и соблюдению интеллектуальной собственности – чего многие производители «клонов» не делают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marL="180000" indent="-180000"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Финансовый кризис стал причиной экономических кризисов на большей части значимых рынков во всем мире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 marL="180000" indent="-180000"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Из-за ценового давления большинство игроков индустрии переключилис</a:t>
            </a:r>
            <a:r>
              <a:rPr lang="ru-RU" sz="1600" dirty="0" smtClean="0"/>
              <a:t>ь на использование расходных материалов и компонентов низкой ценовой категории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marL="180000" indent="-180000"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Постепенное развитие </a:t>
            </a:r>
            <a:r>
              <a:rPr lang="en-US" sz="1600" dirty="0" smtClean="0"/>
              <a:t>MPS</a:t>
            </a:r>
            <a:r>
              <a:rPr lang="ru-RU" sz="1600" dirty="0" smtClean="0"/>
              <a:t> приводит к более эффективному управлению печатью – что означает сокращение ее объемов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marL="180000" indent="-1800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Рост спроса более не опережает рост предложения</a:t>
            </a:r>
            <a:r>
              <a:rPr lang="en-US" sz="1600" dirty="0" smtClean="0"/>
              <a:t>!</a:t>
            </a:r>
            <a:r>
              <a:rPr lang="ru-RU" sz="1600" dirty="0" smtClean="0"/>
              <a:t> Это верно как для совместимой продукции, так и для</a:t>
            </a:r>
            <a:r>
              <a:rPr lang="en-US" sz="1600" dirty="0" smtClean="0"/>
              <a:t> </a:t>
            </a:r>
            <a:r>
              <a:rPr lang="en-US" sz="1600" dirty="0" smtClean="0"/>
              <a:t>OEM.</a:t>
            </a:r>
          </a:p>
          <a:p>
            <a:pPr marL="180000" indent="-1800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Качество приносится в жертву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ru-RU" sz="1600" dirty="0" smtClean="0">
                <a:sym typeface="Wingdings" panose="05000000000000000000" pitchFamily="2" charset="2"/>
              </a:rPr>
              <a:t>НО НЕ в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Delacamp</a:t>
            </a:r>
            <a:r>
              <a:rPr lang="en-US" sz="1600" dirty="0" smtClean="0">
                <a:sym typeface="Wingdings" panose="05000000000000000000" pitchFamily="2" charset="2"/>
              </a:rPr>
              <a:t>!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6" name="Grafi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2339752" cy="364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016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Если вы хотите получить качественный продукт и при этом сэкономить</a:t>
            </a:r>
            <a:r>
              <a:rPr lang="en-US" sz="2800" dirty="0" smtClean="0"/>
              <a:t> </a:t>
            </a:r>
            <a:r>
              <a:rPr lang="en-US" sz="2800" dirty="0" smtClean="0"/>
              <a:t>. . .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5/14/2015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1" y="1197893"/>
            <a:ext cx="9144000" cy="4751387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kern="1200" dirty="0" smtClean="0">
                <a:latin typeface="Arial" charset="0"/>
              </a:rPr>
              <a:t>купите ли вы подержанный автомобиль, отремонтированный с использованием высококачественных запчастей,  или приобретете полностью новый «совместимый продукт»</a:t>
            </a:r>
            <a:r>
              <a:rPr lang="en-US" sz="2000" kern="1200" dirty="0" smtClean="0">
                <a:latin typeface="Arial" charset="0"/>
              </a:rPr>
              <a:t>?</a:t>
            </a:r>
            <a:endParaRPr lang="en-US" sz="2000" kern="1200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923928" cy="261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1"/>
            <a:ext cx="3923928" cy="261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6372200" y="5877272"/>
            <a:ext cx="2736304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de-DE" sz="800" dirty="0" smtClean="0"/>
              <a:t>All </a:t>
            </a:r>
            <a:r>
              <a:rPr lang="de-DE" sz="800" dirty="0" err="1" smtClean="0"/>
              <a:t>brand</a:t>
            </a:r>
            <a:r>
              <a:rPr lang="de-DE" sz="800" dirty="0" smtClean="0"/>
              <a:t> </a:t>
            </a:r>
            <a:r>
              <a:rPr lang="de-DE" sz="800" dirty="0" err="1" smtClean="0"/>
              <a:t>names</a:t>
            </a:r>
            <a:r>
              <a:rPr lang="de-DE" sz="800" dirty="0" smtClean="0"/>
              <a:t> </a:t>
            </a:r>
            <a:r>
              <a:rPr lang="de-DE" sz="800" dirty="0" err="1" smtClean="0"/>
              <a:t>and</a:t>
            </a:r>
            <a:r>
              <a:rPr lang="de-DE" sz="800" dirty="0" smtClean="0"/>
              <a:t> </a:t>
            </a:r>
            <a:r>
              <a:rPr lang="de-DE" sz="800" dirty="0" err="1" smtClean="0"/>
              <a:t>trademarks</a:t>
            </a:r>
            <a:r>
              <a:rPr lang="de-DE" sz="800" dirty="0" smtClean="0"/>
              <a:t> </a:t>
            </a:r>
            <a:r>
              <a:rPr lang="de-DE" sz="800" dirty="0" err="1" smtClean="0"/>
              <a:t>are</a:t>
            </a:r>
            <a:r>
              <a:rPr lang="de-DE" sz="800" dirty="0" smtClean="0"/>
              <a:t> </a:t>
            </a:r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dirty="0" err="1" smtClean="0"/>
              <a:t>property</a:t>
            </a:r>
            <a:r>
              <a:rPr lang="de-DE" sz="800" dirty="0" smtClean="0"/>
              <a:t> of </a:t>
            </a:r>
            <a:r>
              <a:rPr lang="de-DE" sz="800" dirty="0" err="1" smtClean="0"/>
              <a:t>their</a:t>
            </a:r>
            <a:r>
              <a:rPr lang="de-DE" sz="800" dirty="0" smtClean="0"/>
              <a:t> </a:t>
            </a:r>
            <a:r>
              <a:rPr lang="de-DE" sz="800" dirty="0" err="1" smtClean="0"/>
              <a:t>respective</a:t>
            </a:r>
            <a:r>
              <a:rPr lang="de-DE" sz="800" dirty="0" smtClean="0"/>
              <a:t> </a:t>
            </a:r>
            <a:r>
              <a:rPr lang="de-DE" sz="800" dirty="0" err="1" smtClean="0"/>
              <a:t>owners</a:t>
            </a:r>
            <a:r>
              <a:rPr lang="de-DE" sz="800" dirty="0" smtClean="0"/>
              <a:t>. </a:t>
            </a:r>
            <a:r>
              <a:rPr lang="de-DE" sz="800" dirty="0" err="1" smtClean="0"/>
              <a:t>Product</a:t>
            </a:r>
            <a:r>
              <a:rPr lang="de-DE" sz="800" dirty="0" smtClean="0"/>
              <a:t> </a:t>
            </a:r>
            <a:r>
              <a:rPr lang="de-DE" sz="800" dirty="0" err="1" smtClean="0"/>
              <a:t>names</a:t>
            </a:r>
            <a:r>
              <a:rPr lang="de-DE" sz="800" dirty="0" smtClean="0"/>
              <a:t> </a:t>
            </a:r>
            <a:r>
              <a:rPr lang="de-DE" sz="800" dirty="0" err="1" smtClean="0"/>
              <a:t>mentioned</a:t>
            </a:r>
            <a:r>
              <a:rPr lang="de-DE" sz="800" dirty="0" smtClean="0"/>
              <a:t> </a:t>
            </a:r>
            <a:r>
              <a:rPr lang="de-DE" sz="800" dirty="0" err="1" smtClean="0"/>
              <a:t>are</a:t>
            </a:r>
            <a:r>
              <a:rPr lang="de-DE" sz="800" dirty="0" smtClean="0"/>
              <a:t> </a:t>
            </a:r>
            <a:r>
              <a:rPr lang="de-DE" sz="800" dirty="0" err="1" smtClean="0"/>
              <a:t>intended</a:t>
            </a:r>
            <a:r>
              <a:rPr lang="de-DE" sz="800" dirty="0" smtClean="0"/>
              <a:t> </a:t>
            </a:r>
            <a:r>
              <a:rPr lang="de-DE" sz="800" dirty="0" err="1" smtClean="0"/>
              <a:t>to</a:t>
            </a:r>
            <a:r>
              <a:rPr lang="de-DE" sz="800" dirty="0" smtClean="0"/>
              <a:t> </a:t>
            </a:r>
            <a:r>
              <a:rPr lang="de-DE" sz="800" dirty="0" err="1" smtClean="0"/>
              <a:t>show</a:t>
            </a:r>
            <a:r>
              <a:rPr lang="de-DE" sz="800" dirty="0" smtClean="0"/>
              <a:t> </a:t>
            </a:r>
            <a:r>
              <a:rPr lang="de-DE" sz="800" dirty="0" err="1" smtClean="0"/>
              <a:t>compatibility</a:t>
            </a:r>
            <a:r>
              <a:rPr lang="de-DE" sz="800" dirty="0" smtClean="0"/>
              <a:t> </a:t>
            </a:r>
            <a:r>
              <a:rPr lang="de-DE" sz="800" dirty="0" err="1" smtClean="0"/>
              <a:t>only</a:t>
            </a:r>
            <a:r>
              <a:rPr lang="de-DE" sz="800" dirty="0" smtClean="0"/>
              <a:t>.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189605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Устройство лазерного картриджа сложно назвать примитивным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2" y="1125885"/>
            <a:ext cx="4571998" cy="4751387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000" indent="-180000">
              <a:spcBef>
                <a:spcPts val="300"/>
              </a:spcBef>
              <a:spcAft>
                <a:spcPts val="300"/>
              </a:spcAft>
            </a:pPr>
            <a:r>
              <a:rPr lang="en-US" sz="1600" kern="1200" dirty="0" smtClean="0">
                <a:latin typeface="Arial" charset="0"/>
              </a:rPr>
              <a:t>OEM</a:t>
            </a:r>
            <a:r>
              <a:rPr lang="ru-RU" sz="1600" kern="1200" dirty="0" smtClean="0">
                <a:latin typeface="Arial" charset="0"/>
              </a:rPr>
              <a:t> использует высококачественные компоненты, подобранные друг к другу</a:t>
            </a:r>
            <a:r>
              <a:rPr lang="en-US" sz="1600" kern="1200" dirty="0" smtClean="0">
                <a:latin typeface="Arial" charset="0"/>
              </a:rPr>
              <a:t>. </a:t>
            </a:r>
            <a:endParaRPr lang="en-US" sz="1600" kern="1200" dirty="0" smtClean="0">
              <a:latin typeface="Arial" charset="0"/>
            </a:endParaRPr>
          </a:p>
          <a:p>
            <a:pPr marL="3600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kern="1200" dirty="0" smtClean="0">
                <a:solidFill>
                  <a:srgbClr val="008000"/>
                </a:solidFill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sz="1600" kern="120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ru-RU" sz="1600" kern="1200" dirty="0" smtClean="0">
                <a:latin typeface="Arial" charset="0"/>
                <a:sym typeface="Wingdings" panose="05000000000000000000" pitchFamily="2" charset="2"/>
              </a:rPr>
              <a:t>Картриджи </a:t>
            </a:r>
            <a:r>
              <a:rPr lang="en-US" sz="1600" kern="1200" dirty="0" smtClean="0">
                <a:latin typeface="Arial" charset="0"/>
                <a:sym typeface="Wingdings" panose="05000000000000000000" pitchFamily="2" charset="2"/>
              </a:rPr>
              <a:t>OEM </a:t>
            </a:r>
            <a:r>
              <a:rPr lang="ru-RU" sz="1600" kern="1200" dirty="0" smtClean="0">
                <a:latin typeface="Arial" charset="0"/>
                <a:sym typeface="Wingdings" panose="05000000000000000000" pitchFamily="2" charset="2"/>
              </a:rPr>
              <a:t>отказывают крайне редко</a:t>
            </a:r>
            <a:r>
              <a:rPr lang="en-US" sz="1600" kern="1200" dirty="0" smtClean="0">
                <a:latin typeface="Arial" charset="0"/>
                <a:sym typeface="Wingdings" panose="05000000000000000000" pitchFamily="2" charset="2"/>
              </a:rPr>
              <a:t>.</a:t>
            </a:r>
            <a:endParaRPr lang="en-US" sz="1600" kern="1200" dirty="0" smtClean="0">
              <a:latin typeface="Arial" charset="0"/>
            </a:endParaRPr>
          </a:p>
          <a:p>
            <a:pPr marL="180000" indent="-180000" algn="just">
              <a:spcBef>
                <a:spcPts val="300"/>
              </a:spcBef>
              <a:spcAft>
                <a:spcPts val="300"/>
              </a:spcAft>
            </a:pPr>
            <a:r>
              <a:rPr lang="ru-RU" sz="1600" kern="1200" dirty="0" smtClean="0">
                <a:latin typeface="Arial" charset="0"/>
              </a:rPr>
              <a:t>Подлинный восстановитель высокого </a:t>
            </a:r>
            <a:r>
              <a:rPr lang="ru-RU" sz="1600" kern="1200" spc="-30" dirty="0" smtClean="0">
                <a:latin typeface="Arial" charset="0"/>
              </a:rPr>
              <a:t>уровня использует высококачественные </a:t>
            </a:r>
            <a:r>
              <a:rPr lang="en-US" sz="1600" kern="1200" spc="-60" dirty="0" smtClean="0">
                <a:latin typeface="Arial" charset="0"/>
              </a:rPr>
              <a:t>OEM</a:t>
            </a:r>
            <a:r>
              <a:rPr lang="ru-RU" sz="1600" kern="1200" spc="-60" dirty="0" smtClean="0">
                <a:latin typeface="Arial" charset="0"/>
              </a:rPr>
              <a:t> компоненты и заменяет изношенные </a:t>
            </a:r>
            <a:r>
              <a:rPr lang="ru-RU" sz="1600" kern="1200" spc="-70" dirty="0" smtClean="0">
                <a:latin typeface="Arial" charset="0"/>
              </a:rPr>
              <a:t>части и израсходованный тонер подобранными друг к другу совместимыми компонентами от </a:t>
            </a:r>
            <a:r>
              <a:rPr lang="en-US" sz="1600" kern="1200" spc="-70" dirty="0" err="1" smtClean="0">
                <a:latin typeface="Arial" charset="0"/>
              </a:rPr>
              <a:t>Delacamp</a:t>
            </a:r>
            <a:r>
              <a:rPr lang="ru-RU" sz="1600" kern="1200" spc="-70" dirty="0" smtClean="0">
                <a:latin typeface="Arial" charset="0"/>
              </a:rPr>
              <a:t>, прошедшими проверку на соответствие стандартам индустрии</a:t>
            </a:r>
            <a:r>
              <a:rPr lang="en-US" sz="1600" kern="1200" spc="-70" dirty="0" smtClean="0">
                <a:latin typeface="Arial" charset="0"/>
              </a:rPr>
              <a:t>! </a:t>
            </a:r>
            <a:endParaRPr lang="en-US" sz="1600" kern="1200" spc="-70" dirty="0" smtClean="0">
              <a:latin typeface="Arial" charset="0"/>
            </a:endParaRPr>
          </a:p>
          <a:p>
            <a:pPr marL="3600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kern="1200" dirty="0" smtClean="0">
                <a:solidFill>
                  <a:srgbClr val="008000"/>
                </a:solidFill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sz="1600" kern="120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ru-RU" sz="1600" kern="1200" dirty="0" smtClean="0">
                <a:latin typeface="Arial" charset="0"/>
                <a:sym typeface="Wingdings" panose="05000000000000000000" pitchFamily="2" charset="2"/>
              </a:rPr>
              <a:t>Такие восстановленные картриджи отказывают крайне редко</a:t>
            </a:r>
            <a:r>
              <a:rPr lang="en-US" sz="1600" kern="1200" dirty="0" smtClean="0">
                <a:latin typeface="Arial" charset="0"/>
                <a:sym typeface="Wingdings" panose="05000000000000000000" pitchFamily="2" charset="2"/>
              </a:rPr>
              <a:t>.</a:t>
            </a:r>
            <a:endParaRPr lang="en-US" sz="1600" kern="1200" dirty="0" smtClean="0">
              <a:latin typeface="Arial" charset="0"/>
            </a:endParaRPr>
          </a:p>
          <a:p>
            <a:pPr marL="180000" indent="-180000">
              <a:spcBef>
                <a:spcPts val="300"/>
              </a:spcBef>
              <a:spcAft>
                <a:spcPts val="300"/>
              </a:spcAft>
            </a:pPr>
            <a:r>
              <a:rPr lang="ru-RU" sz="1600" kern="1200" dirty="0" smtClean="0">
                <a:solidFill>
                  <a:srgbClr val="0070C0"/>
                </a:solidFill>
                <a:latin typeface="Arial" charset="0"/>
              </a:rPr>
              <a:t>Производители новых совместимых картриджей используют свои собственные компоненты</a:t>
            </a:r>
            <a:r>
              <a:rPr lang="en-US" sz="1600" kern="1200" dirty="0" smtClean="0">
                <a:solidFill>
                  <a:srgbClr val="0070C0"/>
                </a:solidFill>
                <a:latin typeface="Arial" charset="0"/>
              </a:rPr>
              <a:t>. </a:t>
            </a:r>
            <a:endParaRPr lang="en-US" sz="1600" kern="1200" dirty="0" smtClean="0">
              <a:solidFill>
                <a:srgbClr val="0070C0"/>
              </a:solidFill>
              <a:latin typeface="Arial" charset="0"/>
            </a:endParaRPr>
          </a:p>
          <a:p>
            <a:pPr marL="3600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kern="12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sz="1600" kern="1200" dirty="0" smtClean="0">
                <a:solidFill>
                  <a:srgbClr val="0070C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ru-RU" sz="1600" kern="1200" dirty="0" smtClean="0">
                <a:latin typeface="Arial" charset="0"/>
                <a:sym typeface="Wingdings" panose="05000000000000000000" pitchFamily="2" charset="2"/>
              </a:rPr>
              <a:t>О качестве вы можете судить сами</a:t>
            </a:r>
            <a:r>
              <a:rPr lang="en-US" sz="1600" kern="1200" dirty="0" smtClean="0">
                <a:solidFill>
                  <a:srgbClr val="0070C0"/>
                </a:solidFill>
                <a:latin typeface="Arial" charset="0"/>
                <a:sym typeface="Wingdings" panose="05000000000000000000" pitchFamily="2" charset="2"/>
              </a:rPr>
              <a:t>.</a:t>
            </a:r>
            <a:endParaRPr lang="en-US" sz="1600" kern="1200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860032" cy="37490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96" y="4782837"/>
            <a:ext cx="2855976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47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908049"/>
          </a:xfrm>
        </p:spPr>
        <p:txBody>
          <a:bodyPr/>
          <a:lstStyle/>
          <a:p>
            <a:r>
              <a:rPr lang="ru-RU" sz="2800" dirty="0" smtClean="0"/>
              <a:t>Лазерный картридж – это система подобранных друг к другу компонентов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DELACAMP your global Partner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8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860032" cy="3749080"/>
          </a:xfrm>
          <a:prstGeom prst="rect">
            <a:avLst/>
          </a:prstGeom>
        </p:spPr>
      </p:pic>
      <p:sp>
        <p:nvSpPr>
          <p:cNvPr id="25" name="Inhaltsplatzhalter 2"/>
          <p:cNvSpPr>
            <a:spLocks noGrp="1"/>
          </p:cNvSpPr>
          <p:nvPr>
            <p:ph idx="1"/>
          </p:nvPr>
        </p:nvSpPr>
        <p:spPr>
          <a:xfrm>
            <a:off x="2" y="1125885"/>
            <a:ext cx="4355974" cy="230311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600" kern="1200" dirty="0" smtClean="0">
                <a:latin typeface="Arial" charset="0"/>
              </a:rPr>
              <a:t>Поставляемые </a:t>
            </a:r>
            <a:r>
              <a:rPr lang="en-US" sz="1600" kern="1200" dirty="0" smtClean="0">
                <a:latin typeface="Arial" charset="0"/>
              </a:rPr>
              <a:t>DELACAMP </a:t>
            </a:r>
            <a:r>
              <a:rPr lang="ru-RU" sz="1600" kern="1200" dirty="0" err="1" smtClean="0">
                <a:latin typeface="Arial" charset="0"/>
              </a:rPr>
              <a:t>фотовалы</a:t>
            </a:r>
            <a:r>
              <a:rPr lang="ru-RU" sz="1600" kern="1200" dirty="0" smtClean="0">
                <a:latin typeface="Arial" charset="0"/>
              </a:rPr>
              <a:t>, тонеры, ракели и ролики специально подобраны друг к другу и образуют слаженную систему, обеспечивающую высокое качество восстановленного </a:t>
            </a:r>
            <a:r>
              <a:rPr lang="en-US" sz="1600" kern="1200" dirty="0" smtClean="0">
                <a:latin typeface="Arial" charset="0"/>
              </a:rPr>
              <a:t>OEM </a:t>
            </a:r>
            <a:r>
              <a:rPr lang="ru-RU" sz="1600" kern="1200" dirty="0" smtClean="0">
                <a:latin typeface="Arial" charset="0"/>
              </a:rPr>
              <a:t>картриджа, для которого они предназначались</a:t>
            </a:r>
            <a:r>
              <a:rPr lang="en-US" sz="1600" kern="1200" dirty="0" smtClean="0">
                <a:latin typeface="Arial" charset="0"/>
              </a:rPr>
              <a:t>.</a:t>
            </a:r>
            <a:endParaRPr lang="en-US" sz="1600" kern="1200" dirty="0" smtClean="0">
              <a:latin typeface="Arial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 smtClean="0">
                <a:latin typeface="Arial" charset="0"/>
              </a:rPr>
              <a:t>Количество заменяемых компонентов зависит от степени износа механизмов </a:t>
            </a:r>
            <a:r>
              <a:rPr lang="en-US" sz="1600" b="0" kern="1200" dirty="0" smtClean="0">
                <a:latin typeface="Arial" charset="0"/>
              </a:rPr>
              <a:t>OEM </a:t>
            </a:r>
            <a:r>
              <a:rPr lang="ru-RU" sz="1600" b="0" kern="1200" dirty="0" smtClean="0">
                <a:latin typeface="Arial" charset="0"/>
              </a:rPr>
              <a:t>картриджа</a:t>
            </a:r>
            <a:r>
              <a:rPr lang="en-US" sz="1600" b="0" kern="1200" dirty="0" smtClean="0">
                <a:latin typeface="Arial" charset="0"/>
              </a:rPr>
              <a:t>.</a:t>
            </a:r>
            <a:endParaRPr lang="en-US" sz="1600" b="0" kern="1200" dirty="0" smtClean="0">
              <a:latin typeface="Arial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0" kern="1200" dirty="0" smtClean="0">
                <a:latin typeface="Arial" charset="0"/>
              </a:rPr>
              <a:t>Износ механизмов</a:t>
            </a:r>
            <a:r>
              <a:rPr lang="en-US" sz="1600" b="0" kern="1200" dirty="0" smtClean="0">
                <a:latin typeface="Arial" charset="0"/>
              </a:rPr>
              <a:t> </a:t>
            </a:r>
            <a:r>
              <a:rPr lang="en-US" sz="1600" b="0" kern="1200" dirty="0" smtClean="0">
                <a:latin typeface="Arial" charset="0"/>
              </a:rPr>
              <a:t>OEM </a:t>
            </a:r>
            <a:r>
              <a:rPr lang="ru-RU" sz="1600" b="0" kern="1200" dirty="0" smtClean="0">
                <a:latin typeface="Arial" charset="0"/>
              </a:rPr>
              <a:t>картриджа зависит от объемов печати, количества циклов восстановления и обращения с картриджем в процессе сбора «пустышек»</a:t>
            </a:r>
            <a:r>
              <a:rPr lang="en-US" sz="1600" b="0" kern="1200" dirty="0" smtClean="0">
                <a:latin typeface="Arial" charset="0"/>
              </a:rPr>
              <a:t>.</a:t>
            </a:r>
            <a:endParaRPr lang="en-US" sz="1600" b="0" kern="1200" dirty="0">
              <a:solidFill>
                <a:srgbClr val="0070C0"/>
              </a:solidFill>
              <a:latin typeface="Arial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1600" kern="1200" dirty="0" smtClean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851920" y="2317900"/>
            <a:ext cx="936104" cy="687436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3851920" y="2317900"/>
            <a:ext cx="3896816" cy="1407515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/>
          <p:nvPr/>
        </p:nvCxnSpPr>
        <p:spPr>
          <a:xfrm flipV="1">
            <a:off x="3923928" y="2147928"/>
            <a:ext cx="1728192" cy="169972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>
            <a:off x="3885456" y="2339975"/>
            <a:ext cx="2088232" cy="1120054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3851920" y="2317900"/>
            <a:ext cx="1984412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851920" y="2317900"/>
            <a:ext cx="2736304" cy="687436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3851920" y="2317900"/>
            <a:ext cx="2835188" cy="1268225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Grafik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96" y="4782837"/>
            <a:ext cx="2855976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1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/>
        </p:nvSpPr>
        <p:spPr bwMode="auto">
          <a:xfrm rot="20194318">
            <a:off x="1276350" y="2713038"/>
            <a:ext cx="498475" cy="714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ussdiagramm: Datenträger mit direktem Zugriff 8"/>
          <p:cNvSpPr/>
          <p:nvPr/>
        </p:nvSpPr>
        <p:spPr bwMode="auto">
          <a:xfrm rot="20032763">
            <a:off x="6078309" y="679554"/>
            <a:ext cx="243229" cy="697517"/>
          </a:xfrm>
          <a:prstGeom prst="flowChartMagneticDrum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 extrusionH="57150"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lussdiagramm: Datenträger mit direktem Zugriff 56"/>
          <p:cNvSpPr/>
          <p:nvPr/>
        </p:nvSpPr>
        <p:spPr bwMode="auto">
          <a:xfrm rot="20194318">
            <a:off x="5341938" y="827088"/>
            <a:ext cx="981075" cy="714375"/>
          </a:xfrm>
          <a:prstGeom prst="flowChartMagneticDru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Краткий обзор устройства </a:t>
            </a:r>
            <a:r>
              <a:rPr lang="ru-RU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фотовала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и тонера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4" name="Gleichschenkliges Dreieck 983"/>
          <p:cNvSpPr/>
          <p:nvPr/>
        </p:nvSpPr>
        <p:spPr>
          <a:xfrm rot="654374">
            <a:off x="8215313" y="142875"/>
            <a:ext cx="785812" cy="5715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0"/>
          <p:cNvGrpSpPr/>
          <p:nvPr/>
        </p:nvGrpSpPr>
        <p:grpSpPr bwMode="auto">
          <a:xfrm rot="21443392">
            <a:off x="1318662" y="991476"/>
            <a:ext cx="4918790" cy="1547524"/>
            <a:chOff x="1839721" y="1373913"/>
            <a:chExt cx="4919125" cy="1547129"/>
          </a:xfrm>
          <a:gradFill flip="none" rotWithShape="1">
            <a:gsLst>
              <a:gs pos="0">
                <a:srgbClr val="009900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scene3d>
            <a:camera prst="orthographicFront"/>
            <a:lightRig rig="morning" dir="t"/>
          </a:scene3d>
        </p:grpSpPr>
        <p:sp>
          <p:nvSpPr>
            <p:cNvPr id="5" name="Rechteck 4"/>
            <p:cNvSpPr/>
            <p:nvPr/>
          </p:nvSpPr>
          <p:spPr>
            <a:xfrm rot="20350926">
              <a:off x="1839721" y="2206662"/>
              <a:ext cx="4429156" cy="714380"/>
            </a:xfrm>
            <a:prstGeom prst="rect">
              <a:avLst/>
            </a:prstGeom>
            <a:grpFill/>
            <a:ln>
              <a:noFill/>
            </a:ln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lussdiagramm: Datenträger mit direktem Zugriff 5"/>
            <p:cNvSpPr/>
            <p:nvPr/>
          </p:nvSpPr>
          <p:spPr>
            <a:xfrm rot="20350926">
              <a:off x="5730089" y="1373913"/>
              <a:ext cx="1028757" cy="714380"/>
            </a:xfrm>
            <a:prstGeom prst="flowChartMagneticDrum">
              <a:avLst/>
            </a:prstGeom>
            <a:grpFill/>
            <a:ln>
              <a:noFill/>
            </a:ln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9" name="Gruppieren 58"/>
          <p:cNvGrpSpPr>
            <a:grpSpLocks/>
          </p:cNvGrpSpPr>
          <p:nvPr/>
        </p:nvGrpSpPr>
        <p:grpSpPr bwMode="auto">
          <a:xfrm>
            <a:off x="1071563" y="2786063"/>
            <a:ext cx="325437" cy="814387"/>
            <a:chOff x="1300163" y="2686050"/>
            <a:chExt cx="325437" cy="814388"/>
          </a:xfrm>
        </p:grpSpPr>
        <p:sp>
          <p:nvSpPr>
            <p:cNvPr id="10" name="Flussdiagramm: Datenträger mit direktem Zugriff 9"/>
            <p:cNvSpPr/>
            <p:nvPr/>
          </p:nvSpPr>
          <p:spPr bwMode="auto">
            <a:xfrm rot="20245057">
              <a:off x="1339850" y="2686050"/>
              <a:ext cx="285750" cy="814388"/>
            </a:xfrm>
            <a:prstGeom prst="flowChartMagneticDru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lussdiagramm: Datenträger mit direktem Zugriff 11"/>
            <p:cNvSpPr/>
            <p:nvPr/>
          </p:nvSpPr>
          <p:spPr bwMode="auto">
            <a:xfrm rot="20318736">
              <a:off x="1300163" y="3025775"/>
              <a:ext cx="223837" cy="252412"/>
            </a:xfrm>
            <a:prstGeom prst="flowChartMagneticDru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Abgerundetes Rechteck 12"/>
          <p:cNvSpPr/>
          <p:nvPr/>
        </p:nvSpPr>
        <p:spPr>
          <a:xfrm rot="20218853" flipV="1">
            <a:off x="3081334" y="1745648"/>
            <a:ext cx="1311610" cy="702878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690994" y="857250"/>
            <a:ext cx="16440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Вставка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внутри вала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mit Pfeil 16"/>
          <p:cNvCxnSpPr>
            <a:stCxn id="15" idx="2"/>
            <a:endCxn id="13" idx="2"/>
          </p:cNvCxnSpPr>
          <p:nvPr/>
        </p:nvCxnSpPr>
        <p:spPr>
          <a:xfrm>
            <a:off x="2513014" y="1503581"/>
            <a:ext cx="1086699" cy="27005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eschweifte Klammer rechts 55"/>
          <p:cNvSpPr/>
          <p:nvPr/>
        </p:nvSpPr>
        <p:spPr>
          <a:xfrm rot="14785258" flipH="1">
            <a:off x="3756026" y="171450"/>
            <a:ext cx="571500" cy="4937125"/>
          </a:xfrm>
          <a:prstGeom prst="rightBrace">
            <a:avLst>
              <a:gd name="adj1" fmla="val 941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Textfeld 56"/>
          <p:cNvSpPr txBox="1">
            <a:spLocks noChangeArrowheads="1"/>
          </p:cNvSpPr>
          <p:nvPr/>
        </p:nvSpPr>
        <p:spPr bwMode="auto">
          <a:xfrm>
            <a:off x="3714750" y="2857500"/>
            <a:ext cx="1330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de-DE" b="1" dirty="0" smtClean="0">
                <a:solidFill>
                  <a:prstClr val="black"/>
                </a:solidFill>
                <a:cs typeface="Arial" charset="0"/>
              </a:rPr>
              <a:t>Покрытие</a:t>
            </a:r>
            <a:endParaRPr lang="en-US" altLang="de-DE" b="1" dirty="0" smtClean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58" name="Gerade Verbindung mit Pfeil 57"/>
          <p:cNvCxnSpPr>
            <a:stCxn id="2074" idx="2"/>
            <a:endCxn id="10" idx="0"/>
          </p:cNvCxnSpPr>
          <p:nvPr/>
        </p:nvCxnSpPr>
        <p:spPr>
          <a:xfrm flipH="1">
            <a:off x="1097758" y="2060293"/>
            <a:ext cx="163234" cy="7569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4" name="Textfeld 59"/>
          <p:cNvSpPr txBox="1">
            <a:spLocks noChangeArrowheads="1"/>
          </p:cNvSpPr>
          <p:nvPr/>
        </p:nvSpPr>
        <p:spPr bwMode="auto">
          <a:xfrm>
            <a:off x="30014" y="1690961"/>
            <a:ext cx="2461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de-DE" b="1" dirty="0" smtClean="0">
                <a:solidFill>
                  <a:prstClr val="black"/>
                </a:solidFill>
                <a:cs typeface="Arial" charset="0"/>
              </a:rPr>
              <a:t>Шестерня</a:t>
            </a:r>
            <a:r>
              <a:rPr lang="en-US" altLang="de-DE" b="1" dirty="0" smtClean="0">
                <a:solidFill>
                  <a:prstClr val="black"/>
                </a:solidFill>
                <a:cs typeface="Arial" charset="0"/>
              </a:rPr>
              <a:t>/</a:t>
            </a:r>
            <a:r>
              <a:rPr lang="ru-RU" altLang="de-DE" b="1" dirty="0" smtClean="0">
                <a:solidFill>
                  <a:prstClr val="black"/>
                </a:solidFill>
                <a:cs typeface="Arial" charset="0"/>
              </a:rPr>
              <a:t>Заглушка</a:t>
            </a:r>
            <a:endParaRPr lang="en-US" altLang="de-DE" b="1" dirty="0" smtClean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 flipV="1">
            <a:off x="4857750" y="763588"/>
            <a:ext cx="1090613" cy="635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0" name="Grafik 77" descr="Delacamp_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14313"/>
            <a:ext cx="10715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Abgerundetes Rechteck 96"/>
          <p:cNvSpPr/>
          <p:nvPr/>
        </p:nvSpPr>
        <p:spPr>
          <a:xfrm>
            <a:off x="107503" y="4714875"/>
            <a:ext cx="4033441" cy="17859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Rectangle 2"/>
          <p:cNvSpPr>
            <a:spLocks noChangeArrowheads="1"/>
          </p:cNvSpPr>
          <p:nvPr/>
        </p:nvSpPr>
        <p:spPr bwMode="auto">
          <a:xfrm>
            <a:off x="285750" y="4929188"/>
            <a:ext cx="960438" cy="3635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de-DE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83" name="Rectangle 5"/>
          <p:cNvSpPr>
            <a:spLocks noChangeArrowheads="1"/>
          </p:cNvSpPr>
          <p:nvPr/>
        </p:nvSpPr>
        <p:spPr bwMode="auto">
          <a:xfrm>
            <a:off x="285750" y="5283200"/>
            <a:ext cx="960438" cy="809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de-DE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84" name="Rectangle 6"/>
          <p:cNvSpPr>
            <a:spLocks noChangeArrowheads="1"/>
          </p:cNvSpPr>
          <p:nvPr/>
        </p:nvSpPr>
        <p:spPr bwMode="auto">
          <a:xfrm>
            <a:off x="285750" y="5329238"/>
            <a:ext cx="960438" cy="106362"/>
          </a:xfrm>
          <a:prstGeom prst="rect">
            <a:avLst/>
          </a:prstGeom>
          <a:solidFill>
            <a:srgbClr val="FD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de-DE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285750" y="5435600"/>
            <a:ext cx="960438" cy="922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Text Box 8"/>
          <p:cNvSpPr txBox="1">
            <a:spLocks noChangeArrowheads="1"/>
          </p:cNvSpPr>
          <p:nvPr/>
        </p:nvSpPr>
        <p:spPr bwMode="auto">
          <a:xfrm>
            <a:off x="1190625" y="4913313"/>
            <a:ext cx="29503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200" dirty="0" smtClean="0">
                <a:solidFill>
                  <a:srgbClr val="FFFF00"/>
                </a:solidFill>
                <a:cs typeface="Arial" charset="0"/>
              </a:rPr>
              <a:t>CTL </a:t>
            </a:r>
            <a:r>
              <a:rPr lang="en-US" altLang="de-DE" sz="1200" dirty="0" smtClean="0">
                <a:solidFill>
                  <a:prstClr val="black"/>
                </a:solidFill>
                <a:cs typeface="Arial" charset="0"/>
              </a:rPr>
              <a:t>= </a:t>
            </a:r>
            <a:r>
              <a:rPr lang="ru-RU" altLang="de-DE" sz="1200" dirty="0" smtClean="0">
                <a:solidFill>
                  <a:prstClr val="black"/>
                </a:solidFill>
                <a:cs typeface="Arial" charset="0"/>
              </a:rPr>
              <a:t>Слой переноса зарядов</a:t>
            </a:r>
            <a:endParaRPr lang="en-US" altLang="de-DE" sz="1200" dirty="0" smtClean="0">
              <a:solidFill>
                <a:prstClr val="black"/>
              </a:solidFill>
              <a:cs typeface="Arial" charset="0"/>
            </a:endParaRPr>
          </a:p>
          <a:p>
            <a:pPr algn="l" eaLnBrk="1" hangingPunct="1"/>
            <a:r>
              <a:rPr lang="en-US" altLang="de-DE" sz="1200" dirty="0" smtClean="0">
                <a:solidFill>
                  <a:srgbClr val="0066CC"/>
                </a:solidFill>
                <a:cs typeface="Arial" charset="0"/>
              </a:rPr>
              <a:t>CGL </a:t>
            </a:r>
            <a:r>
              <a:rPr lang="en-US" altLang="de-DE" sz="1200" dirty="0" smtClean="0">
                <a:solidFill>
                  <a:prstClr val="black"/>
                </a:solidFill>
                <a:cs typeface="Arial" charset="0"/>
              </a:rPr>
              <a:t>= </a:t>
            </a:r>
            <a:r>
              <a:rPr lang="ru-RU" altLang="de-DE" sz="1200" dirty="0" smtClean="0">
                <a:solidFill>
                  <a:prstClr val="black"/>
                </a:solidFill>
                <a:cs typeface="Arial" charset="0"/>
              </a:rPr>
              <a:t>Слой генератора зарядов</a:t>
            </a:r>
            <a:endParaRPr lang="en-US" altLang="de-DE" sz="1200" dirty="0" smtClean="0">
              <a:solidFill>
                <a:prstClr val="black"/>
              </a:solidFill>
              <a:cs typeface="Arial" charset="0"/>
            </a:endParaRPr>
          </a:p>
          <a:p>
            <a:pPr algn="l" eaLnBrk="1" hangingPunct="1"/>
            <a:r>
              <a:rPr lang="en-US" altLang="de-DE" sz="1200" dirty="0" smtClean="0">
                <a:solidFill>
                  <a:srgbClr val="FD0000"/>
                </a:solidFill>
                <a:cs typeface="Arial" charset="0"/>
              </a:rPr>
              <a:t>BL </a:t>
            </a:r>
            <a:r>
              <a:rPr lang="en-US" altLang="de-DE" sz="1200" dirty="0" smtClean="0">
                <a:solidFill>
                  <a:prstClr val="black"/>
                </a:solidFill>
                <a:cs typeface="Arial" charset="0"/>
              </a:rPr>
              <a:t>= </a:t>
            </a:r>
            <a:r>
              <a:rPr lang="ru-RU" altLang="de-DE" sz="1200" dirty="0" smtClean="0">
                <a:solidFill>
                  <a:prstClr val="black"/>
                </a:solidFill>
                <a:cs typeface="Arial" charset="0"/>
              </a:rPr>
              <a:t>Изолирующий слой</a:t>
            </a:r>
            <a:r>
              <a:rPr lang="en-US" altLang="de-DE" sz="1200" dirty="0" smtClean="0">
                <a:solidFill>
                  <a:prstClr val="black"/>
                </a:solidFill>
                <a:cs typeface="Arial" charset="0"/>
              </a:rPr>
              <a:t> (</a:t>
            </a:r>
            <a:r>
              <a:rPr lang="ru-RU" altLang="de-DE" sz="1200" dirty="0" smtClean="0">
                <a:solidFill>
                  <a:prstClr val="black"/>
                </a:solidFill>
                <a:cs typeface="Arial" charset="0"/>
              </a:rPr>
              <a:t>нанесенный как покрытие или анодированный)</a:t>
            </a:r>
            <a:r>
              <a:rPr lang="en-US" altLang="de-DE" sz="1200" dirty="0" smtClean="0">
                <a:solidFill>
                  <a:prstClr val="black"/>
                </a:solidFill>
                <a:cs typeface="Arial" charset="0"/>
              </a:rPr>
              <a:t>                     </a:t>
            </a:r>
            <a:endParaRPr lang="en-US" altLang="de-DE" sz="1200" dirty="0" smtClean="0">
              <a:solidFill>
                <a:prstClr val="black"/>
              </a:solidFill>
              <a:cs typeface="Arial" charset="0"/>
            </a:endParaRPr>
          </a:p>
          <a:p>
            <a:pPr algn="l" eaLnBrk="1" hangingPunct="1"/>
            <a:endParaRPr lang="en-US" altLang="de-DE" sz="1200" dirty="0" smtClean="0">
              <a:solidFill>
                <a:prstClr val="black"/>
              </a:solidFill>
              <a:cs typeface="Arial" charset="0"/>
            </a:endParaRPr>
          </a:p>
          <a:p>
            <a:pPr algn="l" eaLnBrk="1" hangingPunct="1"/>
            <a:r>
              <a:rPr lang="ru-RU" altLang="de-DE" sz="1200" dirty="0" smtClean="0">
                <a:solidFill>
                  <a:prstClr val="black"/>
                </a:solidFill>
                <a:cs typeface="Arial" charset="0"/>
              </a:rPr>
              <a:t>Алюминиевая основа</a:t>
            </a:r>
            <a:endParaRPr lang="en-US" altLang="de-DE" sz="1200" dirty="0" smtClean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03" name="Gerade Verbindung mit Pfeil 102"/>
          <p:cNvCxnSpPr>
            <a:stCxn id="97" idx="0"/>
            <a:endCxn id="2072" idx="2"/>
          </p:cNvCxnSpPr>
          <p:nvPr/>
        </p:nvCxnSpPr>
        <p:spPr>
          <a:xfrm flipV="1">
            <a:off x="2124224" y="3226832"/>
            <a:ext cx="2255933" cy="14880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-1" y="6591152"/>
            <a:ext cx="56558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Снижает шум, уменьшая частоту резонанса</a:t>
            </a:r>
            <a:r>
              <a:rPr lang="en-US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По действию похожа на мягкий ролик заряда</a:t>
            </a:r>
            <a:r>
              <a:rPr lang="en-US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9" name="Textfeld 59"/>
          <p:cNvSpPr txBox="1">
            <a:spLocks noChangeArrowheads="1"/>
          </p:cNvSpPr>
          <p:nvPr/>
        </p:nvSpPr>
        <p:spPr bwMode="auto">
          <a:xfrm>
            <a:off x="3103732" y="630793"/>
            <a:ext cx="2461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de-DE" b="1" dirty="0">
                <a:solidFill>
                  <a:prstClr val="black"/>
                </a:solidFill>
                <a:cs typeface="Arial" charset="0"/>
              </a:rPr>
              <a:t>Шестерня</a:t>
            </a:r>
            <a:r>
              <a:rPr lang="en-US" altLang="de-DE" b="1" dirty="0">
                <a:solidFill>
                  <a:prstClr val="black"/>
                </a:solidFill>
                <a:cs typeface="Arial" charset="0"/>
              </a:rPr>
              <a:t>/</a:t>
            </a:r>
            <a:r>
              <a:rPr lang="ru-RU" altLang="de-DE" b="1" dirty="0">
                <a:solidFill>
                  <a:prstClr val="black"/>
                </a:solidFill>
                <a:cs typeface="Arial" charset="0"/>
              </a:rPr>
              <a:t>Заглушка</a:t>
            </a:r>
            <a:endParaRPr lang="en-US" altLang="de-DE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3990131" y="2341563"/>
            <a:ext cx="55578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e-DE" sz="1600">
              <a:solidFill>
                <a:srgbClr val="00660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4293675" y="2019920"/>
            <a:ext cx="5130469" cy="4721448"/>
            <a:chOff x="4293675" y="1875904"/>
            <a:chExt cx="5130469" cy="4721448"/>
          </a:xfrm>
        </p:grpSpPr>
        <p:pic>
          <p:nvPicPr>
            <p:cNvPr id="53" name="Picture 2" descr="C:\Users\vkappius\AppData\Local\Microsoft\Windows\Temporary Internet Files\Content.Outlook\FOPU1YPU\Chemical_Toner_3D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481" y="2911475"/>
              <a:ext cx="4030663" cy="267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6085631" y="6256040"/>
              <a:ext cx="2333625" cy="341312"/>
              <a:chOff x="1710" y="3594"/>
              <a:chExt cx="2359" cy="264"/>
            </a:xfrm>
          </p:grpSpPr>
          <p:sp>
            <p:nvSpPr>
              <p:cNvPr id="59" name="Line 9"/>
              <p:cNvSpPr>
                <a:spLocks noChangeShapeType="1"/>
              </p:cNvSpPr>
              <p:nvPr/>
            </p:nvSpPr>
            <p:spPr bwMode="auto">
              <a:xfrm>
                <a:off x="1710" y="3803"/>
                <a:ext cx="23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719" y="3748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4064" y="3744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/>
            </p:nvSpPr>
            <p:spPr bwMode="auto">
              <a:xfrm>
                <a:off x="2405" y="3594"/>
                <a:ext cx="93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&lt; 8 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Symbol" pitchFamily="18" charset="2"/>
                  </a:rPr>
                  <a:t>m</a:t>
                </a:r>
              </a:p>
            </p:txBody>
          </p:sp>
        </p:grpSp>
        <p:sp>
          <p:nvSpPr>
            <p:cNvPr id="69" name="Text Box 57"/>
            <p:cNvSpPr txBox="1">
              <a:spLocks noChangeArrowheads="1"/>
            </p:cNvSpPr>
            <p:nvPr/>
          </p:nvSpPr>
          <p:spPr bwMode="auto">
            <a:xfrm>
              <a:off x="5471150" y="5140820"/>
              <a:ext cx="1847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Line 58"/>
            <p:cNvSpPr>
              <a:spLocks noChangeShapeType="1"/>
            </p:cNvSpPr>
            <p:nvPr/>
          </p:nvSpPr>
          <p:spPr bwMode="auto">
            <a:xfrm flipV="1">
              <a:off x="5937183" y="4945062"/>
              <a:ext cx="1185085" cy="338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Text Box 55"/>
            <p:cNvSpPr txBox="1">
              <a:spLocks noChangeArrowheads="1"/>
            </p:cNvSpPr>
            <p:nvPr/>
          </p:nvSpPr>
          <p:spPr bwMode="auto">
            <a:xfrm>
              <a:off x="6049780" y="1875904"/>
              <a:ext cx="161473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400" b="1" dirty="0" smtClean="0"/>
                <a:t>Полимер</a:t>
              </a:r>
              <a:endParaRPr lang="en-US" sz="2400" b="1" dirty="0"/>
            </a:p>
            <a:p>
              <a:pPr algn="ctr">
                <a:defRPr/>
              </a:pPr>
              <a:r>
                <a:rPr lang="ru-RU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Основа тонера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 flipH="1">
              <a:off x="7985868" y="3107978"/>
              <a:ext cx="258540" cy="284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Text Box 85"/>
            <p:cNvSpPr txBox="1">
              <a:spLocks noChangeArrowheads="1"/>
            </p:cNvSpPr>
            <p:nvPr/>
          </p:nvSpPr>
          <p:spPr bwMode="auto">
            <a:xfrm>
              <a:off x="4293675" y="3635713"/>
              <a:ext cx="14269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 smtClean="0"/>
                <a:t>Воск</a:t>
              </a:r>
              <a:endParaRPr lang="en-US" sz="1600" b="1" dirty="0"/>
            </a:p>
            <a:p>
              <a:pPr algn="ctr">
                <a:defRPr/>
              </a:pPr>
              <a:r>
                <a:rPr lang="ru-RU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Закрепление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Line 79"/>
            <p:cNvSpPr>
              <a:spLocks noChangeShapeType="1"/>
            </p:cNvSpPr>
            <p:nvPr/>
          </p:nvSpPr>
          <p:spPr bwMode="auto">
            <a:xfrm>
              <a:off x="6026100" y="3070224"/>
              <a:ext cx="848519" cy="553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 Box 98"/>
            <p:cNvSpPr txBox="1">
              <a:spLocks noChangeArrowheads="1"/>
            </p:cNvSpPr>
            <p:nvPr/>
          </p:nvSpPr>
          <p:spPr bwMode="auto">
            <a:xfrm>
              <a:off x="7132226" y="2523777"/>
              <a:ext cx="19403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de-DE" sz="1600" dirty="0" smtClean="0"/>
                <a:t>Агент контроля заряда</a:t>
              </a:r>
              <a:endParaRPr lang="en-US" altLang="de-DE" sz="1600" dirty="0"/>
            </a:p>
          </p:txBody>
        </p:sp>
        <p:sp>
          <p:nvSpPr>
            <p:cNvPr id="76" name="Line 99"/>
            <p:cNvSpPr>
              <a:spLocks noChangeShapeType="1"/>
            </p:cNvSpPr>
            <p:nvPr/>
          </p:nvSpPr>
          <p:spPr bwMode="auto">
            <a:xfrm>
              <a:off x="6948264" y="2583929"/>
              <a:ext cx="343867" cy="916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5335383" y="3897313"/>
              <a:ext cx="15392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flipH="1" flipV="1">
              <a:off x="7985868" y="4945063"/>
              <a:ext cx="428441" cy="585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Text Box 98"/>
            <p:cNvSpPr txBox="1">
              <a:spLocks noChangeArrowheads="1"/>
            </p:cNvSpPr>
            <p:nvPr/>
          </p:nvSpPr>
          <p:spPr bwMode="auto">
            <a:xfrm>
              <a:off x="6524432" y="5530850"/>
              <a:ext cx="25481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de-DE" sz="1600" dirty="0" smtClean="0"/>
                <a:t>Внешняя оболочка частицы тонера</a:t>
              </a:r>
              <a:endParaRPr lang="en-US" altLang="de-DE" sz="1600" dirty="0"/>
            </a:p>
          </p:txBody>
        </p:sp>
        <p:sp>
          <p:nvSpPr>
            <p:cNvPr id="86" name="Text Box 98"/>
            <p:cNvSpPr txBox="1">
              <a:spLocks noChangeArrowheads="1"/>
            </p:cNvSpPr>
            <p:nvPr/>
          </p:nvSpPr>
          <p:spPr bwMode="auto">
            <a:xfrm>
              <a:off x="5315346" y="2705234"/>
              <a:ext cx="10342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de-DE" sz="1600" dirty="0" smtClean="0"/>
                <a:t>Пигмент</a:t>
              </a:r>
              <a:endParaRPr lang="en-US" altLang="de-DE" sz="1600" dirty="0"/>
            </a:p>
          </p:txBody>
        </p:sp>
      </p:grpSp>
      <p:pic>
        <p:nvPicPr>
          <p:cNvPr id="87" name="Picture 8" descr="toner_4_04"/>
          <p:cNvPicPr>
            <a:picLocks noChangeAspect="1" noChangeArrowheads="1"/>
          </p:cNvPicPr>
          <p:nvPr/>
        </p:nvPicPr>
        <p:blipFill rotWithShape="1">
          <a:blip r:embed="rId4"/>
          <a:srcRect l="11793" t="5337" r="40370" b="39291"/>
          <a:stretch/>
        </p:blipFill>
        <p:spPr bwMode="auto">
          <a:xfrm>
            <a:off x="7375843" y="1180306"/>
            <a:ext cx="1623924" cy="130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Line 58"/>
          <p:cNvSpPr>
            <a:spLocks noChangeShapeType="1"/>
          </p:cNvSpPr>
          <p:nvPr/>
        </p:nvSpPr>
        <p:spPr bwMode="auto">
          <a:xfrm flipV="1">
            <a:off x="5948363" y="4903339"/>
            <a:ext cx="251560" cy="523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" name="Text Box 98"/>
          <p:cNvSpPr txBox="1">
            <a:spLocks noChangeArrowheads="1"/>
          </p:cNvSpPr>
          <p:nvPr/>
        </p:nvSpPr>
        <p:spPr bwMode="auto">
          <a:xfrm>
            <a:off x="4140944" y="4702443"/>
            <a:ext cx="2144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de-DE" sz="1600" dirty="0" smtClean="0"/>
              <a:t>Добавки</a:t>
            </a:r>
            <a:r>
              <a:rPr lang="en-US" altLang="de-DE" sz="1600" dirty="0" smtClean="0"/>
              <a:t> </a:t>
            </a:r>
            <a:endParaRPr lang="en-US" altLang="de-DE" sz="1600" dirty="0" smtClean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de-DE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Очистка </a:t>
            </a:r>
            <a:r>
              <a:rPr lang="ru-RU" altLang="de-DE" sz="16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фотовала</a:t>
            </a:r>
            <a:r>
              <a:rPr lang="ru-RU" altLang="de-DE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текучесть, трибоэлектрический заряд, хранение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9392"/>
            <a:ext cx="8240588" cy="967387"/>
          </a:xfrm>
        </p:spPr>
        <p:txBody>
          <a:bodyPr/>
          <a:lstStyle/>
          <a:p>
            <a:r>
              <a:rPr lang="ru-RU" spc="-60" dirty="0" smtClean="0"/>
              <a:t>Подобранные друг к другу компоненты и тонер высокого уровня обеспечивают устойчивое качество</a:t>
            </a:r>
            <a:endParaRPr lang="en-US" spc="-6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DELACAMP your global Partner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813337610"/>
              </p:ext>
            </p:extLst>
          </p:nvPr>
        </p:nvGraphicFramePr>
        <p:xfrm>
          <a:off x="1524000" y="1397000"/>
          <a:ext cx="7512496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erade Verbindung 27"/>
          <p:cNvCxnSpPr/>
          <p:nvPr/>
        </p:nvCxnSpPr>
        <p:spPr>
          <a:xfrm>
            <a:off x="179512" y="4869160"/>
            <a:ext cx="8352928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-76032" y="4869160"/>
            <a:ext cx="181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Возможные проблемы с качеством и законом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>
          <a:xfrm>
            <a:off x="179512" y="3501008"/>
            <a:ext cx="6768752" cy="0"/>
          </a:xfrm>
          <a:prstGeom prst="line">
            <a:avLst/>
          </a:prstGeom>
          <a:ln w="1905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241498" y="2915652"/>
            <a:ext cx="265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Первый шаг к качеству</a:t>
            </a:r>
            <a:endParaRPr lang="de-DE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3" name="Gerade Verbindung 32"/>
          <p:cNvCxnSpPr/>
          <p:nvPr/>
        </p:nvCxnSpPr>
        <p:spPr>
          <a:xfrm>
            <a:off x="241498" y="2788940"/>
            <a:ext cx="6192688" cy="8012"/>
          </a:xfrm>
          <a:prstGeom prst="line">
            <a:avLst/>
          </a:prstGeom>
          <a:ln w="19050">
            <a:solidFill>
              <a:srgbClr val="FFC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241498" y="3585790"/>
            <a:ext cx="24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Низкое качество, портящее репутацию совместимого рынка</a:t>
            </a:r>
            <a:endParaRPr lang="de-DE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Gerade Verbindung 36"/>
          <p:cNvCxnSpPr/>
          <p:nvPr/>
        </p:nvCxnSpPr>
        <p:spPr>
          <a:xfrm>
            <a:off x="183709" y="2073821"/>
            <a:ext cx="5616624" cy="0"/>
          </a:xfrm>
          <a:prstGeom prst="line">
            <a:avLst/>
          </a:prstGeom>
          <a:ln w="19050">
            <a:solidFill>
              <a:srgbClr val="6699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235145" y="2123564"/>
            <a:ext cx="3400752" cy="66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Высочайшее качество на совместимом рынке</a:t>
            </a:r>
            <a:endParaRPr lang="de-DE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41498" y="1556792"/>
            <a:ext cx="4411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Высочайшее качество по определению</a:t>
            </a:r>
            <a:endParaRPr lang="de-DE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Geschweifte Klammer rechts 25"/>
          <p:cNvSpPr/>
          <p:nvPr/>
        </p:nvSpPr>
        <p:spPr>
          <a:xfrm rot="19079251">
            <a:off x="5838875" y="990516"/>
            <a:ext cx="720080" cy="1695275"/>
          </a:xfrm>
          <a:prstGeom prst="rightBrace">
            <a:avLst>
              <a:gd name="adj1" fmla="val 8333"/>
              <a:gd name="adj2" fmla="val 50383"/>
            </a:avLst>
          </a:prstGeom>
          <a:ln w="222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6516216" y="1412776"/>
            <a:ext cx="20882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При восстановлении и заправке картриджей вы контролируете высокое качество компонентов и тонера на входе</a:t>
            </a:r>
            <a:r>
              <a:rPr lang="en-US" sz="1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</a:t>
            </a:r>
            <a:endParaRPr lang="en-US" sz="12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1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  <a:endParaRPr lang="en-US" sz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958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chtungspfeil 2"/>
          <p:cNvSpPr/>
          <p:nvPr/>
        </p:nvSpPr>
        <p:spPr>
          <a:xfrm>
            <a:off x="234009" y="4869160"/>
            <a:ext cx="8586464" cy="57668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</a:rPr>
              <a:t>Появление </a:t>
            </a:r>
            <a:r>
              <a:rPr lang="de-DE" dirty="0" smtClean="0">
                <a:solidFill>
                  <a:srgbClr val="000000"/>
                </a:solidFill>
              </a:rPr>
              <a:t>OEM </a:t>
            </a:r>
            <a:r>
              <a:rPr lang="ru-RU" dirty="0" smtClean="0">
                <a:solidFill>
                  <a:srgbClr val="000000"/>
                </a:solidFill>
              </a:rPr>
              <a:t>картриджа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" name="Richtungspfeil 32"/>
          <p:cNvSpPr/>
          <p:nvPr/>
        </p:nvSpPr>
        <p:spPr>
          <a:xfrm>
            <a:off x="1689647" y="4148460"/>
            <a:ext cx="6698777" cy="576684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FF"/>
                </a:solidFill>
              </a:rPr>
              <a:t>Появление «клона»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956376" cy="908049"/>
          </a:xfrm>
        </p:spPr>
        <p:txBody>
          <a:bodyPr/>
          <a:lstStyle/>
          <a:p>
            <a:r>
              <a:rPr lang="ru-RU" sz="2000" dirty="0" smtClean="0"/>
              <a:t>Индустрия подлинного восстановления проигрывает во времени из-за вопросов доступности «пустышек», а также качественного тонера и компонентов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2CA2-2A87-4C84-B852-0BD3E3D89C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5/14/2015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DELACAMP your global Partner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47AE3-D2DC-43C0-8DA9-411A90FFDB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" name="Grafik 3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mit Pfeil 12"/>
          <p:cNvCxnSpPr/>
          <p:nvPr/>
        </p:nvCxnSpPr>
        <p:spPr>
          <a:xfrm>
            <a:off x="251520" y="5589240"/>
            <a:ext cx="86409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820472" y="5517232"/>
            <a:ext cx="24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" name="Richtungspfeil 31"/>
          <p:cNvSpPr/>
          <p:nvPr/>
        </p:nvSpPr>
        <p:spPr>
          <a:xfrm>
            <a:off x="3921645" y="3428380"/>
            <a:ext cx="5222355" cy="576684"/>
          </a:xfrm>
          <a:prstGeom prst="homePlate">
            <a:avLst/>
          </a:prstGeom>
          <a:solidFill>
            <a:srgbClr val="A9D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</a:rPr>
              <a:t>Появление подлинно восстановленного картриджа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9" name="Geschweifte Klammer rechts 18"/>
          <p:cNvSpPr/>
          <p:nvPr/>
        </p:nvSpPr>
        <p:spPr>
          <a:xfrm rot="16200000">
            <a:off x="719572" y="3753036"/>
            <a:ext cx="504057" cy="1440159"/>
          </a:xfrm>
          <a:prstGeom prst="rightBrace">
            <a:avLst>
              <a:gd name="adj1" fmla="val 22677"/>
              <a:gd name="adj2" fmla="val 4933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4" name="Geschweifte Klammer rechts 33"/>
          <p:cNvSpPr/>
          <p:nvPr/>
        </p:nvSpPr>
        <p:spPr>
          <a:xfrm rot="16200000">
            <a:off x="2554932" y="2638350"/>
            <a:ext cx="504057" cy="2229371"/>
          </a:xfrm>
          <a:prstGeom prst="rightBrace">
            <a:avLst>
              <a:gd name="adj1" fmla="val 22677"/>
              <a:gd name="adj2" fmla="val 4933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5" name="Geschweifte Klammer rechts 34"/>
          <p:cNvSpPr/>
          <p:nvPr/>
        </p:nvSpPr>
        <p:spPr>
          <a:xfrm rot="16200000">
            <a:off x="1828080" y="901104"/>
            <a:ext cx="504057" cy="3687638"/>
          </a:xfrm>
          <a:prstGeom prst="rightBrace">
            <a:avLst>
              <a:gd name="adj1" fmla="val 22677"/>
              <a:gd name="adj2" fmla="val 49339"/>
            </a:avLst>
          </a:prstGeom>
          <a:ln w="254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22" name="Gerade Verbindung 21"/>
          <p:cNvCxnSpPr>
            <a:endCxn id="37" idx="0"/>
          </p:cNvCxnSpPr>
          <p:nvPr/>
        </p:nvCxnSpPr>
        <p:spPr>
          <a:xfrm flipH="1" flipV="1">
            <a:off x="234006" y="2060848"/>
            <a:ext cx="2283" cy="352839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eschweifte Klammer rechts 36"/>
          <p:cNvSpPr/>
          <p:nvPr/>
        </p:nvSpPr>
        <p:spPr>
          <a:xfrm rot="16200000">
            <a:off x="4436974" y="-2646178"/>
            <a:ext cx="504057" cy="8909994"/>
          </a:xfrm>
          <a:prstGeom prst="rightBrace">
            <a:avLst>
              <a:gd name="adj1" fmla="val 22677"/>
              <a:gd name="adj2" fmla="val 49339"/>
            </a:avLst>
          </a:prstGeom>
          <a:ln w="254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26" y="3502749"/>
            <a:ext cx="1400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Монополия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OEM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300882" y="2854675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50" dirty="0" smtClean="0">
                <a:solidFill>
                  <a:srgbClr val="000000"/>
                </a:solidFill>
              </a:rPr>
              <a:t>Монополия «клонов» н</a:t>
            </a:r>
            <a:r>
              <a:rPr lang="ru-RU" dirty="0" smtClean="0">
                <a:solidFill>
                  <a:srgbClr val="000000"/>
                </a:solidFill>
              </a:rPr>
              <a:t>а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 совместимом рынке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44" name="Gerade Verbindung 43"/>
          <p:cNvCxnSpPr>
            <a:endCxn id="34" idx="0"/>
          </p:cNvCxnSpPr>
          <p:nvPr/>
        </p:nvCxnSpPr>
        <p:spPr>
          <a:xfrm flipH="1" flipV="1">
            <a:off x="1692275" y="4005064"/>
            <a:ext cx="5406" cy="15841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endCxn id="35" idx="2"/>
          </p:cNvCxnSpPr>
          <p:nvPr/>
        </p:nvCxnSpPr>
        <p:spPr>
          <a:xfrm flipH="1" flipV="1">
            <a:off x="3923928" y="2996952"/>
            <a:ext cx="5406" cy="2539544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827584" y="184656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Битва за долю рынка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OEM vs. </a:t>
            </a:r>
            <a:r>
              <a:rPr lang="ru-RU" dirty="0" smtClean="0">
                <a:solidFill>
                  <a:srgbClr val="000000"/>
                </a:solidFill>
              </a:rPr>
              <a:t>«клоны»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564020" y="980728"/>
            <a:ext cx="581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Битва за долю рынка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OEM vs. </a:t>
            </a:r>
            <a:r>
              <a:rPr lang="ru-RU" dirty="0" smtClean="0">
                <a:solidFill>
                  <a:srgbClr val="000000"/>
                </a:solidFill>
              </a:rPr>
              <a:t>«клоны»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vs. </a:t>
            </a:r>
            <a:r>
              <a:rPr lang="ru-RU" dirty="0" smtClean="0">
                <a:solidFill>
                  <a:srgbClr val="000000"/>
                </a:solidFill>
              </a:rPr>
              <a:t>подлинное восстановление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79797" y="3900117"/>
            <a:ext cx="2249537" cy="2462213"/>
          </a:xfrm>
          <a:prstGeom prst="rect">
            <a:avLst/>
          </a:prstGeom>
          <a:solidFill>
            <a:srgbClr val="CC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NB: </a:t>
            </a:r>
            <a:r>
              <a:rPr lang="ru-RU" b="1" dirty="0" smtClean="0">
                <a:solidFill>
                  <a:srgbClr val="0070C0"/>
                </a:solidFill>
              </a:rPr>
              <a:t>уровень цен на совместимую продукцию часто определяется на этом этапе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И, к сожалению, обычно отсчет идет от нижней границы, а не от цены</a:t>
            </a:r>
            <a:r>
              <a:rPr lang="en-US" sz="1600" b="1" dirty="0" smtClean="0">
                <a:solidFill>
                  <a:srgbClr val="0070C0"/>
                </a:solidFill>
              </a:rPr>
              <a:t> OEM...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21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4150</TotalTime>
  <Words>784</Words>
  <Application>Microsoft Office PowerPoint</Application>
  <PresentationFormat>Экран (4:3)</PresentationFormat>
  <Paragraphs>122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Standarddesign</vt:lpstr>
      <vt:lpstr>Larissa-Design</vt:lpstr>
      <vt:lpstr>Качество отпечатка – вопрос подбора и совместимости компонентов  Москва, Май 2015</vt:lpstr>
      <vt:lpstr>Кто такие DELACAMP?</vt:lpstr>
      <vt:lpstr>В каком положении сейчас индустрия?</vt:lpstr>
      <vt:lpstr>Если вы хотите получить качественный продукт и при этом сэкономить . . .</vt:lpstr>
      <vt:lpstr>Устройство лазерного картриджа сложно назвать примитивным</vt:lpstr>
      <vt:lpstr>Лазерный картридж – это система подобранных друг к другу компонентов</vt:lpstr>
      <vt:lpstr>Презентация PowerPoint</vt:lpstr>
      <vt:lpstr>Подобранные друг к другу компоненты и тонер высокого уровня обеспечивают устойчивое качество</vt:lpstr>
      <vt:lpstr>Индустрия подлинного восстановления проигрывает во времени из-за вопросов доступности «пустышек», а также качественного тонера и компонентов</vt:lpstr>
      <vt:lpstr>Истинная стоимость владения картриджем имеет несколько составляющих</vt:lpstr>
    </vt:vector>
  </TitlesOfParts>
  <Company>DELACAMP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vkappius</dc:creator>
  <cp:lastModifiedBy>Alex</cp:lastModifiedBy>
  <cp:revision>438</cp:revision>
  <cp:lastPrinted>2014-01-07T15:44:25Z</cp:lastPrinted>
  <dcterms:created xsi:type="dcterms:W3CDTF">2007-03-12T11:51:45Z</dcterms:created>
  <dcterms:modified xsi:type="dcterms:W3CDTF">2015-05-15T15:14:24Z</dcterms:modified>
</cp:coreProperties>
</file>