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7"/>
  </p:notesMasterIdLst>
  <p:sldIdLst>
    <p:sldId id="267" r:id="rId2"/>
    <p:sldId id="260" r:id="rId3"/>
    <p:sldId id="261" r:id="rId4"/>
    <p:sldId id="256" r:id="rId5"/>
    <p:sldId id="257" r:id="rId6"/>
    <p:sldId id="258" r:id="rId7"/>
    <p:sldId id="259" r:id="rId8"/>
    <p:sldId id="266" r:id="rId9"/>
    <p:sldId id="263" r:id="rId10"/>
    <p:sldId id="262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1pPr>
    <a:lvl2pPr marL="595313" indent="-1381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2pPr>
    <a:lvl3pPr marL="1192213" indent="-2778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3pPr>
    <a:lvl4pPr marL="1789113" indent="-41751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4pPr>
    <a:lvl5pPr marL="2384425" indent="-55562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4C916-AB09-4877-A808-3BA9357D64C1}" type="doc">
      <dgm:prSet loTypeId="urn:microsoft.com/office/officeart/2005/8/layout/radial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6116A38-A781-402C-A024-A3123AC4A9D5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Chemical toner production is a wet process utilising water and surfactant</a:t>
          </a:r>
        </a:p>
      </dgm:t>
    </dgm:pt>
    <dgm:pt modelId="{8A84E5B0-674E-4DB7-BC8D-442320147BF0}" type="parTrans" cxnId="{EB735BE0-2C27-4889-91AF-96F8DD31F1EB}">
      <dgm:prSet/>
      <dgm:spPr/>
      <dgm:t>
        <a:bodyPr/>
        <a:lstStyle/>
        <a:p>
          <a:endParaRPr lang="en-GB"/>
        </a:p>
      </dgm:t>
    </dgm:pt>
    <dgm:pt modelId="{4A031458-BBCE-47C7-94F1-5752ED6BDE07}" type="sibTrans" cxnId="{EB735BE0-2C27-4889-91AF-96F8DD31F1EB}">
      <dgm:prSet/>
      <dgm:spPr/>
      <dgm:t>
        <a:bodyPr/>
        <a:lstStyle/>
        <a:p>
          <a:endParaRPr lang="en-GB"/>
        </a:p>
      </dgm:t>
    </dgm:pt>
    <dgm:pt modelId="{2C6B515E-1635-47CE-BDE1-78C3C89FF8B9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Residual surfactant from the drying process will affect charge stability</a:t>
          </a:r>
        </a:p>
      </dgm:t>
    </dgm:pt>
    <dgm:pt modelId="{27E2C2E6-2260-4741-90C0-F1A4FE9184E7}" type="parTrans" cxnId="{F4C7DCC7-68AE-4758-9607-77F9257F265F}">
      <dgm:prSet/>
      <dgm:spPr/>
      <dgm:t>
        <a:bodyPr/>
        <a:lstStyle/>
        <a:p>
          <a:endParaRPr lang="en-GB"/>
        </a:p>
      </dgm:t>
    </dgm:pt>
    <dgm:pt modelId="{B48109F6-9E4A-4247-B24B-E812A62D4E70}" type="sibTrans" cxnId="{F4C7DCC7-68AE-4758-9607-77F9257F265F}">
      <dgm:prSet/>
      <dgm:spPr/>
      <dgm:t>
        <a:bodyPr/>
        <a:lstStyle/>
        <a:p>
          <a:endParaRPr lang="en-GB"/>
        </a:p>
      </dgm:t>
    </dgm:pt>
    <dgm:pt modelId="{DF905EB9-4B0D-48AB-B519-469D34217BFA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Residual surfactant can lead to lot variations</a:t>
          </a:r>
        </a:p>
      </dgm:t>
    </dgm:pt>
    <dgm:pt modelId="{1C72952F-1780-4A62-ABD8-8025A3CD3498}" type="parTrans" cxnId="{44E76FAB-A7CA-43A8-9932-457054D9A28F}">
      <dgm:prSet/>
      <dgm:spPr/>
      <dgm:t>
        <a:bodyPr/>
        <a:lstStyle/>
        <a:p>
          <a:endParaRPr lang="en-GB"/>
        </a:p>
      </dgm:t>
    </dgm:pt>
    <dgm:pt modelId="{229C2464-E963-4413-BCDA-DF2499AE1837}" type="sibTrans" cxnId="{44E76FAB-A7CA-43A8-9932-457054D9A28F}">
      <dgm:prSet/>
      <dgm:spPr/>
      <dgm:t>
        <a:bodyPr/>
        <a:lstStyle/>
        <a:p>
          <a:endParaRPr lang="en-GB"/>
        </a:p>
      </dgm:t>
    </dgm:pt>
    <dgm:pt modelId="{4AB83C0D-4A06-4A27-B707-73CEDD1E6D4E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Rounder particle shape and better size distribution</a:t>
          </a:r>
        </a:p>
      </dgm:t>
    </dgm:pt>
    <dgm:pt modelId="{BEDDED80-CE7E-45D7-A09B-7A494B175A3C}" type="parTrans" cxnId="{26C6F020-673A-4E18-B019-1E44205A203A}">
      <dgm:prSet/>
      <dgm:spPr/>
      <dgm:t>
        <a:bodyPr/>
        <a:lstStyle/>
        <a:p>
          <a:endParaRPr lang="en-GB"/>
        </a:p>
      </dgm:t>
    </dgm:pt>
    <dgm:pt modelId="{6273F97B-E912-4CC9-AF02-119E721E0722}" type="sibTrans" cxnId="{26C6F020-673A-4E18-B019-1E44205A203A}">
      <dgm:prSet/>
      <dgm:spPr/>
      <dgm:t>
        <a:bodyPr/>
        <a:lstStyle/>
        <a:p>
          <a:endParaRPr lang="en-GB"/>
        </a:p>
      </dgm:t>
    </dgm:pt>
    <dgm:pt modelId="{D1611025-5748-41EF-B5C2-358FA623F1B5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Production failures cannot be reworked which increases cost greatly</a:t>
          </a:r>
        </a:p>
      </dgm:t>
    </dgm:pt>
    <dgm:pt modelId="{2D24769E-09CF-4885-8ABC-603346FC2B7A}" type="parTrans" cxnId="{6EE2E637-1DF5-4D4A-A7D5-DEBEBF32A0F3}">
      <dgm:prSet/>
      <dgm:spPr/>
      <dgm:t>
        <a:bodyPr/>
        <a:lstStyle/>
        <a:p>
          <a:endParaRPr lang="en-GB"/>
        </a:p>
      </dgm:t>
    </dgm:pt>
    <dgm:pt modelId="{C379A935-58C7-4B8F-9DF1-761BA85217C2}" type="sibTrans" cxnId="{6EE2E637-1DF5-4D4A-A7D5-DEBEBF32A0F3}">
      <dgm:prSet/>
      <dgm:spPr/>
      <dgm:t>
        <a:bodyPr/>
        <a:lstStyle/>
        <a:p>
          <a:endParaRPr lang="en-GB"/>
        </a:p>
      </dgm:t>
    </dgm:pt>
    <dgm:pt modelId="{004E62F9-ACF9-44AA-A904-B647629EB9F0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Not as robust on worn components</a:t>
          </a:r>
        </a:p>
      </dgm:t>
    </dgm:pt>
    <dgm:pt modelId="{0634A996-63AA-4CC0-B20A-C72E218E8F1F}" type="parTrans" cxnId="{01C0BF28-628A-478F-ADF3-161A09936482}">
      <dgm:prSet/>
      <dgm:spPr/>
      <dgm:t>
        <a:bodyPr/>
        <a:lstStyle/>
        <a:p>
          <a:endParaRPr lang="en-GB"/>
        </a:p>
      </dgm:t>
    </dgm:pt>
    <dgm:pt modelId="{D16E2CC1-28D9-4158-A681-1740899C2B74}" type="sibTrans" cxnId="{01C0BF28-628A-478F-ADF3-161A09936482}">
      <dgm:prSet/>
      <dgm:spPr/>
      <dgm:t>
        <a:bodyPr/>
        <a:lstStyle/>
        <a:p>
          <a:endParaRPr lang="en-GB"/>
        </a:p>
      </dgm:t>
    </dgm:pt>
    <dgm:pt modelId="{6544D923-131F-49EE-AD98-B04971F7BD4F}" type="pres">
      <dgm:prSet presAssocID="{5364C916-AB09-4877-A808-3BA9357D64C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C315494-02C3-4966-9055-4051705BABE8}" type="pres">
      <dgm:prSet presAssocID="{5364C916-AB09-4877-A808-3BA9357D64C1}" presName="cycle" presStyleCnt="0"/>
      <dgm:spPr/>
    </dgm:pt>
    <dgm:pt modelId="{602EAC58-5CF5-4A5A-8361-73299D9E2421}" type="pres">
      <dgm:prSet presAssocID="{5364C916-AB09-4877-A808-3BA9357D64C1}" presName="centerShape" presStyleCnt="0"/>
      <dgm:spPr/>
    </dgm:pt>
    <dgm:pt modelId="{3A8CA703-D3F0-4C7D-8B31-A129B2CCC08F}" type="pres">
      <dgm:prSet presAssocID="{5364C916-AB09-4877-A808-3BA9357D64C1}" presName="connSite" presStyleLbl="node1" presStyleIdx="0" presStyleCnt="7"/>
      <dgm:spPr/>
    </dgm:pt>
    <dgm:pt modelId="{03F24B32-397B-459C-A1D5-0B2B325B2956}" type="pres">
      <dgm:prSet presAssocID="{5364C916-AB09-4877-A808-3BA9357D64C1}" presName="visible" presStyleLbl="node1" presStyleIdx="0" presStyleCnt="7" custAng="5400000" custLinFactNeighborX="13788" custLinFactNeighborY="-3269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D059A898-3FC6-458D-B141-693C230AD1A9}" type="pres">
      <dgm:prSet presAssocID="{8A84E5B0-674E-4DB7-BC8D-442320147BF0}" presName="Name25" presStyleLbl="parChTrans1D1" presStyleIdx="0" presStyleCnt="6"/>
      <dgm:spPr/>
    </dgm:pt>
    <dgm:pt modelId="{2FAB2F75-D5FC-4782-9914-4D6A350A6D5E}" type="pres">
      <dgm:prSet presAssocID="{76116A38-A781-402C-A024-A3123AC4A9D5}" presName="node" presStyleCnt="0"/>
      <dgm:spPr/>
    </dgm:pt>
    <dgm:pt modelId="{CD32823D-56C9-412E-A3F4-20569C9A8486}" type="pres">
      <dgm:prSet presAssocID="{76116A38-A781-402C-A024-A3123AC4A9D5}" presName="parentNode" presStyleLbl="node1" presStyleIdx="1" presStyleCnt="7" custScaleX="303328" custScaleY="180182" custLinFactX="-200000" custLinFactNeighborX="-230300" custLinFactNeighborY="70189">
        <dgm:presLayoutVars>
          <dgm:chMax val="1"/>
          <dgm:bulletEnabled val="1"/>
        </dgm:presLayoutVars>
      </dgm:prSet>
      <dgm:spPr/>
    </dgm:pt>
    <dgm:pt modelId="{6CB6C7E5-1378-46AD-AE88-7CFB1953E175}" type="pres">
      <dgm:prSet presAssocID="{76116A38-A781-402C-A024-A3123AC4A9D5}" presName="childNode" presStyleLbl="revTx" presStyleIdx="0" presStyleCnt="0">
        <dgm:presLayoutVars>
          <dgm:bulletEnabled val="1"/>
        </dgm:presLayoutVars>
      </dgm:prSet>
      <dgm:spPr/>
    </dgm:pt>
    <dgm:pt modelId="{D96DC3CE-00EF-44B2-8CAA-354C8DBE3823}" type="pres">
      <dgm:prSet presAssocID="{27E2C2E6-2260-4741-90C0-F1A4FE9184E7}" presName="Name25" presStyleLbl="parChTrans1D1" presStyleIdx="1" presStyleCnt="6"/>
      <dgm:spPr/>
    </dgm:pt>
    <dgm:pt modelId="{5939FF9A-A76B-48F1-B967-03DBBF2F6D85}" type="pres">
      <dgm:prSet presAssocID="{2C6B515E-1635-47CE-BDE1-78C3C89FF8B9}" presName="node" presStyleCnt="0"/>
      <dgm:spPr/>
    </dgm:pt>
    <dgm:pt modelId="{78F77998-7E9B-47DB-A450-4D1BEB1156F9}" type="pres">
      <dgm:prSet presAssocID="{2C6B515E-1635-47CE-BDE1-78C3C89FF8B9}" presName="parentNode" presStyleLbl="node1" presStyleIdx="2" presStyleCnt="7" custScaleX="294590" custScaleY="170213" custLinFactNeighborX="-72351" custLinFactNeighborY="-58034">
        <dgm:presLayoutVars>
          <dgm:chMax val="1"/>
          <dgm:bulletEnabled val="1"/>
        </dgm:presLayoutVars>
      </dgm:prSet>
      <dgm:spPr/>
    </dgm:pt>
    <dgm:pt modelId="{6F524FC1-5865-4BA0-A6B3-BF75C3715818}" type="pres">
      <dgm:prSet presAssocID="{2C6B515E-1635-47CE-BDE1-78C3C89FF8B9}" presName="childNode" presStyleLbl="revTx" presStyleIdx="0" presStyleCnt="0">
        <dgm:presLayoutVars>
          <dgm:bulletEnabled val="1"/>
        </dgm:presLayoutVars>
      </dgm:prSet>
      <dgm:spPr/>
    </dgm:pt>
    <dgm:pt modelId="{D6388BE9-A93C-4339-9F0E-FA3296FA6BBA}" type="pres">
      <dgm:prSet presAssocID="{1C72952F-1780-4A62-ABD8-8025A3CD3498}" presName="Name25" presStyleLbl="parChTrans1D1" presStyleIdx="2" presStyleCnt="6"/>
      <dgm:spPr/>
    </dgm:pt>
    <dgm:pt modelId="{05FEF2EB-02C4-46C8-A760-61CA68BF0E83}" type="pres">
      <dgm:prSet presAssocID="{DF905EB9-4B0D-48AB-B519-469D34217BFA}" presName="node" presStyleCnt="0"/>
      <dgm:spPr/>
    </dgm:pt>
    <dgm:pt modelId="{C04B0837-2129-4BC2-9907-0BB55E2DA35F}" type="pres">
      <dgm:prSet presAssocID="{DF905EB9-4B0D-48AB-B519-469D34217BFA}" presName="parentNode" presStyleLbl="node1" presStyleIdx="3" presStyleCnt="7" custScaleX="257200" custScaleY="137910" custLinFactX="100000" custLinFactY="-28938" custLinFactNeighborX="117233" custLinFactNeighborY="-100000">
        <dgm:presLayoutVars>
          <dgm:chMax val="1"/>
          <dgm:bulletEnabled val="1"/>
        </dgm:presLayoutVars>
      </dgm:prSet>
      <dgm:spPr/>
    </dgm:pt>
    <dgm:pt modelId="{3C42AB77-A97F-4D53-9013-5FD57C9A4545}" type="pres">
      <dgm:prSet presAssocID="{DF905EB9-4B0D-48AB-B519-469D34217BFA}" presName="childNode" presStyleLbl="revTx" presStyleIdx="0" presStyleCnt="0">
        <dgm:presLayoutVars>
          <dgm:bulletEnabled val="1"/>
        </dgm:presLayoutVars>
      </dgm:prSet>
      <dgm:spPr/>
    </dgm:pt>
    <dgm:pt modelId="{721942D6-F4BB-4C55-BEB5-2D21FA94C1C7}" type="pres">
      <dgm:prSet presAssocID="{BEDDED80-CE7E-45D7-A09B-7A494B175A3C}" presName="Name25" presStyleLbl="parChTrans1D1" presStyleIdx="3" presStyleCnt="6"/>
      <dgm:spPr/>
    </dgm:pt>
    <dgm:pt modelId="{71907D98-FFAF-4500-BC7D-19719127E9A7}" type="pres">
      <dgm:prSet presAssocID="{4AB83C0D-4A06-4A27-B707-73CEDD1E6D4E}" presName="node" presStyleCnt="0"/>
      <dgm:spPr/>
    </dgm:pt>
    <dgm:pt modelId="{28F94ABC-7ED3-4596-A8F2-D25376C470AC}" type="pres">
      <dgm:prSet presAssocID="{4AB83C0D-4A06-4A27-B707-73CEDD1E6D4E}" presName="parentNode" presStyleLbl="node1" presStyleIdx="4" presStyleCnt="7" custScaleX="257200" custScaleY="133429" custLinFactX="100000" custLinFactNeighborX="140063" custLinFactNeighborY="60880">
        <dgm:presLayoutVars>
          <dgm:chMax val="1"/>
          <dgm:bulletEnabled val="1"/>
        </dgm:presLayoutVars>
      </dgm:prSet>
      <dgm:spPr/>
    </dgm:pt>
    <dgm:pt modelId="{582DEABB-D4F0-448D-8776-688CC3A60594}" type="pres">
      <dgm:prSet presAssocID="{4AB83C0D-4A06-4A27-B707-73CEDD1E6D4E}" presName="childNode" presStyleLbl="revTx" presStyleIdx="0" presStyleCnt="0">
        <dgm:presLayoutVars>
          <dgm:bulletEnabled val="1"/>
        </dgm:presLayoutVars>
      </dgm:prSet>
      <dgm:spPr/>
    </dgm:pt>
    <dgm:pt modelId="{8B35D040-29C0-4601-93A2-B86527FB53D6}" type="pres">
      <dgm:prSet presAssocID="{2D24769E-09CF-4885-8ABC-603346FC2B7A}" presName="Name25" presStyleLbl="parChTrans1D1" presStyleIdx="4" presStyleCnt="6"/>
      <dgm:spPr/>
    </dgm:pt>
    <dgm:pt modelId="{08B3ED75-739A-44BE-9513-F9375D735AB1}" type="pres">
      <dgm:prSet presAssocID="{D1611025-5748-41EF-B5C2-358FA623F1B5}" presName="node" presStyleCnt="0"/>
      <dgm:spPr/>
    </dgm:pt>
    <dgm:pt modelId="{E80D8A06-C8E0-424C-BE8E-5A0D7BD5E4BA}" type="pres">
      <dgm:prSet presAssocID="{D1611025-5748-41EF-B5C2-358FA623F1B5}" presName="parentNode" presStyleLbl="node1" presStyleIdx="5" presStyleCnt="7" custScaleX="341865" custScaleY="181561" custLinFactNeighborX="-94652" custLinFactNeighborY="38156">
        <dgm:presLayoutVars>
          <dgm:chMax val="1"/>
          <dgm:bulletEnabled val="1"/>
        </dgm:presLayoutVars>
      </dgm:prSet>
      <dgm:spPr/>
    </dgm:pt>
    <dgm:pt modelId="{DEB530EF-1703-46C0-BBDD-C87BE5185A7A}" type="pres">
      <dgm:prSet presAssocID="{D1611025-5748-41EF-B5C2-358FA623F1B5}" presName="childNode" presStyleLbl="revTx" presStyleIdx="0" presStyleCnt="0">
        <dgm:presLayoutVars>
          <dgm:bulletEnabled val="1"/>
        </dgm:presLayoutVars>
      </dgm:prSet>
      <dgm:spPr/>
    </dgm:pt>
    <dgm:pt modelId="{88AE3335-3F25-4404-A80B-AE601850CBDF}" type="pres">
      <dgm:prSet presAssocID="{0634A996-63AA-4CC0-B20A-C72E218E8F1F}" presName="Name25" presStyleLbl="parChTrans1D1" presStyleIdx="5" presStyleCnt="6"/>
      <dgm:spPr/>
    </dgm:pt>
    <dgm:pt modelId="{7203D9C9-060C-4C62-AF50-3CF62B337D24}" type="pres">
      <dgm:prSet presAssocID="{004E62F9-ACF9-44AA-A904-B647629EB9F0}" presName="node" presStyleCnt="0"/>
      <dgm:spPr/>
    </dgm:pt>
    <dgm:pt modelId="{F2E9BA47-900F-4382-8F29-7EEA2FE6E004}" type="pres">
      <dgm:prSet presAssocID="{004E62F9-ACF9-44AA-A904-B647629EB9F0}" presName="parentNode" presStyleLbl="node1" presStyleIdx="6" presStyleCnt="7" custScaleX="257200" custScaleY="118983" custLinFactX="-205749" custLinFactY="-100000" custLinFactNeighborX="-300000" custLinFactNeighborY="-166353">
        <dgm:presLayoutVars>
          <dgm:chMax val="1"/>
          <dgm:bulletEnabled val="1"/>
        </dgm:presLayoutVars>
      </dgm:prSet>
      <dgm:spPr/>
    </dgm:pt>
    <dgm:pt modelId="{8945A881-225A-4C79-A2A0-2B34936A0D77}" type="pres">
      <dgm:prSet presAssocID="{004E62F9-ACF9-44AA-A904-B647629EB9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EDDC400-399F-4FE9-9BAE-CD39A5383099}" type="presOf" srcId="{27E2C2E6-2260-4741-90C0-F1A4FE9184E7}" destId="{D96DC3CE-00EF-44B2-8CAA-354C8DBE3823}" srcOrd="0" destOrd="0" presId="urn:microsoft.com/office/officeart/2005/8/layout/radial2"/>
    <dgm:cxn modelId="{141BC41B-73B5-4BA4-8F66-3B50B5115B39}" type="presOf" srcId="{D1611025-5748-41EF-B5C2-358FA623F1B5}" destId="{E80D8A06-C8E0-424C-BE8E-5A0D7BD5E4BA}" srcOrd="0" destOrd="0" presId="urn:microsoft.com/office/officeart/2005/8/layout/radial2"/>
    <dgm:cxn modelId="{26C6F020-673A-4E18-B019-1E44205A203A}" srcId="{5364C916-AB09-4877-A808-3BA9357D64C1}" destId="{4AB83C0D-4A06-4A27-B707-73CEDD1E6D4E}" srcOrd="3" destOrd="0" parTransId="{BEDDED80-CE7E-45D7-A09B-7A494B175A3C}" sibTransId="{6273F97B-E912-4CC9-AF02-119E721E0722}"/>
    <dgm:cxn modelId="{01C0BF28-628A-478F-ADF3-161A09936482}" srcId="{5364C916-AB09-4877-A808-3BA9357D64C1}" destId="{004E62F9-ACF9-44AA-A904-B647629EB9F0}" srcOrd="5" destOrd="0" parTransId="{0634A996-63AA-4CC0-B20A-C72E218E8F1F}" sibTransId="{D16E2CC1-28D9-4158-A681-1740899C2B74}"/>
    <dgm:cxn modelId="{7A589D29-14A0-4793-9A3D-80126552568F}" type="presOf" srcId="{0634A996-63AA-4CC0-B20A-C72E218E8F1F}" destId="{88AE3335-3F25-4404-A80B-AE601850CBDF}" srcOrd="0" destOrd="0" presId="urn:microsoft.com/office/officeart/2005/8/layout/radial2"/>
    <dgm:cxn modelId="{FE025D33-7F37-4419-AF61-E1EB247C74EB}" type="presOf" srcId="{BEDDED80-CE7E-45D7-A09B-7A494B175A3C}" destId="{721942D6-F4BB-4C55-BEB5-2D21FA94C1C7}" srcOrd="0" destOrd="0" presId="urn:microsoft.com/office/officeart/2005/8/layout/radial2"/>
    <dgm:cxn modelId="{6EE2E637-1DF5-4D4A-A7D5-DEBEBF32A0F3}" srcId="{5364C916-AB09-4877-A808-3BA9357D64C1}" destId="{D1611025-5748-41EF-B5C2-358FA623F1B5}" srcOrd="4" destOrd="0" parTransId="{2D24769E-09CF-4885-8ABC-603346FC2B7A}" sibTransId="{C379A935-58C7-4B8F-9DF1-761BA85217C2}"/>
    <dgm:cxn modelId="{97A00F3E-2EB7-48FE-9B9D-3AB3FC27EEC1}" type="presOf" srcId="{004E62F9-ACF9-44AA-A904-B647629EB9F0}" destId="{F2E9BA47-900F-4382-8F29-7EEA2FE6E004}" srcOrd="0" destOrd="0" presId="urn:microsoft.com/office/officeart/2005/8/layout/radial2"/>
    <dgm:cxn modelId="{57C5405A-B7E7-4FA2-AEE8-E91C4C1798C4}" type="presOf" srcId="{5364C916-AB09-4877-A808-3BA9357D64C1}" destId="{6544D923-131F-49EE-AD98-B04971F7BD4F}" srcOrd="0" destOrd="0" presId="urn:microsoft.com/office/officeart/2005/8/layout/radial2"/>
    <dgm:cxn modelId="{08647A80-6C1A-48C2-9F93-9E5A83E099F4}" type="presOf" srcId="{4AB83C0D-4A06-4A27-B707-73CEDD1E6D4E}" destId="{28F94ABC-7ED3-4596-A8F2-D25376C470AC}" srcOrd="0" destOrd="0" presId="urn:microsoft.com/office/officeart/2005/8/layout/radial2"/>
    <dgm:cxn modelId="{1D526C87-0E19-4341-8051-ADAF8539635B}" type="presOf" srcId="{2D24769E-09CF-4885-8ABC-603346FC2B7A}" destId="{8B35D040-29C0-4601-93A2-B86527FB53D6}" srcOrd="0" destOrd="0" presId="urn:microsoft.com/office/officeart/2005/8/layout/radial2"/>
    <dgm:cxn modelId="{CFFEF38F-B249-492C-894C-70D9D629DEB3}" type="presOf" srcId="{DF905EB9-4B0D-48AB-B519-469D34217BFA}" destId="{C04B0837-2129-4BC2-9907-0BB55E2DA35F}" srcOrd="0" destOrd="0" presId="urn:microsoft.com/office/officeart/2005/8/layout/radial2"/>
    <dgm:cxn modelId="{4D63EC9C-49D2-4BCD-9009-1E6C3ECE5594}" type="presOf" srcId="{1C72952F-1780-4A62-ABD8-8025A3CD3498}" destId="{D6388BE9-A93C-4339-9F0E-FA3296FA6BBA}" srcOrd="0" destOrd="0" presId="urn:microsoft.com/office/officeart/2005/8/layout/radial2"/>
    <dgm:cxn modelId="{44E76FAB-A7CA-43A8-9932-457054D9A28F}" srcId="{5364C916-AB09-4877-A808-3BA9357D64C1}" destId="{DF905EB9-4B0D-48AB-B519-469D34217BFA}" srcOrd="2" destOrd="0" parTransId="{1C72952F-1780-4A62-ABD8-8025A3CD3498}" sibTransId="{229C2464-E963-4413-BCDA-DF2499AE1837}"/>
    <dgm:cxn modelId="{7BFFE7B3-D30D-4D1F-B7F1-C140ED38A2C9}" type="presOf" srcId="{76116A38-A781-402C-A024-A3123AC4A9D5}" destId="{CD32823D-56C9-412E-A3F4-20569C9A8486}" srcOrd="0" destOrd="0" presId="urn:microsoft.com/office/officeart/2005/8/layout/radial2"/>
    <dgm:cxn modelId="{45D25FC6-2481-422F-8858-1C1C26031877}" type="presOf" srcId="{2C6B515E-1635-47CE-BDE1-78C3C89FF8B9}" destId="{78F77998-7E9B-47DB-A450-4D1BEB1156F9}" srcOrd="0" destOrd="0" presId="urn:microsoft.com/office/officeart/2005/8/layout/radial2"/>
    <dgm:cxn modelId="{F4C7DCC7-68AE-4758-9607-77F9257F265F}" srcId="{5364C916-AB09-4877-A808-3BA9357D64C1}" destId="{2C6B515E-1635-47CE-BDE1-78C3C89FF8B9}" srcOrd="1" destOrd="0" parTransId="{27E2C2E6-2260-4741-90C0-F1A4FE9184E7}" sibTransId="{B48109F6-9E4A-4247-B24B-E812A62D4E70}"/>
    <dgm:cxn modelId="{EB735BE0-2C27-4889-91AF-96F8DD31F1EB}" srcId="{5364C916-AB09-4877-A808-3BA9357D64C1}" destId="{76116A38-A781-402C-A024-A3123AC4A9D5}" srcOrd="0" destOrd="0" parTransId="{8A84E5B0-674E-4DB7-BC8D-442320147BF0}" sibTransId="{4A031458-BBCE-47C7-94F1-5752ED6BDE07}"/>
    <dgm:cxn modelId="{6FDB01E1-6E3B-4FE2-99F4-FD8F55893094}" type="presOf" srcId="{8A84E5B0-674E-4DB7-BC8D-442320147BF0}" destId="{D059A898-3FC6-458D-B141-693C230AD1A9}" srcOrd="0" destOrd="0" presId="urn:microsoft.com/office/officeart/2005/8/layout/radial2"/>
    <dgm:cxn modelId="{0CA6E91D-C4E3-4E73-99D5-BDB222ADB3B3}" type="presParOf" srcId="{6544D923-131F-49EE-AD98-B04971F7BD4F}" destId="{2C315494-02C3-4966-9055-4051705BABE8}" srcOrd="0" destOrd="0" presId="urn:microsoft.com/office/officeart/2005/8/layout/radial2"/>
    <dgm:cxn modelId="{B3A83696-52E1-4E7B-89F2-90C69A7C4C4E}" type="presParOf" srcId="{2C315494-02C3-4966-9055-4051705BABE8}" destId="{602EAC58-5CF5-4A5A-8361-73299D9E2421}" srcOrd="0" destOrd="0" presId="urn:microsoft.com/office/officeart/2005/8/layout/radial2"/>
    <dgm:cxn modelId="{6A3537E5-7292-4C9E-BEE8-573A748E9FA8}" type="presParOf" srcId="{602EAC58-5CF5-4A5A-8361-73299D9E2421}" destId="{3A8CA703-D3F0-4C7D-8B31-A129B2CCC08F}" srcOrd="0" destOrd="0" presId="urn:microsoft.com/office/officeart/2005/8/layout/radial2"/>
    <dgm:cxn modelId="{8823BDDE-C7E9-48BF-910C-1E8DB71E7B41}" type="presParOf" srcId="{602EAC58-5CF5-4A5A-8361-73299D9E2421}" destId="{03F24B32-397B-459C-A1D5-0B2B325B2956}" srcOrd="1" destOrd="0" presId="urn:microsoft.com/office/officeart/2005/8/layout/radial2"/>
    <dgm:cxn modelId="{12546929-7E92-4AA2-BB0D-5EE7F1408F42}" type="presParOf" srcId="{2C315494-02C3-4966-9055-4051705BABE8}" destId="{D059A898-3FC6-458D-B141-693C230AD1A9}" srcOrd="1" destOrd="0" presId="urn:microsoft.com/office/officeart/2005/8/layout/radial2"/>
    <dgm:cxn modelId="{EA2511B0-E6B9-4923-B4CE-1C3A50A5AFFA}" type="presParOf" srcId="{2C315494-02C3-4966-9055-4051705BABE8}" destId="{2FAB2F75-D5FC-4782-9914-4D6A350A6D5E}" srcOrd="2" destOrd="0" presId="urn:microsoft.com/office/officeart/2005/8/layout/radial2"/>
    <dgm:cxn modelId="{D5221972-8473-48FB-808A-EB9B1BD96EAD}" type="presParOf" srcId="{2FAB2F75-D5FC-4782-9914-4D6A350A6D5E}" destId="{CD32823D-56C9-412E-A3F4-20569C9A8486}" srcOrd="0" destOrd="0" presId="urn:microsoft.com/office/officeart/2005/8/layout/radial2"/>
    <dgm:cxn modelId="{961C75C9-883A-4ACD-821B-A6499BDAA1D0}" type="presParOf" srcId="{2FAB2F75-D5FC-4782-9914-4D6A350A6D5E}" destId="{6CB6C7E5-1378-46AD-AE88-7CFB1953E175}" srcOrd="1" destOrd="0" presId="urn:microsoft.com/office/officeart/2005/8/layout/radial2"/>
    <dgm:cxn modelId="{BD3094A9-4746-462D-8464-EB2450187E25}" type="presParOf" srcId="{2C315494-02C3-4966-9055-4051705BABE8}" destId="{D96DC3CE-00EF-44B2-8CAA-354C8DBE3823}" srcOrd="3" destOrd="0" presId="urn:microsoft.com/office/officeart/2005/8/layout/radial2"/>
    <dgm:cxn modelId="{6BDFDC97-AF58-40B0-B09E-BC445061C6E8}" type="presParOf" srcId="{2C315494-02C3-4966-9055-4051705BABE8}" destId="{5939FF9A-A76B-48F1-B967-03DBBF2F6D85}" srcOrd="4" destOrd="0" presId="urn:microsoft.com/office/officeart/2005/8/layout/radial2"/>
    <dgm:cxn modelId="{9B5012AD-7E01-4FB7-9EB3-CCCE22166341}" type="presParOf" srcId="{5939FF9A-A76B-48F1-B967-03DBBF2F6D85}" destId="{78F77998-7E9B-47DB-A450-4D1BEB1156F9}" srcOrd="0" destOrd="0" presId="urn:microsoft.com/office/officeart/2005/8/layout/radial2"/>
    <dgm:cxn modelId="{1F3DEC70-F291-4FB5-B6E0-646F58DC15D3}" type="presParOf" srcId="{5939FF9A-A76B-48F1-B967-03DBBF2F6D85}" destId="{6F524FC1-5865-4BA0-A6B3-BF75C3715818}" srcOrd="1" destOrd="0" presId="urn:microsoft.com/office/officeart/2005/8/layout/radial2"/>
    <dgm:cxn modelId="{FD897340-3AF1-431E-9755-67EBE3FA2C0C}" type="presParOf" srcId="{2C315494-02C3-4966-9055-4051705BABE8}" destId="{D6388BE9-A93C-4339-9F0E-FA3296FA6BBA}" srcOrd="5" destOrd="0" presId="urn:microsoft.com/office/officeart/2005/8/layout/radial2"/>
    <dgm:cxn modelId="{2B298721-0DE0-44C1-9A55-FF6AFCA90DA7}" type="presParOf" srcId="{2C315494-02C3-4966-9055-4051705BABE8}" destId="{05FEF2EB-02C4-46C8-A760-61CA68BF0E83}" srcOrd="6" destOrd="0" presId="urn:microsoft.com/office/officeart/2005/8/layout/radial2"/>
    <dgm:cxn modelId="{DA3C2400-E8AE-4256-8269-90D2487C9E4B}" type="presParOf" srcId="{05FEF2EB-02C4-46C8-A760-61CA68BF0E83}" destId="{C04B0837-2129-4BC2-9907-0BB55E2DA35F}" srcOrd="0" destOrd="0" presId="urn:microsoft.com/office/officeart/2005/8/layout/radial2"/>
    <dgm:cxn modelId="{E5D006F6-99B3-4BB9-AA11-47A0C3CDADC8}" type="presParOf" srcId="{05FEF2EB-02C4-46C8-A760-61CA68BF0E83}" destId="{3C42AB77-A97F-4D53-9013-5FD57C9A4545}" srcOrd="1" destOrd="0" presId="urn:microsoft.com/office/officeart/2005/8/layout/radial2"/>
    <dgm:cxn modelId="{CC5AC870-147C-41EB-8120-24CCFC5F9C7B}" type="presParOf" srcId="{2C315494-02C3-4966-9055-4051705BABE8}" destId="{721942D6-F4BB-4C55-BEB5-2D21FA94C1C7}" srcOrd="7" destOrd="0" presId="urn:microsoft.com/office/officeart/2005/8/layout/radial2"/>
    <dgm:cxn modelId="{608A5259-CC5E-4319-A2C9-FF5A6CF393C1}" type="presParOf" srcId="{2C315494-02C3-4966-9055-4051705BABE8}" destId="{71907D98-FFAF-4500-BC7D-19719127E9A7}" srcOrd="8" destOrd="0" presId="urn:microsoft.com/office/officeart/2005/8/layout/radial2"/>
    <dgm:cxn modelId="{D6579D46-6116-4319-A753-15C2656CFFCD}" type="presParOf" srcId="{71907D98-FFAF-4500-BC7D-19719127E9A7}" destId="{28F94ABC-7ED3-4596-A8F2-D25376C470AC}" srcOrd="0" destOrd="0" presId="urn:microsoft.com/office/officeart/2005/8/layout/radial2"/>
    <dgm:cxn modelId="{D409BF73-03B4-40C4-B8D3-B88C879F14F0}" type="presParOf" srcId="{71907D98-FFAF-4500-BC7D-19719127E9A7}" destId="{582DEABB-D4F0-448D-8776-688CC3A60594}" srcOrd="1" destOrd="0" presId="urn:microsoft.com/office/officeart/2005/8/layout/radial2"/>
    <dgm:cxn modelId="{EEA57B33-80B9-419B-BEBF-C417AE5D4DF7}" type="presParOf" srcId="{2C315494-02C3-4966-9055-4051705BABE8}" destId="{8B35D040-29C0-4601-93A2-B86527FB53D6}" srcOrd="9" destOrd="0" presId="urn:microsoft.com/office/officeart/2005/8/layout/radial2"/>
    <dgm:cxn modelId="{711A44CF-4C57-4A7E-9DD1-779F65CB7CB4}" type="presParOf" srcId="{2C315494-02C3-4966-9055-4051705BABE8}" destId="{08B3ED75-739A-44BE-9513-F9375D735AB1}" srcOrd="10" destOrd="0" presId="urn:microsoft.com/office/officeart/2005/8/layout/radial2"/>
    <dgm:cxn modelId="{3E58B452-6239-4EA8-9C68-8B37B9E839DE}" type="presParOf" srcId="{08B3ED75-739A-44BE-9513-F9375D735AB1}" destId="{E80D8A06-C8E0-424C-BE8E-5A0D7BD5E4BA}" srcOrd="0" destOrd="0" presId="urn:microsoft.com/office/officeart/2005/8/layout/radial2"/>
    <dgm:cxn modelId="{1DBE7B62-11CA-4DF9-92CF-1AA060DC89EA}" type="presParOf" srcId="{08B3ED75-739A-44BE-9513-F9375D735AB1}" destId="{DEB530EF-1703-46C0-BBDD-C87BE5185A7A}" srcOrd="1" destOrd="0" presId="urn:microsoft.com/office/officeart/2005/8/layout/radial2"/>
    <dgm:cxn modelId="{789933E6-84A0-4E2F-841D-5E699BFD9F23}" type="presParOf" srcId="{2C315494-02C3-4966-9055-4051705BABE8}" destId="{88AE3335-3F25-4404-A80B-AE601850CBDF}" srcOrd="11" destOrd="0" presId="urn:microsoft.com/office/officeart/2005/8/layout/radial2"/>
    <dgm:cxn modelId="{B15C558D-ED67-49D2-956E-4CA2F51EE73B}" type="presParOf" srcId="{2C315494-02C3-4966-9055-4051705BABE8}" destId="{7203D9C9-060C-4C62-AF50-3CF62B337D24}" srcOrd="12" destOrd="0" presId="urn:microsoft.com/office/officeart/2005/8/layout/radial2"/>
    <dgm:cxn modelId="{0F8A514B-BA89-4039-98BE-5BB391670276}" type="presParOf" srcId="{7203D9C9-060C-4C62-AF50-3CF62B337D24}" destId="{F2E9BA47-900F-4382-8F29-7EEA2FE6E004}" srcOrd="0" destOrd="0" presId="urn:microsoft.com/office/officeart/2005/8/layout/radial2"/>
    <dgm:cxn modelId="{48CFD316-9A17-4259-800F-AB287F610FCB}" type="presParOf" srcId="{7203D9C9-060C-4C62-AF50-3CF62B337D24}" destId="{8945A881-225A-4C79-A2A0-2B34936A0D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05B00-14B3-407F-ACA2-F65B6E25D91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5D34F87-186E-4D17-85F1-1A7F5E1B660F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No use of water or surfactants which gives greater charge stability in high humidity.</a:t>
          </a:r>
        </a:p>
      </dgm:t>
    </dgm:pt>
    <dgm:pt modelId="{99918823-6F14-421F-BD19-09DED40C992D}" type="parTrans" cxnId="{E3C80841-E234-4FE1-BC8B-A3F58DFCAF98}">
      <dgm:prSet/>
      <dgm:spPr/>
      <dgm:t>
        <a:bodyPr/>
        <a:lstStyle/>
        <a:p>
          <a:endParaRPr lang="en-GB"/>
        </a:p>
      </dgm:t>
    </dgm:pt>
    <dgm:pt modelId="{CE9C26D5-7147-4082-9BEA-47F666F118D1}" type="sibTrans" cxnId="{E3C80841-E234-4FE1-BC8B-A3F58DFCAF98}">
      <dgm:prSet/>
      <dgm:spPr/>
      <dgm:t>
        <a:bodyPr/>
        <a:lstStyle/>
        <a:p>
          <a:endParaRPr lang="en-GB"/>
        </a:p>
      </dgm:t>
    </dgm:pt>
    <dgm:pt modelId="{64C11FAD-3446-4010-B726-6F91C64747FD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Less lot to lot variation</a:t>
          </a:r>
        </a:p>
      </dgm:t>
    </dgm:pt>
    <dgm:pt modelId="{6DD397C5-F5F2-4CA7-9410-B7439A841BF7}" type="parTrans" cxnId="{674E942F-3485-49CE-8367-DBBE465E19E8}">
      <dgm:prSet/>
      <dgm:spPr/>
      <dgm:t>
        <a:bodyPr/>
        <a:lstStyle/>
        <a:p>
          <a:endParaRPr lang="en-GB"/>
        </a:p>
      </dgm:t>
    </dgm:pt>
    <dgm:pt modelId="{6AF5FA34-1E27-440A-BE92-BA8D8082E7DA}" type="sibTrans" cxnId="{674E942F-3485-49CE-8367-DBBE465E19E8}">
      <dgm:prSet/>
      <dgm:spPr/>
      <dgm:t>
        <a:bodyPr/>
        <a:lstStyle/>
        <a:p>
          <a:endParaRPr lang="en-GB"/>
        </a:p>
      </dgm:t>
    </dgm:pt>
    <dgm:pt modelId="{4DEB47CA-4C3E-4BA2-9CAA-20C816D8C85E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No need mitigate charge instability at high humidity with complex post additive design</a:t>
          </a:r>
        </a:p>
      </dgm:t>
    </dgm:pt>
    <dgm:pt modelId="{D433983F-D843-4A3F-BCC0-3B5E1774691D}" type="parTrans" cxnId="{508E170C-8F0D-4202-95C8-0219C419D12F}">
      <dgm:prSet/>
      <dgm:spPr/>
      <dgm:t>
        <a:bodyPr/>
        <a:lstStyle/>
        <a:p>
          <a:endParaRPr lang="en-GB"/>
        </a:p>
      </dgm:t>
    </dgm:pt>
    <dgm:pt modelId="{209541A5-4013-4792-8620-3AE3333F1D61}" type="sibTrans" cxnId="{508E170C-8F0D-4202-95C8-0219C419D12F}">
      <dgm:prSet/>
      <dgm:spPr/>
      <dgm:t>
        <a:bodyPr/>
        <a:lstStyle/>
        <a:p>
          <a:endParaRPr lang="en-GB"/>
        </a:p>
      </dgm:t>
    </dgm:pt>
    <dgm:pt modelId="{62F161A5-F094-4C26-86FF-AD30C1475D71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Less performance difference at extremes of temperature and humidity (HH, LL)</a:t>
          </a:r>
        </a:p>
      </dgm:t>
    </dgm:pt>
    <dgm:pt modelId="{B1AEAD4B-5770-41FC-9030-D9C9106F418D}" type="parTrans" cxnId="{8CE03D6E-6398-4375-BFAD-34D6E7DF9803}">
      <dgm:prSet/>
      <dgm:spPr/>
      <dgm:t>
        <a:bodyPr/>
        <a:lstStyle/>
        <a:p>
          <a:endParaRPr lang="en-GB"/>
        </a:p>
      </dgm:t>
    </dgm:pt>
    <dgm:pt modelId="{406D62B9-3AE6-43DC-9B65-22E4066E2266}" type="sibTrans" cxnId="{8CE03D6E-6398-4375-BFAD-34D6E7DF9803}">
      <dgm:prSet/>
      <dgm:spPr/>
      <dgm:t>
        <a:bodyPr/>
        <a:lstStyle/>
        <a:p>
          <a:endParaRPr lang="en-GB"/>
        </a:p>
      </dgm:t>
    </dgm:pt>
    <dgm:pt modelId="{49B7394A-31F5-47DD-B205-7191D17202B9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SFS/MST toners are more robust on worn components </a:t>
          </a:r>
        </a:p>
      </dgm:t>
    </dgm:pt>
    <dgm:pt modelId="{80E37DF3-0B83-4100-8FBB-EBD1BDA07314}" type="parTrans" cxnId="{2827D0F6-2774-4369-B2A7-566D14790BAA}">
      <dgm:prSet/>
      <dgm:spPr/>
      <dgm:t>
        <a:bodyPr/>
        <a:lstStyle/>
        <a:p>
          <a:endParaRPr lang="en-GB"/>
        </a:p>
      </dgm:t>
    </dgm:pt>
    <dgm:pt modelId="{9FDD31F1-A920-4DD2-8390-E1E9BED64FEC}" type="sibTrans" cxnId="{2827D0F6-2774-4369-B2A7-566D14790BAA}">
      <dgm:prSet/>
      <dgm:spPr/>
      <dgm:t>
        <a:bodyPr/>
        <a:lstStyle/>
        <a:p>
          <a:endParaRPr lang="en-GB"/>
        </a:p>
      </dgm:t>
    </dgm:pt>
    <dgm:pt modelId="{E1E108BF-F235-417E-B7C5-49F846CF7F69}" type="pres">
      <dgm:prSet presAssocID="{E3505B00-14B3-407F-ACA2-F65B6E25D91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3C3E4CA-D292-4043-834A-F52BF6099129}" type="pres">
      <dgm:prSet presAssocID="{E3505B00-14B3-407F-ACA2-F65B6E25D917}" presName="cycle" presStyleCnt="0"/>
      <dgm:spPr/>
    </dgm:pt>
    <dgm:pt modelId="{B0E211D8-D000-4FD0-9A2D-43135B62D7B2}" type="pres">
      <dgm:prSet presAssocID="{E3505B00-14B3-407F-ACA2-F65B6E25D917}" presName="centerShape" presStyleCnt="0"/>
      <dgm:spPr/>
    </dgm:pt>
    <dgm:pt modelId="{8DDE7EBB-490C-4D09-B355-FC5D81A0B15C}" type="pres">
      <dgm:prSet presAssocID="{E3505B00-14B3-407F-ACA2-F65B6E25D917}" presName="connSite" presStyleLbl="node1" presStyleIdx="0" presStyleCnt="6"/>
      <dgm:spPr/>
    </dgm:pt>
    <dgm:pt modelId="{417F978B-F2B4-4D1F-8808-D8E54ECAE10C}" type="pres">
      <dgm:prSet presAssocID="{E3505B00-14B3-407F-ACA2-F65B6E25D917}" presName="visible" presStyleLbl="node1" presStyleIdx="0" presStyleCnt="6" custLinFactNeighborX="13609" custLinFactNeighborY="67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6EA053E-0E12-4016-9B46-3BA3D8CE5D61}" type="pres">
      <dgm:prSet presAssocID="{99918823-6F14-421F-BD19-09DED40C992D}" presName="Name25" presStyleLbl="parChTrans1D1" presStyleIdx="0" presStyleCnt="5"/>
      <dgm:spPr/>
    </dgm:pt>
    <dgm:pt modelId="{B37576B6-2670-4AE3-8D95-13E285CCFE9B}" type="pres">
      <dgm:prSet presAssocID="{C5D34F87-186E-4D17-85F1-1A7F5E1B660F}" presName="node" presStyleCnt="0"/>
      <dgm:spPr/>
    </dgm:pt>
    <dgm:pt modelId="{AFEEFA28-E1FF-4DB7-8C32-224B1FDCA6FD}" type="pres">
      <dgm:prSet presAssocID="{C5D34F87-186E-4D17-85F1-1A7F5E1B660F}" presName="parentNode" presStyleLbl="node1" presStyleIdx="1" presStyleCnt="6" custScaleX="304833" custScaleY="134276" custLinFactX="-100000" custLinFactNeighborX="-132559" custLinFactNeighborY="30587">
        <dgm:presLayoutVars>
          <dgm:chMax val="1"/>
          <dgm:bulletEnabled val="1"/>
        </dgm:presLayoutVars>
      </dgm:prSet>
      <dgm:spPr/>
    </dgm:pt>
    <dgm:pt modelId="{948F9517-F1DC-4B8E-BD36-D3C0876C952A}" type="pres">
      <dgm:prSet presAssocID="{C5D34F87-186E-4D17-85F1-1A7F5E1B660F}" presName="childNode" presStyleLbl="revTx" presStyleIdx="0" presStyleCnt="0">
        <dgm:presLayoutVars>
          <dgm:bulletEnabled val="1"/>
        </dgm:presLayoutVars>
      </dgm:prSet>
      <dgm:spPr/>
    </dgm:pt>
    <dgm:pt modelId="{C6C0AD58-54EE-474B-B830-C35B247B7208}" type="pres">
      <dgm:prSet presAssocID="{6DD397C5-F5F2-4CA7-9410-B7439A841BF7}" presName="Name25" presStyleLbl="parChTrans1D1" presStyleIdx="1" presStyleCnt="5"/>
      <dgm:spPr/>
    </dgm:pt>
    <dgm:pt modelId="{B1D46D63-C672-477F-AF43-AFE8EE84CA67}" type="pres">
      <dgm:prSet presAssocID="{64C11FAD-3446-4010-B726-6F91C64747FD}" presName="node" presStyleCnt="0"/>
      <dgm:spPr/>
    </dgm:pt>
    <dgm:pt modelId="{11EB2014-0BD7-4830-9458-8AF7AE0FE363}" type="pres">
      <dgm:prSet presAssocID="{64C11FAD-3446-4010-B726-6F91C64747FD}" presName="parentNode" presStyleLbl="node1" presStyleIdx="2" presStyleCnt="6" custScaleX="233243" custScaleY="110860" custLinFactX="22787" custLinFactNeighborX="100000" custLinFactNeighborY="-36211">
        <dgm:presLayoutVars>
          <dgm:chMax val="1"/>
          <dgm:bulletEnabled val="1"/>
        </dgm:presLayoutVars>
      </dgm:prSet>
      <dgm:spPr/>
    </dgm:pt>
    <dgm:pt modelId="{8DA55627-8AF5-4469-A99C-8C266A4B99BC}" type="pres">
      <dgm:prSet presAssocID="{64C11FAD-3446-4010-B726-6F91C64747FD}" presName="childNode" presStyleLbl="revTx" presStyleIdx="0" presStyleCnt="0">
        <dgm:presLayoutVars>
          <dgm:bulletEnabled val="1"/>
        </dgm:presLayoutVars>
      </dgm:prSet>
      <dgm:spPr/>
    </dgm:pt>
    <dgm:pt modelId="{CDEBF884-1433-4E80-8030-3B1C5487E7FE}" type="pres">
      <dgm:prSet presAssocID="{D433983F-D843-4A3F-BCC0-3B5E1774691D}" presName="Name25" presStyleLbl="parChTrans1D1" presStyleIdx="2" presStyleCnt="5"/>
      <dgm:spPr/>
    </dgm:pt>
    <dgm:pt modelId="{67507C38-59F9-4798-AA87-390249488670}" type="pres">
      <dgm:prSet presAssocID="{4DEB47CA-4C3E-4BA2-9CAA-20C816D8C85E}" presName="node" presStyleCnt="0"/>
      <dgm:spPr/>
    </dgm:pt>
    <dgm:pt modelId="{E4311F17-AB35-41BD-9144-92EE6DF756A3}" type="pres">
      <dgm:prSet presAssocID="{4DEB47CA-4C3E-4BA2-9CAA-20C816D8C85E}" presName="parentNode" presStyleLbl="node1" presStyleIdx="3" presStyleCnt="6" custScaleX="271444" custScaleY="138249" custLinFactX="38487" custLinFactNeighborX="100000" custLinFactNeighborY="36930">
        <dgm:presLayoutVars>
          <dgm:chMax val="1"/>
          <dgm:bulletEnabled val="1"/>
        </dgm:presLayoutVars>
      </dgm:prSet>
      <dgm:spPr/>
    </dgm:pt>
    <dgm:pt modelId="{B9D4D14C-CAD1-4873-A1CE-2AAA37132B23}" type="pres">
      <dgm:prSet presAssocID="{4DEB47CA-4C3E-4BA2-9CAA-20C816D8C85E}" presName="childNode" presStyleLbl="revTx" presStyleIdx="0" presStyleCnt="0">
        <dgm:presLayoutVars>
          <dgm:bulletEnabled val="1"/>
        </dgm:presLayoutVars>
      </dgm:prSet>
      <dgm:spPr/>
    </dgm:pt>
    <dgm:pt modelId="{7754E82F-DD64-46EA-A6DD-7DE91E6E0242}" type="pres">
      <dgm:prSet presAssocID="{B1AEAD4B-5770-41FC-9030-D9C9106F418D}" presName="Name25" presStyleLbl="parChTrans1D1" presStyleIdx="3" presStyleCnt="5"/>
      <dgm:spPr/>
    </dgm:pt>
    <dgm:pt modelId="{D24AA94C-B120-419A-B633-CCE82DC9BD16}" type="pres">
      <dgm:prSet presAssocID="{62F161A5-F094-4C26-86FF-AD30C1475D71}" presName="node" presStyleCnt="0"/>
      <dgm:spPr/>
    </dgm:pt>
    <dgm:pt modelId="{269A4C92-E428-4937-8C41-9DBAD17F8E38}" type="pres">
      <dgm:prSet presAssocID="{62F161A5-F094-4C26-86FF-AD30C1475D71}" presName="parentNode" presStyleLbl="node1" presStyleIdx="4" presStyleCnt="6" custScaleX="287378" custScaleY="131595" custLinFactNeighborX="-50180" custLinFactNeighborY="73238">
        <dgm:presLayoutVars>
          <dgm:chMax val="1"/>
          <dgm:bulletEnabled val="1"/>
        </dgm:presLayoutVars>
      </dgm:prSet>
      <dgm:spPr/>
    </dgm:pt>
    <dgm:pt modelId="{9D08579B-357B-4347-9D4D-FDE1F9E78242}" type="pres">
      <dgm:prSet presAssocID="{62F161A5-F094-4C26-86FF-AD30C1475D71}" presName="childNode" presStyleLbl="revTx" presStyleIdx="0" presStyleCnt="0">
        <dgm:presLayoutVars>
          <dgm:bulletEnabled val="1"/>
        </dgm:presLayoutVars>
      </dgm:prSet>
      <dgm:spPr/>
    </dgm:pt>
    <dgm:pt modelId="{0AE1D0D5-CEF9-456C-BAD6-A3B09EF56E96}" type="pres">
      <dgm:prSet presAssocID="{80E37DF3-0B83-4100-8FBB-EBD1BDA07314}" presName="Name25" presStyleLbl="parChTrans1D1" presStyleIdx="4" presStyleCnt="5"/>
      <dgm:spPr/>
    </dgm:pt>
    <dgm:pt modelId="{FA417673-688A-4C89-97B7-AC2B2936E93C}" type="pres">
      <dgm:prSet presAssocID="{49B7394A-31F5-47DD-B205-7191D17202B9}" presName="node" presStyleCnt="0"/>
      <dgm:spPr/>
    </dgm:pt>
    <dgm:pt modelId="{1521071A-BF79-4AFE-B91F-951560992E5F}" type="pres">
      <dgm:prSet presAssocID="{49B7394A-31F5-47DD-B205-7191D17202B9}" presName="parentNode" presStyleLbl="node1" presStyleIdx="5" presStyleCnt="6" custAng="0" custScaleX="250699" custScaleY="110117" custLinFactX="-188612" custLinFactY="-37219" custLinFactNeighborX="-200000" custLinFactNeighborY="-100000">
        <dgm:presLayoutVars>
          <dgm:chMax val="1"/>
          <dgm:bulletEnabled val="1"/>
        </dgm:presLayoutVars>
      </dgm:prSet>
      <dgm:spPr/>
    </dgm:pt>
    <dgm:pt modelId="{45CBB4D2-47FF-4C4D-9CC6-3B953B3876D4}" type="pres">
      <dgm:prSet presAssocID="{49B7394A-31F5-47DD-B205-7191D17202B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08E170C-8F0D-4202-95C8-0219C419D12F}" srcId="{E3505B00-14B3-407F-ACA2-F65B6E25D917}" destId="{4DEB47CA-4C3E-4BA2-9CAA-20C816D8C85E}" srcOrd="2" destOrd="0" parTransId="{D433983F-D843-4A3F-BCC0-3B5E1774691D}" sibTransId="{209541A5-4013-4792-8620-3AE3333F1D61}"/>
    <dgm:cxn modelId="{B156ED2A-26BE-48A7-BF54-3877D10E8B4E}" type="presOf" srcId="{62F161A5-F094-4C26-86FF-AD30C1475D71}" destId="{269A4C92-E428-4937-8C41-9DBAD17F8E38}" srcOrd="0" destOrd="0" presId="urn:microsoft.com/office/officeart/2005/8/layout/radial2"/>
    <dgm:cxn modelId="{674E942F-3485-49CE-8367-DBBE465E19E8}" srcId="{E3505B00-14B3-407F-ACA2-F65B6E25D917}" destId="{64C11FAD-3446-4010-B726-6F91C64747FD}" srcOrd="1" destOrd="0" parTransId="{6DD397C5-F5F2-4CA7-9410-B7439A841BF7}" sibTransId="{6AF5FA34-1E27-440A-BE92-BA8D8082E7DA}"/>
    <dgm:cxn modelId="{EB718038-8816-4BCB-82C0-785546645FF0}" type="presOf" srcId="{C5D34F87-186E-4D17-85F1-1A7F5E1B660F}" destId="{AFEEFA28-E1FF-4DB7-8C32-224B1FDCA6FD}" srcOrd="0" destOrd="0" presId="urn:microsoft.com/office/officeart/2005/8/layout/radial2"/>
    <dgm:cxn modelId="{804DBB60-E59D-42BA-9E00-0D25C8546289}" type="presOf" srcId="{4DEB47CA-4C3E-4BA2-9CAA-20C816D8C85E}" destId="{E4311F17-AB35-41BD-9144-92EE6DF756A3}" srcOrd="0" destOrd="0" presId="urn:microsoft.com/office/officeart/2005/8/layout/radial2"/>
    <dgm:cxn modelId="{E3C80841-E234-4FE1-BC8B-A3F58DFCAF98}" srcId="{E3505B00-14B3-407F-ACA2-F65B6E25D917}" destId="{C5D34F87-186E-4D17-85F1-1A7F5E1B660F}" srcOrd="0" destOrd="0" parTransId="{99918823-6F14-421F-BD19-09DED40C992D}" sibTransId="{CE9C26D5-7147-4082-9BEA-47F666F118D1}"/>
    <dgm:cxn modelId="{F1A49C4B-EDA0-4E9D-8319-017DA9DBFB17}" type="presOf" srcId="{64C11FAD-3446-4010-B726-6F91C64747FD}" destId="{11EB2014-0BD7-4830-9458-8AF7AE0FE363}" srcOrd="0" destOrd="0" presId="urn:microsoft.com/office/officeart/2005/8/layout/radial2"/>
    <dgm:cxn modelId="{E8BFDE4B-24A2-4E3E-B765-60382A6E3256}" type="presOf" srcId="{99918823-6F14-421F-BD19-09DED40C992D}" destId="{06EA053E-0E12-4016-9B46-3BA3D8CE5D61}" srcOrd="0" destOrd="0" presId="urn:microsoft.com/office/officeart/2005/8/layout/radial2"/>
    <dgm:cxn modelId="{8CE03D6E-6398-4375-BFAD-34D6E7DF9803}" srcId="{E3505B00-14B3-407F-ACA2-F65B6E25D917}" destId="{62F161A5-F094-4C26-86FF-AD30C1475D71}" srcOrd="3" destOrd="0" parTransId="{B1AEAD4B-5770-41FC-9030-D9C9106F418D}" sibTransId="{406D62B9-3AE6-43DC-9B65-22E4066E2266}"/>
    <dgm:cxn modelId="{EB677676-DBF2-45C9-ABD3-2A3395C526F9}" type="presOf" srcId="{B1AEAD4B-5770-41FC-9030-D9C9106F418D}" destId="{7754E82F-DD64-46EA-A6DD-7DE91E6E0242}" srcOrd="0" destOrd="0" presId="urn:microsoft.com/office/officeart/2005/8/layout/radial2"/>
    <dgm:cxn modelId="{648AA181-7DCD-452E-A6AB-03DF47E8829A}" type="presOf" srcId="{E3505B00-14B3-407F-ACA2-F65B6E25D917}" destId="{E1E108BF-F235-417E-B7C5-49F846CF7F69}" srcOrd="0" destOrd="0" presId="urn:microsoft.com/office/officeart/2005/8/layout/radial2"/>
    <dgm:cxn modelId="{189DC582-EEA6-46C0-AF27-E4DA2684A126}" type="presOf" srcId="{6DD397C5-F5F2-4CA7-9410-B7439A841BF7}" destId="{C6C0AD58-54EE-474B-B830-C35B247B7208}" srcOrd="0" destOrd="0" presId="urn:microsoft.com/office/officeart/2005/8/layout/radial2"/>
    <dgm:cxn modelId="{2AA41C8C-E5E4-4FC8-AEE9-E010B907A281}" type="presOf" srcId="{49B7394A-31F5-47DD-B205-7191D17202B9}" destId="{1521071A-BF79-4AFE-B91F-951560992E5F}" srcOrd="0" destOrd="0" presId="urn:microsoft.com/office/officeart/2005/8/layout/radial2"/>
    <dgm:cxn modelId="{288A3DD5-5A57-40EF-9BF5-23E46ACEC0F1}" type="presOf" srcId="{D433983F-D843-4A3F-BCC0-3B5E1774691D}" destId="{CDEBF884-1433-4E80-8030-3B1C5487E7FE}" srcOrd="0" destOrd="0" presId="urn:microsoft.com/office/officeart/2005/8/layout/radial2"/>
    <dgm:cxn modelId="{E04032F1-A0B2-4C20-ABCE-AA6A229F6487}" type="presOf" srcId="{80E37DF3-0B83-4100-8FBB-EBD1BDA07314}" destId="{0AE1D0D5-CEF9-456C-BAD6-A3B09EF56E96}" srcOrd="0" destOrd="0" presId="urn:microsoft.com/office/officeart/2005/8/layout/radial2"/>
    <dgm:cxn modelId="{2827D0F6-2774-4369-B2A7-566D14790BAA}" srcId="{E3505B00-14B3-407F-ACA2-F65B6E25D917}" destId="{49B7394A-31F5-47DD-B205-7191D17202B9}" srcOrd="4" destOrd="0" parTransId="{80E37DF3-0B83-4100-8FBB-EBD1BDA07314}" sibTransId="{9FDD31F1-A920-4DD2-8390-E1E9BED64FEC}"/>
    <dgm:cxn modelId="{9C3FA1C6-1132-4EC8-8FCD-DDF07217F1BF}" type="presParOf" srcId="{E1E108BF-F235-417E-B7C5-49F846CF7F69}" destId="{63C3E4CA-D292-4043-834A-F52BF6099129}" srcOrd="0" destOrd="0" presId="urn:microsoft.com/office/officeart/2005/8/layout/radial2"/>
    <dgm:cxn modelId="{CEBFF4AA-BAAB-497F-A96B-9694CB8D9CE6}" type="presParOf" srcId="{63C3E4CA-D292-4043-834A-F52BF6099129}" destId="{B0E211D8-D000-4FD0-9A2D-43135B62D7B2}" srcOrd="0" destOrd="0" presId="urn:microsoft.com/office/officeart/2005/8/layout/radial2"/>
    <dgm:cxn modelId="{2F2FAE9A-3CDC-446C-87B6-125A0384F7AE}" type="presParOf" srcId="{B0E211D8-D000-4FD0-9A2D-43135B62D7B2}" destId="{8DDE7EBB-490C-4D09-B355-FC5D81A0B15C}" srcOrd="0" destOrd="0" presId="urn:microsoft.com/office/officeart/2005/8/layout/radial2"/>
    <dgm:cxn modelId="{66570D55-89FC-4E2A-8C12-F95C51969B07}" type="presParOf" srcId="{B0E211D8-D000-4FD0-9A2D-43135B62D7B2}" destId="{417F978B-F2B4-4D1F-8808-D8E54ECAE10C}" srcOrd="1" destOrd="0" presId="urn:microsoft.com/office/officeart/2005/8/layout/radial2"/>
    <dgm:cxn modelId="{531C0AFB-0115-4B68-A327-8AF44B81C7DE}" type="presParOf" srcId="{63C3E4CA-D292-4043-834A-F52BF6099129}" destId="{06EA053E-0E12-4016-9B46-3BA3D8CE5D61}" srcOrd="1" destOrd="0" presId="urn:microsoft.com/office/officeart/2005/8/layout/radial2"/>
    <dgm:cxn modelId="{EB387283-398D-4BA3-A086-3128C06F215D}" type="presParOf" srcId="{63C3E4CA-D292-4043-834A-F52BF6099129}" destId="{B37576B6-2670-4AE3-8D95-13E285CCFE9B}" srcOrd="2" destOrd="0" presId="urn:microsoft.com/office/officeart/2005/8/layout/radial2"/>
    <dgm:cxn modelId="{72D2A769-FDD6-42FD-AF79-EBE8FB90005F}" type="presParOf" srcId="{B37576B6-2670-4AE3-8D95-13E285CCFE9B}" destId="{AFEEFA28-E1FF-4DB7-8C32-224B1FDCA6FD}" srcOrd="0" destOrd="0" presId="urn:microsoft.com/office/officeart/2005/8/layout/radial2"/>
    <dgm:cxn modelId="{4C901A63-27BA-46D3-9007-5511C328BB3F}" type="presParOf" srcId="{B37576B6-2670-4AE3-8D95-13E285CCFE9B}" destId="{948F9517-F1DC-4B8E-BD36-D3C0876C952A}" srcOrd="1" destOrd="0" presId="urn:microsoft.com/office/officeart/2005/8/layout/radial2"/>
    <dgm:cxn modelId="{7DC13231-C832-4E1A-8305-A50693066A75}" type="presParOf" srcId="{63C3E4CA-D292-4043-834A-F52BF6099129}" destId="{C6C0AD58-54EE-474B-B830-C35B247B7208}" srcOrd="3" destOrd="0" presId="urn:microsoft.com/office/officeart/2005/8/layout/radial2"/>
    <dgm:cxn modelId="{21A706B3-00C0-488B-8224-ECB23C142E40}" type="presParOf" srcId="{63C3E4CA-D292-4043-834A-F52BF6099129}" destId="{B1D46D63-C672-477F-AF43-AFE8EE84CA67}" srcOrd="4" destOrd="0" presId="urn:microsoft.com/office/officeart/2005/8/layout/radial2"/>
    <dgm:cxn modelId="{CC23F3E6-B347-4EAB-ABCF-34226A28E948}" type="presParOf" srcId="{B1D46D63-C672-477F-AF43-AFE8EE84CA67}" destId="{11EB2014-0BD7-4830-9458-8AF7AE0FE363}" srcOrd="0" destOrd="0" presId="urn:microsoft.com/office/officeart/2005/8/layout/radial2"/>
    <dgm:cxn modelId="{B819B367-95A1-4397-A07D-1D97DD8695BA}" type="presParOf" srcId="{B1D46D63-C672-477F-AF43-AFE8EE84CA67}" destId="{8DA55627-8AF5-4469-A99C-8C266A4B99BC}" srcOrd="1" destOrd="0" presId="urn:microsoft.com/office/officeart/2005/8/layout/radial2"/>
    <dgm:cxn modelId="{5157B537-3B5A-4AE0-810F-F51621CC2369}" type="presParOf" srcId="{63C3E4CA-D292-4043-834A-F52BF6099129}" destId="{CDEBF884-1433-4E80-8030-3B1C5487E7FE}" srcOrd="5" destOrd="0" presId="urn:microsoft.com/office/officeart/2005/8/layout/radial2"/>
    <dgm:cxn modelId="{025FD72B-BDDE-4A17-84EF-01D144175C43}" type="presParOf" srcId="{63C3E4CA-D292-4043-834A-F52BF6099129}" destId="{67507C38-59F9-4798-AA87-390249488670}" srcOrd="6" destOrd="0" presId="urn:microsoft.com/office/officeart/2005/8/layout/radial2"/>
    <dgm:cxn modelId="{F329510C-183E-418A-924F-DC78ED6458CD}" type="presParOf" srcId="{67507C38-59F9-4798-AA87-390249488670}" destId="{E4311F17-AB35-41BD-9144-92EE6DF756A3}" srcOrd="0" destOrd="0" presId="urn:microsoft.com/office/officeart/2005/8/layout/radial2"/>
    <dgm:cxn modelId="{C9CDD3BA-D6DE-4D9A-A24F-BCBBE90BE6CE}" type="presParOf" srcId="{67507C38-59F9-4798-AA87-390249488670}" destId="{B9D4D14C-CAD1-4873-A1CE-2AAA37132B23}" srcOrd="1" destOrd="0" presId="urn:microsoft.com/office/officeart/2005/8/layout/radial2"/>
    <dgm:cxn modelId="{FABDEED4-8C1D-4BE9-8186-119CF08D0C55}" type="presParOf" srcId="{63C3E4CA-D292-4043-834A-F52BF6099129}" destId="{7754E82F-DD64-46EA-A6DD-7DE91E6E0242}" srcOrd="7" destOrd="0" presId="urn:microsoft.com/office/officeart/2005/8/layout/radial2"/>
    <dgm:cxn modelId="{1A14D8F2-718C-487A-8BF0-973D771D6140}" type="presParOf" srcId="{63C3E4CA-D292-4043-834A-F52BF6099129}" destId="{D24AA94C-B120-419A-B633-CCE82DC9BD16}" srcOrd="8" destOrd="0" presId="urn:microsoft.com/office/officeart/2005/8/layout/radial2"/>
    <dgm:cxn modelId="{0987D914-73C1-4001-80EE-D21B0C0A3D0F}" type="presParOf" srcId="{D24AA94C-B120-419A-B633-CCE82DC9BD16}" destId="{269A4C92-E428-4937-8C41-9DBAD17F8E38}" srcOrd="0" destOrd="0" presId="urn:microsoft.com/office/officeart/2005/8/layout/radial2"/>
    <dgm:cxn modelId="{3BB7B1F7-DE82-4A88-A11D-6A5FA0BE9D15}" type="presParOf" srcId="{D24AA94C-B120-419A-B633-CCE82DC9BD16}" destId="{9D08579B-357B-4347-9D4D-FDE1F9E78242}" srcOrd="1" destOrd="0" presId="urn:microsoft.com/office/officeart/2005/8/layout/radial2"/>
    <dgm:cxn modelId="{5992B8AC-0372-4D7E-B993-506F427272E1}" type="presParOf" srcId="{63C3E4CA-D292-4043-834A-F52BF6099129}" destId="{0AE1D0D5-CEF9-456C-BAD6-A3B09EF56E96}" srcOrd="9" destOrd="0" presId="urn:microsoft.com/office/officeart/2005/8/layout/radial2"/>
    <dgm:cxn modelId="{060FA43E-9B69-4EB2-BD12-B54EA669D56F}" type="presParOf" srcId="{63C3E4CA-D292-4043-834A-F52BF6099129}" destId="{FA417673-688A-4C89-97B7-AC2B2936E93C}" srcOrd="10" destOrd="0" presId="urn:microsoft.com/office/officeart/2005/8/layout/radial2"/>
    <dgm:cxn modelId="{1FEC238C-E7EA-491C-88C4-C27BF27A6E1A}" type="presParOf" srcId="{FA417673-688A-4C89-97B7-AC2B2936E93C}" destId="{1521071A-BF79-4AFE-B91F-951560992E5F}" srcOrd="0" destOrd="0" presId="urn:microsoft.com/office/officeart/2005/8/layout/radial2"/>
    <dgm:cxn modelId="{47B6E6C1-9BBB-4329-B4C2-E89EECA3BC99}" type="presParOf" srcId="{FA417673-688A-4C89-97B7-AC2B2936E93C}" destId="{45CBB4D2-47FF-4C4D-9CC6-3B953B3876D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4C916-AB09-4877-A808-3BA9357D64C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116A38-A781-402C-A024-A3123AC4A9D5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Lower transfer efficiency</a:t>
          </a:r>
        </a:p>
      </dgm:t>
    </dgm:pt>
    <dgm:pt modelId="{8A84E5B0-674E-4DB7-BC8D-442320147BF0}" type="parTrans" cxnId="{EB735BE0-2C27-4889-91AF-96F8DD31F1EB}">
      <dgm:prSet/>
      <dgm:spPr/>
      <dgm:t>
        <a:bodyPr/>
        <a:lstStyle/>
        <a:p>
          <a:endParaRPr lang="en-GB"/>
        </a:p>
      </dgm:t>
    </dgm:pt>
    <dgm:pt modelId="{4A031458-BBCE-47C7-94F1-5752ED6BDE07}" type="sibTrans" cxnId="{EB735BE0-2C27-4889-91AF-96F8DD31F1EB}">
      <dgm:prSet/>
      <dgm:spPr/>
      <dgm:t>
        <a:bodyPr/>
        <a:lstStyle/>
        <a:p>
          <a:endParaRPr lang="en-GB"/>
        </a:p>
      </dgm:t>
    </dgm:pt>
    <dgm:pt modelId="{DF905EB9-4B0D-48AB-B519-469D34217BFA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More waste generated</a:t>
          </a:r>
        </a:p>
      </dgm:t>
    </dgm:pt>
    <dgm:pt modelId="{1C72952F-1780-4A62-ABD8-8025A3CD3498}" type="parTrans" cxnId="{44E76FAB-A7CA-43A8-9932-457054D9A28F}">
      <dgm:prSet/>
      <dgm:spPr/>
      <dgm:t>
        <a:bodyPr/>
        <a:lstStyle/>
        <a:p>
          <a:endParaRPr lang="en-GB"/>
        </a:p>
      </dgm:t>
    </dgm:pt>
    <dgm:pt modelId="{229C2464-E963-4413-BCDA-DF2499AE1837}" type="sibTrans" cxnId="{44E76FAB-A7CA-43A8-9932-457054D9A28F}">
      <dgm:prSet/>
      <dgm:spPr/>
      <dgm:t>
        <a:bodyPr/>
        <a:lstStyle/>
        <a:p>
          <a:endParaRPr lang="en-GB"/>
        </a:p>
      </dgm:t>
    </dgm:pt>
    <dgm:pt modelId="{D1611025-5748-41EF-B5C2-358FA623F1B5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Reduced print resolution</a:t>
          </a:r>
        </a:p>
      </dgm:t>
    </dgm:pt>
    <dgm:pt modelId="{2D24769E-09CF-4885-8ABC-603346FC2B7A}" type="parTrans" cxnId="{6EE2E637-1DF5-4D4A-A7D5-DEBEBF32A0F3}">
      <dgm:prSet/>
      <dgm:spPr/>
      <dgm:t>
        <a:bodyPr/>
        <a:lstStyle/>
        <a:p>
          <a:endParaRPr lang="en-GB"/>
        </a:p>
      </dgm:t>
    </dgm:pt>
    <dgm:pt modelId="{C379A935-58C7-4B8F-9DF1-761BA85217C2}" type="sibTrans" cxnId="{6EE2E637-1DF5-4D4A-A7D5-DEBEBF32A0F3}">
      <dgm:prSet/>
      <dgm:spPr/>
      <dgm:t>
        <a:bodyPr/>
        <a:lstStyle/>
        <a:p>
          <a:endParaRPr lang="en-GB"/>
        </a:p>
      </dgm:t>
    </dgm:pt>
    <dgm:pt modelId="{004E62F9-ACF9-44AA-A904-B647629EB9F0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Increased background risk</a:t>
          </a:r>
        </a:p>
      </dgm:t>
    </dgm:pt>
    <dgm:pt modelId="{0634A996-63AA-4CC0-B20A-C72E218E8F1F}" type="parTrans" cxnId="{01C0BF28-628A-478F-ADF3-161A09936482}">
      <dgm:prSet/>
      <dgm:spPr/>
      <dgm:t>
        <a:bodyPr/>
        <a:lstStyle/>
        <a:p>
          <a:endParaRPr lang="en-GB"/>
        </a:p>
      </dgm:t>
    </dgm:pt>
    <dgm:pt modelId="{D16E2CC1-28D9-4158-A681-1740899C2B74}" type="sibTrans" cxnId="{01C0BF28-628A-478F-ADF3-161A09936482}">
      <dgm:prSet/>
      <dgm:spPr/>
      <dgm:t>
        <a:bodyPr/>
        <a:lstStyle/>
        <a:p>
          <a:endParaRPr lang="en-GB"/>
        </a:p>
      </dgm:t>
    </dgm:pt>
    <dgm:pt modelId="{4AB83C0D-4A06-4A27-B707-73CEDD1E6D4E}">
      <dgm:prSet custT="1"/>
      <dgm:spPr>
        <a:solidFill>
          <a:srgbClr val="FF5050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Greater leakage risk</a:t>
          </a:r>
        </a:p>
      </dgm:t>
    </dgm:pt>
    <dgm:pt modelId="{6273F97B-E912-4CC9-AF02-119E721E0722}" type="sibTrans" cxnId="{26C6F020-673A-4E18-B019-1E44205A203A}">
      <dgm:prSet/>
      <dgm:spPr/>
      <dgm:t>
        <a:bodyPr/>
        <a:lstStyle/>
        <a:p>
          <a:endParaRPr lang="en-GB"/>
        </a:p>
      </dgm:t>
    </dgm:pt>
    <dgm:pt modelId="{BEDDED80-CE7E-45D7-A09B-7A494B175A3C}" type="parTrans" cxnId="{26C6F020-673A-4E18-B019-1E44205A203A}">
      <dgm:prSet/>
      <dgm:spPr/>
      <dgm:t>
        <a:bodyPr/>
        <a:lstStyle/>
        <a:p>
          <a:endParaRPr lang="en-GB"/>
        </a:p>
      </dgm:t>
    </dgm:pt>
    <dgm:pt modelId="{6544D923-131F-49EE-AD98-B04971F7BD4F}" type="pres">
      <dgm:prSet presAssocID="{5364C916-AB09-4877-A808-3BA9357D64C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C315494-02C3-4966-9055-4051705BABE8}" type="pres">
      <dgm:prSet presAssocID="{5364C916-AB09-4877-A808-3BA9357D64C1}" presName="cycle" presStyleCnt="0"/>
      <dgm:spPr/>
    </dgm:pt>
    <dgm:pt modelId="{602EAC58-5CF5-4A5A-8361-73299D9E2421}" type="pres">
      <dgm:prSet presAssocID="{5364C916-AB09-4877-A808-3BA9357D64C1}" presName="centerShape" presStyleCnt="0"/>
      <dgm:spPr/>
    </dgm:pt>
    <dgm:pt modelId="{3A8CA703-D3F0-4C7D-8B31-A129B2CCC08F}" type="pres">
      <dgm:prSet presAssocID="{5364C916-AB09-4877-A808-3BA9357D64C1}" presName="connSite" presStyleLbl="node1" presStyleIdx="0" presStyleCnt="6"/>
      <dgm:spPr/>
    </dgm:pt>
    <dgm:pt modelId="{03F24B32-397B-459C-A1D5-0B2B325B2956}" type="pres">
      <dgm:prSet presAssocID="{5364C916-AB09-4877-A808-3BA9357D64C1}" presName="visible" presStyleLbl="node1" presStyleIdx="0" presStyleCnt="6" custAng="5400000" custLinFactNeighborX="21356" custLinFactNeighborY="-73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D059A898-3FC6-458D-B141-693C230AD1A9}" type="pres">
      <dgm:prSet presAssocID="{8A84E5B0-674E-4DB7-BC8D-442320147BF0}" presName="Name25" presStyleLbl="parChTrans1D1" presStyleIdx="0" presStyleCnt="5"/>
      <dgm:spPr/>
    </dgm:pt>
    <dgm:pt modelId="{2FAB2F75-D5FC-4782-9914-4D6A350A6D5E}" type="pres">
      <dgm:prSet presAssocID="{76116A38-A781-402C-A024-A3123AC4A9D5}" presName="node" presStyleCnt="0"/>
      <dgm:spPr/>
    </dgm:pt>
    <dgm:pt modelId="{CD32823D-56C9-412E-A3F4-20569C9A8486}" type="pres">
      <dgm:prSet presAssocID="{76116A38-A781-402C-A024-A3123AC4A9D5}" presName="parentNode" presStyleLbl="node1" presStyleIdx="1" presStyleCnt="6" custScaleX="257200" custLinFactX="-100000" custLinFactNeighborX="-153800" custLinFactNeighborY="5206">
        <dgm:presLayoutVars>
          <dgm:chMax val="1"/>
          <dgm:bulletEnabled val="1"/>
        </dgm:presLayoutVars>
      </dgm:prSet>
      <dgm:spPr/>
    </dgm:pt>
    <dgm:pt modelId="{6CB6C7E5-1378-46AD-AE88-7CFB1953E175}" type="pres">
      <dgm:prSet presAssocID="{76116A38-A781-402C-A024-A3123AC4A9D5}" presName="childNode" presStyleLbl="revTx" presStyleIdx="0" presStyleCnt="0">
        <dgm:presLayoutVars>
          <dgm:bulletEnabled val="1"/>
        </dgm:presLayoutVars>
      </dgm:prSet>
      <dgm:spPr/>
    </dgm:pt>
    <dgm:pt modelId="{D6388BE9-A93C-4339-9F0E-FA3296FA6BBA}" type="pres">
      <dgm:prSet presAssocID="{1C72952F-1780-4A62-ABD8-8025A3CD3498}" presName="Name25" presStyleLbl="parChTrans1D1" presStyleIdx="1" presStyleCnt="5"/>
      <dgm:spPr/>
    </dgm:pt>
    <dgm:pt modelId="{05FEF2EB-02C4-46C8-A760-61CA68BF0E83}" type="pres">
      <dgm:prSet presAssocID="{DF905EB9-4B0D-48AB-B519-469D34217BFA}" presName="node" presStyleCnt="0"/>
      <dgm:spPr/>
    </dgm:pt>
    <dgm:pt modelId="{C04B0837-2129-4BC2-9907-0BB55E2DA35F}" type="pres">
      <dgm:prSet presAssocID="{DF905EB9-4B0D-48AB-B519-469D34217BFA}" presName="parentNode" presStyleLbl="node1" presStyleIdx="2" presStyleCnt="6" custScaleX="257200" custLinFactX="34622" custLinFactNeighborX="100000" custLinFactNeighborY="-1960">
        <dgm:presLayoutVars>
          <dgm:chMax val="1"/>
          <dgm:bulletEnabled val="1"/>
        </dgm:presLayoutVars>
      </dgm:prSet>
      <dgm:spPr/>
    </dgm:pt>
    <dgm:pt modelId="{3C42AB77-A97F-4D53-9013-5FD57C9A4545}" type="pres">
      <dgm:prSet presAssocID="{DF905EB9-4B0D-48AB-B519-469D34217BFA}" presName="childNode" presStyleLbl="revTx" presStyleIdx="0" presStyleCnt="0">
        <dgm:presLayoutVars>
          <dgm:bulletEnabled val="1"/>
        </dgm:presLayoutVars>
      </dgm:prSet>
      <dgm:spPr/>
    </dgm:pt>
    <dgm:pt modelId="{721942D6-F4BB-4C55-BEB5-2D21FA94C1C7}" type="pres">
      <dgm:prSet presAssocID="{BEDDED80-CE7E-45D7-A09B-7A494B175A3C}" presName="Name25" presStyleLbl="parChTrans1D1" presStyleIdx="2" presStyleCnt="5"/>
      <dgm:spPr/>
    </dgm:pt>
    <dgm:pt modelId="{71907D98-FFAF-4500-BC7D-19719127E9A7}" type="pres">
      <dgm:prSet presAssocID="{4AB83C0D-4A06-4A27-B707-73CEDD1E6D4E}" presName="node" presStyleCnt="0"/>
      <dgm:spPr/>
    </dgm:pt>
    <dgm:pt modelId="{28F94ABC-7ED3-4596-A8F2-D25376C470AC}" type="pres">
      <dgm:prSet presAssocID="{4AB83C0D-4A06-4A27-B707-73CEDD1E6D4E}" presName="parentNode" presStyleLbl="node1" presStyleIdx="3" presStyleCnt="6" custScaleX="257200" custLinFactX="11131" custLinFactNeighborX="100000" custLinFactNeighborY="30639">
        <dgm:presLayoutVars>
          <dgm:chMax val="1"/>
          <dgm:bulletEnabled val="1"/>
        </dgm:presLayoutVars>
      </dgm:prSet>
      <dgm:spPr/>
    </dgm:pt>
    <dgm:pt modelId="{582DEABB-D4F0-448D-8776-688CC3A60594}" type="pres">
      <dgm:prSet presAssocID="{4AB83C0D-4A06-4A27-B707-73CEDD1E6D4E}" presName="childNode" presStyleLbl="revTx" presStyleIdx="0" presStyleCnt="0">
        <dgm:presLayoutVars>
          <dgm:bulletEnabled val="1"/>
        </dgm:presLayoutVars>
      </dgm:prSet>
      <dgm:spPr/>
    </dgm:pt>
    <dgm:pt modelId="{8B35D040-29C0-4601-93A2-B86527FB53D6}" type="pres">
      <dgm:prSet presAssocID="{2D24769E-09CF-4885-8ABC-603346FC2B7A}" presName="Name25" presStyleLbl="parChTrans1D1" presStyleIdx="3" presStyleCnt="5"/>
      <dgm:spPr/>
    </dgm:pt>
    <dgm:pt modelId="{08B3ED75-739A-44BE-9513-F9375D735AB1}" type="pres">
      <dgm:prSet presAssocID="{D1611025-5748-41EF-B5C2-358FA623F1B5}" presName="node" presStyleCnt="0"/>
      <dgm:spPr/>
    </dgm:pt>
    <dgm:pt modelId="{E80D8A06-C8E0-424C-BE8E-5A0D7BD5E4BA}" type="pres">
      <dgm:prSet presAssocID="{D1611025-5748-41EF-B5C2-358FA623F1B5}" presName="parentNode" presStyleLbl="node1" presStyleIdx="4" presStyleCnt="6" custScaleX="257200" custLinFactNeighborX="-70826" custLinFactNeighborY="87887">
        <dgm:presLayoutVars>
          <dgm:chMax val="1"/>
          <dgm:bulletEnabled val="1"/>
        </dgm:presLayoutVars>
      </dgm:prSet>
      <dgm:spPr/>
    </dgm:pt>
    <dgm:pt modelId="{DEB530EF-1703-46C0-BBDD-C87BE5185A7A}" type="pres">
      <dgm:prSet presAssocID="{D1611025-5748-41EF-B5C2-358FA623F1B5}" presName="childNode" presStyleLbl="revTx" presStyleIdx="0" presStyleCnt="0">
        <dgm:presLayoutVars>
          <dgm:bulletEnabled val="1"/>
        </dgm:presLayoutVars>
      </dgm:prSet>
      <dgm:spPr/>
    </dgm:pt>
    <dgm:pt modelId="{88AE3335-3F25-4404-A80B-AE601850CBDF}" type="pres">
      <dgm:prSet presAssocID="{0634A996-63AA-4CC0-B20A-C72E218E8F1F}" presName="Name25" presStyleLbl="parChTrans1D1" presStyleIdx="4" presStyleCnt="5"/>
      <dgm:spPr/>
    </dgm:pt>
    <dgm:pt modelId="{7203D9C9-060C-4C62-AF50-3CF62B337D24}" type="pres">
      <dgm:prSet presAssocID="{004E62F9-ACF9-44AA-A904-B647629EB9F0}" presName="node" presStyleCnt="0"/>
      <dgm:spPr/>
    </dgm:pt>
    <dgm:pt modelId="{F2E9BA47-900F-4382-8F29-7EEA2FE6E004}" type="pres">
      <dgm:prSet presAssocID="{004E62F9-ACF9-44AA-A904-B647629EB9F0}" presName="parentNode" presStyleLbl="node1" presStyleIdx="5" presStyleCnt="6" custScaleX="257200" custLinFactX="-100000" custLinFactY="-27086" custLinFactNeighborX="-176328" custLinFactNeighborY="-100000">
        <dgm:presLayoutVars>
          <dgm:chMax val="1"/>
          <dgm:bulletEnabled val="1"/>
        </dgm:presLayoutVars>
      </dgm:prSet>
      <dgm:spPr/>
    </dgm:pt>
    <dgm:pt modelId="{8945A881-225A-4C79-A2A0-2B34936A0D77}" type="pres">
      <dgm:prSet presAssocID="{004E62F9-ACF9-44AA-A904-B647629EB9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8240904-A025-45B6-AD37-9187451F20BD}" type="presOf" srcId="{1C72952F-1780-4A62-ABD8-8025A3CD3498}" destId="{D6388BE9-A93C-4339-9F0E-FA3296FA6BBA}" srcOrd="0" destOrd="0" presId="urn:microsoft.com/office/officeart/2005/8/layout/radial2"/>
    <dgm:cxn modelId="{26C6F020-673A-4E18-B019-1E44205A203A}" srcId="{5364C916-AB09-4877-A808-3BA9357D64C1}" destId="{4AB83C0D-4A06-4A27-B707-73CEDD1E6D4E}" srcOrd="2" destOrd="0" parTransId="{BEDDED80-CE7E-45D7-A09B-7A494B175A3C}" sibTransId="{6273F97B-E912-4CC9-AF02-119E721E0722}"/>
    <dgm:cxn modelId="{E8205725-F313-40FE-B8C4-CD40E98DDFBB}" type="presOf" srcId="{DF905EB9-4B0D-48AB-B519-469D34217BFA}" destId="{C04B0837-2129-4BC2-9907-0BB55E2DA35F}" srcOrd="0" destOrd="0" presId="urn:microsoft.com/office/officeart/2005/8/layout/radial2"/>
    <dgm:cxn modelId="{412B4326-DE2B-4D0C-9C22-A314364F7D57}" type="presOf" srcId="{4AB83C0D-4A06-4A27-B707-73CEDD1E6D4E}" destId="{28F94ABC-7ED3-4596-A8F2-D25376C470AC}" srcOrd="0" destOrd="0" presId="urn:microsoft.com/office/officeart/2005/8/layout/radial2"/>
    <dgm:cxn modelId="{12BE9A26-04D9-4FAD-B1CF-B6C64E7C2D71}" type="presOf" srcId="{8A84E5B0-674E-4DB7-BC8D-442320147BF0}" destId="{D059A898-3FC6-458D-B141-693C230AD1A9}" srcOrd="0" destOrd="0" presId="urn:microsoft.com/office/officeart/2005/8/layout/radial2"/>
    <dgm:cxn modelId="{01C0BF28-628A-478F-ADF3-161A09936482}" srcId="{5364C916-AB09-4877-A808-3BA9357D64C1}" destId="{004E62F9-ACF9-44AA-A904-B647629EB9F0}" srcOrd="4" destOrd="0" parTransId="{0634A996-63AA-4CC0-B20A-C72E218E8F1F}" sibTransId="{D16E2CC1-28D9-4158-A681-1740899C2B74}"/>
    <dgm:cxn modelId="{6EE2E637-1DF5-4D4A-A7D5-DEBEBF32A0F3}" srcId="{5364C916-AB09-4877-A808-3BA9357D64C1}" destId="{D1611025-5748-41EF-B5C2-358FA623F1B5}" srcOrd="3" destOrd="0" parTransId="{2D24769E-09CF-4885-8ABC-603346FC2B7A}" sibTransId="{C379A935-58C7-4B8F-9DF1-761BA85217C2}"/>
    <dgm:cxn modelId="{0D43DF56-C3ED-45DA-B73C-19BD35B7F973}" type="presOf" srcId="{BEDDED80-CE7E-45D7-A09B-7A494B175A3C}" destId="{721942D6-F4BB-4C55-BEB5-2D21FA94C1C7}" srcOrd="0" destOrd="0" presId="urn:microsoft.com/office/officeart/2005/8/layout/radial2"/>
    <dgm:cxn modelId="{0F894A78-26CF-48D9-96A3-299133E9FE00}" type="presOf" srcId="{D1611025-5748-41EF-B5C2-358FA623F1B5}" destId="{E80D8A06-C8E0-424C-BE8E-5A0D7BD5E4BA}" srcOrd="0" destOrd="0" presId="urn:microsoft.com/office/officeart/2005/8/layout/radial2"/>
    <dgm:cxn modelId="{E7D5A28E-3D3C-45DC-80E6-F2C2A9B88F33}" type="presOf" srcId="{76116A38-A781-402C-A024-A3123AC4A9D5}" destId="{CD32823D-56C9-412E-A3F4-20569C9A8486}" srcOrd="0" destOrd="0" presId="urn:microsoft.com/office/officeart/2005/8/layout/radial2"/>
    <dgm:cxn modelId="{FED987A2-321C-4792-B147-E0667EBAF17C}" type="presOf" srcId="{5364C916-AB09-4877-A808-3BA9357D64C1}" destId="{6544D923-131F-49EE-AD98-B04971F7BD4F}" srcOrd="0" destOrd="0" presId="urn:microsoft.com/office/officeart/2005/8/layout/radial2"/>
    <dgm:cxn modelId="{AD9DEFA6-0E9C-49A6-BB41-B12A4B6CEB03}" type="presOf" srcId="{2D24769E-09CF-4885-8ABC-603346FC2B7A}" destId="{8B35D040-29C0-4601-93A2-B86527FB53D6}" srcOrd="0" destOrd="0" presId="urn:microsoft.com/office/officeart/2005/8/layout/radial2"/>
    <dgm:cxn modelId="{44E76FAB-A7CA-43A8-9932-457054D9A28F}" srcId="{5364C916-AB09-4877-A808-3BA9357D64C1}" destId="{DF905EB9-4B0D-48AB-B519-469D34217BFA}" srcOrd="1" destOrd="0" parTransId="{1C72952F-1780-4A62-ABD8-8025A3CD3498}" sibTransId="{229C2464-E963-4413-BCDA-DF2499AE1837}"/>
    <dgm:cxn modelId="{AC7992C2-65AC-4D1C-B981-BD2E880D8150}" type="presOf" srcId="{004E62F9-ACF9-44AA-A904-B647629EB9F0}" destId="{F2E9BA47-900F-4382-8F29-7EEA2FE6E004}" srcOrd="0" destOrd="0" presId="urn:microsoft.com/office/officeart/2005/8/layout/radial2"/>
    <dgm:cxn modelId="{D607F9DF-7F44-46BE-89EB-B718D7626766}" type="presOf" srcId="{0634A996-63AA-4CC0-B20A-C72E218E8F1F}" destId="{88AE3335-3F25-4404-A80B-AE601850CBDF}" srcOrd="0" destOrd="0" presId="urn:microsoft.com/office/officeart/2005/8/layout/radial2"/>
    <dgm:cxn modelId="{EB735BE0-2C27-4889-91AF-96F8DD31F1EB}" srcId="{5364C916-AB09-4877-A808-3BA9357D64C1}" destId="{76116A38-A781-402C-A024-A3123AC4A9D5}" srcOrd="0" destOrd="0" parTransId="{8A84E5B0-674E-4DB7-BC8D-442320147BF0}" sibTransId="{4A031458-BBCE-47C7-94F1-5752ED6BDE07}"/>
    <dgm:cxn modelId="{A6C48E32-FD4C-4697-B608-F0BDC6FD2833}" type="presParOf" srcId="{6544D923-131F-49EE-AD98-B04971F7BD4F}" destId="{2C315494-02C3-4966-9055-4051705BABE8}" srcOrd="0" destOrd="0" presId="urn:microsoft.com/office/officeart/2005/8/layout/radial2"/>
    <dgm:cxn modelId="{ACF66B2A-C404-4686-A258-6E7C42509357}" type="presParOf" srcId="{2C315494-02C3-4966-9055-4051705BABE8}" destId="{602EAC58-5CF5-4A5A-8361-73299D9E2421}" srcOrd="0" destOrd="0" presId="urn:microsoft.com/office/officeart/2005/8/layout/radial2"/>
    <dgm:cxn modelId="{E830FA4E-5BED-479C-AC45-3579CD529E15}" type="presParOf" srcId="{602EAC58-5CF5-4A5A-8361-73299D9E2421}" destId="{3A8CA703-D3F0-4C7D-8B31-A129B2CCC08F}" srcOrd="0" destOrd="0" presId="urn:microsoft.com/office/officeart/2005/8/layout/radial2"/>
    <dgm:cxn modelId="{25206EA2-1AD1-48BC-A01F-6A27C4780DD1}" type="presParOf" srcId="{602EAC58-5CF5-4A5A-8361-73299D9E2421}" destId="{03F24B32-397B-459C-A1D5-0B2B325B2956}" srcOrd="1" destOrd="0" presId="urn:microsoft.com/office/officeart/2005/8/layout/radial2"/>
    <dgm:cxn modelId="{19CA4BFD-F9B2-4D54-B48E-2981F96F48DE}" type="presParOf" srcId="{2C315494-02C3-4966-9055-4051705BABE8}" destId="{D059A898-3FC6-458D-B141-693C230AD1A9}" srcOrd="1" destOrd="0" presId="urn:microsoft.com/office/officeart/2005/8/layout/radial2"/>
    <dgm:cxn modelId="{2FED6BBA-98A9-47D7-9CF8-DEA702C585CC}" type="presParOf" srcId="{2C315494-02C3-4966-9055-4051705BABE8}" destId="{2FAB2F75-D5FC-4782-9914-4D6A350A6D5E}" srcOrd="2" destOrd="0" presId="urn:microsoft.com/office/officeart/2005/8/layout/radial2"/>
    <dgm:cxn modelId="{A58F395A-540D-4479-A19D-A704F01518FE}" type="presParOf" srcId="{2FAB2F75-D5FC-4782-9914-4D6A350A6D5E}" destId="{CD32823D-56C9-412E-A3F4-20569C9A8486}" srcOrd="0" destOrd="0" presId="urn:microsoft.com/office/officeart/2005/8/layout/radial2"/>
    <dgm:cxn modelId="{1E4FDF42-F005-425D-BE12-B1E152DB3772}" type="presParOf" srcId="{2FAB2F75-D5FC-4782-9914-4D6A350A6D5E}" destId="{6CB6C7E5-1378-46AD-AE88-7CFB1953E175}" srcOrd="1" destOrd="0" presId="urn:microsoft.com/office/officeart/2005/8/layout/radial2"/>
    <dgm:cxn modelId="{30C67CFB-44AD-473C-A979-CA7189078405}" type="presParOf" srcId="{2C315494-02C3-4966-9055-4051705BABE8}" destId="{D6388BE9-A93C-4339-9F0E-FA3296FA6BBA}" srcOrd="3" destOrd="0" presId="urn:microsoft.com/office/officeart/2005/8/layout/radial2"/>
    <dgm:cxn modelId="{96A3BA7C-580F-4259-AC7C-E5D16768F639}" type="presParOf" srcId="{2C315494-02C3-4966-9055-4051705BABE8}" destId="{05FEF2EB-02C4-46C8-A760-61CA68BF0E83}" srcOrd="4" destOrd="0" presId="urn:microsoft.com/office/officeart/2005/8/layout/radial2"/>
    <dgm:cxn modelId="{A7BF91A6-6244-4012-B78E-5B5F8DF084A0}" type="presParOf" srcId="{05FEF2EB-02C4-46C8-A760-61CA68BF0E83}" destId="{C04B0837-2129-4BC2-9907-0BB55E2DA35F}" srcOrd="0" destOrd="0" presId="urn:microsoft.com/office/officeart/2005/8/layout/radial2"/>
    <dgm:cxn modelId="{540EE0D5-8079-4127-987F-F20464B7A385}" type="presParOf" srcId="{05FEF2EB-02C4-46C8-A760-61CA68BF0E83}" destId="{3C42AB77-A97F-4D53-9013-5FD57C9A4545}" srcOrd="1" destOrd="0" presId="urn:microsoft.com/office/officeart/2005/8/layout/radial2"/>
    <dgm:cxn modelId="{4F6C7F31-8457-4D7F-A00C-E16AC6CF0028}" type="presParOf" srcId="{2C315494-02C3-4966-9055-4051705BABE8}" destId="{721942D6-F4BB-4C55-BEB5-2D21FA94C1C7}" srcOrd="5" destOrd="0" presId="urn:microsoft.com/office/officeart/2005/8/layout/radial2"/>
    <dgm:cxn modelId="{9B6C926F-B086-48BD-AD60-96AFBC7683F2}" type="presParOf" srcId="{2C315494-02C3-4966-9055-4051705BABE8}" destId="{71907D98-FFAF-4500-BC7D-19719127E9A7}" srcOrd="6" destOrd="0" presId="urn:microsoft.com/office/officeart/2005/8/layout/radial2"/>
    <dgm:cxn modelId="{FD63718B-BC88-4FA2-B9E6-297732EB0428}" type="presParOf" srcId="{71907D98-FFAF-4500-BC7D-19719127E9A7}" destId="{28F94ABC-7ED3-4596-A8F2-D25376C470AC}" srcOrd="0" destOrd="0" presId="urn:microsoft.com/office/officeart/2005/8/layout/radial2"/>
    <dgm:cxn modelId="{40EB7BBF-3537-4FF0-9930-F3E41FF8DB4B}" type="presParOf" srcId="{71907D98-FFAF-4500-BC7D-19719127E9A7}" destId="{582DEABB-D4F0-448D-8776-688CC3A60594}" srcOrd="1" destOrd="0" presId="urn:microsoft.com/office/officeart/2005/8/layout/radial2"/>
    <dgm:cxn modelId="{5224356C-384F-4614-AB4C-D60B9D55C20C}" type="presParOf" srcId="{2C315494-02C3-4966-9055-4051705BABE8}" destId="{8B35D040-29C0-4601-93A2-B86527FB53D6}" srcOrd="7" destOrd="0" presId="urn:microsoft.com/office/officeart/2005/8/layout/radial2"/>
    <dgm:cxn modelId="{B1B34016-56DD-4670-BFD3-FA3ECE6019BE}" type="presParOf" srcId="{2C315494-02C3-4966-9055-4051705BABE8}" destId="{08B3ED75-739A-44BE-9513-F9375D735AB1}" srcOrd="8" destOrd="0" presId="urn:microsoft.com/office/officeart/2005/8/layout/radial2"/>
    <dgm:cxn modelId="{BF412234-E00F-4C0C-B561-4F53228DA332}" type="presParOf" srcId="{08B3ED75-739A-44BE-9513-F9375D735AB1}" destId="{E80D8A06-C8E0-424C-BE8E-5A0D7BD5E4BA}" srcOrd="0" destOrd="0" presId="urn:microsoft.com/office/officeart/2005/8/layout/radial2"/>
    <dgm:cxn modelId="{413CDCA7-E32E-41DD-BAB1-9E817473954F}" type="presParOf" srcId="{08B3ED75-739A-44BE-9513-F9375D735AB1}" destId="{DEB530EF-1703-46C0-BBDD-C87BE5185A7A}" srcOrd="1" destOrd="0" presId="urn:microsoft.com/office/officeart/2005/8/layout/radial2"/>
    <dgm:cxn modelId="{604651DA-0C1E-4AE6-8059-62DA1D7B8267}" type="presParOf" srcId="{2C315494-02C3-4966-9055-4051705BABE8}" destId="{88AE3335-3F25-4404-A80B-AE601850CBDF}" srcOrd="9" destOrd="0" presId="urn:microsoft.com/office/officeart/2005/8/layout/radial2"/>
    <dgm:cxn modelId="{49013A17-3E3B-4AD6-9DEA-3841EA9EA356}" type="presParOf" srcId="{2C315494-02C3-4966-9055-4051705BABE8}" destId="{7203D9C9-060C-4C62-AF50-3CF62B337D24}" srcOrd="10" destOrd="0" presId="urn:microsoft.com/office/officeart/2005/8/layout/radial2"/>
    <dgm:cxn modelId="{92ACA2D9-FC24-4286-AC46-4682000DE813}" type="presParOf" srcId="{7203D9C9-060C-4C62-AF50-3CF62B337D24}" destId="{F2E9BA47-900F-4382-8F29-7EEA2FE6E004}" srcOrd="0" destOrd="0" presId="urn:microsoft.com/office/officeart/2005/8/layout/radial2"/>
    <dgm:cxn modelId="{2072E37B-FD67-4884-A064-D2838E569CAC}" type="presParOf" srcId="{7203D9C9-060C-4C62-AF50-3CF62B337D24}" destId="{8945A881-225A-4C79-A2A0-2B34936A0D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CF5C01-4E6C-421C-896F-86CED614EF87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BC376BDD-2DB5-42F6-8E8E-0A45302BD22C}" type="parTrans" cxnId="{54D3966F-C23E-4058-AA1D-A056B056F5A1}">
      <dgm:prSet/>
      <dgm:spPr/>
      <dgm:t>
        <a:bodyPr/>
        <a:lstStyle/>
        <a:p>
          <a:endParaRPr lang="es-ES"/>
        </a:p>
      </dgm:t>
    </dgm:pt>
    <dgm:pt modelId="{6C29BAAE-5ACB-4B2F-B552-FE7FF8DE6896}" type="sibTrans" cxnId="{54D3966F-C23E-4058-AA1D-A056B056F5A1}">
      <dgm:prSet/>
      <dgm:spPr/>
      <dgm:t>
        <a:bodyPr/>
        <a:lstStyle/>
        <a:p>
          <a:endParaRPr lang="es-ES"/>
        </a:p>
      </dgm:t>
    </dgm:pt>
    <dgm:pt modelId="{BD316FCE-CB5D-466A-82B6-84F33F5AD6B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Irregular toner layer on DVR</a:t>
          </a:r>
          <a:endParaRPr lang="es-ES" dirty="0"/>
        </a:p>
      </dgm:t>
    </dgm:pt>
    <dgm:pt modelId="{03AFE813-F240-4FEC-9568-E1A2A0675E19}" type="parTrans" cxnId="{7433B260-2A06-4E0B-9F9D-3D5FA1A1BFE4}">
      <dgm:prSet/>
      <dgm:spPr/>
      <dgm:t>
        <a:bodyPr/>
        <a:lstStyle/>
        <a:p>
          <a:endParaRPr lang="es-ES"/>
        </a:p>
      </dgm:t>
    </dgm:pt>
    <dgm:pt modelId="{373EA7FD-CC71-4D0C-BD60-A6744360DA99}" type="sibTrans" cxnId="{7433B260-2A06-4E0B-9F9D-3D5FA1A1BFE4}">
      <dgm:prSet/>
      <dgm:spPr/>
      <dgm:t>
        <a:bodyPr/>
        <a:lstStyle/>
        <a:p>
          <a:endParaRPr lang="es-ES"/>
        </a:p>
      </dgm:t>
    </dgm:pt>
    <dgm:pt modelId="{DA731BD9-0A06-45E1-9C49-22C146A0F97A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F3C5DE58-3C10-428E-97BE-7D39A1953BDA}" type="parTrans" cxnId="{DA0B2DE2-B1E2-4C3B-91E7-2B337AD03DA4}">
      <dgm:prSet/>
      <dgm:spPr/>
      <dgm:t>
        <a:bodyPr/>
        <a:lstStyle/>
        <a:p>
          <a:endParaRPr lang="es-ES"/>
        </a:p>
      </dgm:t>
    </dgm:pt>
    <dgm:pt modelId="{7095B969-AE25-4A0E-8DD0-13B5E1E44FCB}" type="sibTrans" cxnId="{DA0B2DE2-B1E2-4C3B-91E7-2B337AD03DA4}">
      <dgm:prSet/>
      <dgm:spPr/>
      <dgm:t>
        <a:bodyPr/>
        <a:lstStyle/>
        <a:p>
          <a:endParaRPr lang="es-ES"/>
        </a:p>
      </dgm:t>
    </dgm:pt>
    <dgm:pt modelId="{A2B2D83C-6D9A-4B7C-A43A-4E435FA2DE0E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Lower toner charging</a:t>
          </a:r>
          <a:endParaRPr lang="es-ES" dirty="0"/>
        </a:p>
      </dgm:t>
    </dgm:pt>
    <dgm:pt modelId="{6AC10478-3D1A-4455-8B27-1B3AF1942C9C}" type="parTrans" cxnId="{00D02F6A-210D-40E4-8921-BAE5DFA23F14}">
      <dgm:prSet/>
      <dgm:spPr/>
      <dgm:t>
        <a:bodyPr/>
        <a:lstStyle/>
        <a:p>
          <a:endParaRPr lang="es-ES"/>
        </a:p>
      </dgm:t>
    </dgm:pt>
    <dgm:pt modelId="{9B36DBAF-6BDB-4D47-A56F-0CCCE287571D}" type="sibTrans" cxnId="{00D02F6A-210D-40E4-8921-BAE5DFA23F14}">
      <dgm:prSet/>
      <dgm:spPr/>
      <dgm:t>
        <a:bodyPr/>
        <a:lstStyle/>
        <a:p>
          <a:endParaRPr lang="es-ES"/>
        </a:p>
      </dgm:t>
    </dgm:pt>
    <dgm:pt modelId="{546A2568-1432-4700-9F61-79AA90EC1C2C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CA059BD4-9C64-463E-8997-F654D8879821}" type="parTrans" cxnId="{E0AC1ADC-F451-4CD5-9EDC-0779598FECFF}">
      <dgm:prSet/>
      <dgm:spPr/>
      <dgm:t>
        <a:bodyPr/>
        <a:lstStyle/>
        <a:p>
          <a:endParaRPr lang="es-ES"/>
        </a:p>
      </dgm:t>
    </dgm:pt>
    <dgm:pt modelId="{7DEE52AE-EA04-4466-87C8-598A778BEDF9}" type="sibTrans" cxnId="{E0AC1ADC-F451-4CD5-9EDC-0779598FECFF}">
      <dgm:prSet/>
      <dgm:spPr/>
      <dgm:t>
        <a:bodyPr/>
        <a:lstStyle/>
        <a:p>
          <a:endParaRPr lang="es-ES"/>
        </a:p>
      </dgm:t>
    </dgm:pt>
    <dgm:pt modelId="{7D50B160-1459-4703-A21F-2D859733D1ED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Poor BG, dusting</a:t>
          </a:r>
          <a:endParaRPr lang="es-ES" dirty="0"/>
        </a:p>
      </dgm:t>
    </dgm:pt>
    <dgm:pt modelId="{00461905-DB28-44B7-B888-A535FBB88D72}" type="parTrans" cxnId="{131424C0-9B67-484B-B750-ED2ED0DF7236}">
      <dgm:prSet/>
      <dgm:spPr/>
      <dgm:t>
        <a:bodyPr/>
        <a:lstStyle/>
        <a:p>
          <a:endParaRPr lang="es-ES"/>
        </a:p>
      </dgm:t>
    </dgm:pt>
    <dgm:pt modelId="{AB2145B7-02F4-4F43-A2BF-06F13C4E9477}" type="sibTrans" cxnId="{131424C0-9B67-484B-B750-ED2ED0DF7236}">
      <dgm:prSet/>
      <dgm:spPr/>
      <dgm:t>
        <a:bodyPr/>
        <a:lstStyle/>
        <a:p>
          <a:endParaRPr lang="es-ES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2F157BE4-08CA-4412-89A5-B16EA6046EBD}" type="pres">
      <dgm:prSet presAssocID="{A7CF5C01-4E6C-421C-896F-86CED614EF87}" presName="composite" presStyleCnt="0"/>
      <dgm:spPr/>
    </dgm:pt>
    <dgm:pt modelId="{7222A01C-9C3E-4D5B-84CB-6DD944D6B989}" type="pres">
      <dgm:prSet presAssocID="{A7CF5C01-4E6C-421C-896F-86CED614EF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CC773A-62AF-4CF7-B409-B07A8E958B04}" type="pres">
      <dgm:prSet presAssocID="{A7CF5C01-4E6C-421C-896F-86CED614EF87}" presName="descendantText" presStyleLbl="alignAcc1" presStyleIdx="0" presStyleCnt="3">
        <dgm:presLayoutVars>
          <dgm:bulletEnabled val="1"/>
        </dgm:presLayoutVars>
      </dgm:prSet>
      <dgm:spPr/>
    </dgm:pt>
    <dgm:pt modelId="{4B390C71-AD13-4CE8-BAFA-EF5DE9751167}" type="pres">
      <dgm:prSet presAssocID="{6C29BAAE-5ACB-4B2F-B552-FE7FF8DE6896}" presName="sp" presStyleCnt="0"/>
      <dgm:spPr/>
    </dgm:pt>
    <dgm:pt modelId="{57B62ACD-2356-4FBD-9F99-33D49CFC9EAA}" type="pres">
      <dgm:prSet presAssocID="{DA731BD9-0A06-45E1-9C49-22C146A0F97A}" presName="composite" presStyleCnt="0"/>
      <dgm:spPr/>
    </dgm:pt>
    <dgm:pt modelId="{B3580560-B29A-420B-BF45-863C27042620}" type="pres">
      <dgm:prSet presAssocID="{DA731BD9-0A06-45E1-9C49-22C146A0F9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CF4E1E-0AC3-4A68-AFBF-70928F9ECC53}" type="pres">
      <dgm:prSet presAssocID="{DA731BD9-0A06-45E1-9C49-22C146A0F97A}" presName="descendantText" presStyleLbl="alignAcc1" presStyleIdx="1" presStyleCnt="3">
        <dgm:presLayoutVars>
          <dgm:bulletEnabled val="1"/>
        </dgm:presLayoutVars>
      </dgm:prSet>
      <dgm:spPr/>
    </dgm:pt>
    <dgm:pt modelId="{E111606B-6FFE-4595-955F-03B66D289E81}" type="pres">
      <dgm:prSet presAssocID="{7095B969-AE25-4A0E-8DD0-13B5E1E44FCB}" presName="sp" presStyleCnt="0"/>
      <dgm:spPr/>
    </dgm:pt>
    <dgm:pt modelId="{60421D84-886C-4731-B0B3-B05861267B83}" type="pres">
      <dgm:prSet presAssocID="{546A2568-1432-4700-9F61-79AA90EC1C2C}" presName="composite" presStyleCnt="0"/>
      <dgm:spPr/>
    </dgm:pt>
    <dgm:pt modelId="{15A38F85-93D5-40A3-A189-841BCEB6DD26}" type="pres">
      <dgm:prSet presAssocID="{546A2568-1432-4700-9F61-79AA90EC1C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5B0001-31E6-4042-95DC-42FF84A37515}" type="pres">
      <dgm:prSet presAssocID="{546A2568-1432-4700-9F61-79AA90EC1C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FC8C012-DA79-46E6-B7D9-1A6EBB0AE1A7}" type="presOf" srcId="{BD316FCE-CB5D-466A-82B6-84F33F5AD6B5}" destId="{CBCC773A-62AF-4CF7-B409-B07A8E958B04}" srcOrd="0" destOrd="0" presId="urn:microsoft.com/office/officeart/2005/8/layout/chevron2"/>
    <dgm:cxn modelId="{7F623F3B-73B1-44A9-A108-413CA0750AC1}" type="presOf" srcId="{A2B2D83C-6D9A-4B7C-A43A-4E435FA2DE0E}" destId="{FCCF4E1E-0AC3-4A68-AFBF-70928F9ECC53}" srcOrd="0" destOrd="0" presId="urn:microsoft.com/office/officeart/2005/8/layout/chevron2"/>
    <dgm:cxn modelId="{7433B260-2A06-4E0B-9F9D-3D5FA1A1BFE4}" srcId="{A7CF5C01-4E6C-421C-896F-86CED614EF87}" destId="{BD316FCE-CB5D-466A-82B6-84F33F5AD6B5}" srcOrd="0" destOrd="0" parTransId="{03AFE813-F240-4FEC-9568-E1A2A0675E19}" sibTransId="{373EA7FD-CC71-4D0C-BD60-A6744360DA99}"/>
    <dgm:cxn modelId="{46E25C66-9D5D-4859-A528-6663EB3ABEAD}" type="presOf" srcId="{2B239AE7-B005-4D45-A4CF-F5BE0F365DAA}" destId="{4C98A574-939C-4770-9232-6BE91F142EEF}" srcOrd="0" destOrd="0" presId="urn:microsoft.com/office/officeart/2005/8/layout/chevron2"/>
    <dgm:cxn modelId="{00D02F6A-210D-40E4-8921-BAE5DFA23F14}" srcId="{DA731BD9-0A06-45E1-9C49-22C146A0F97A}" destId="{A2B2D83C-6D9A-4B7C-A43A-4E435FA2DE0E}" srcOrd="0" destOrd="0" parTransId="{6AC10478-3D1A-4455-8B27-1B3AF1942C9C}" sibTransId="{9B36DBAF-6BDB-4D47-A56F-0CCCE287571D}"/>
    <dgm:cxn modelId="{54D3966F-C23E-4058-AA1D-A056B056F5A1}" srcId="{2B239AE7-B005-4D45-A4CF-F5BE0F365DAA}" destId="{A7CF5C01-4E6C-421C-896F-86CED614EF87}" srcOrd="0" destOrd="0" parTransId="{BC376BDD-2DB5-42F6-8E8E-0A45302BD22C}" sibTransId="{6C29BAAE-5ACB-4B2F-B552-FE7FF8DE6896}"/>
    <dgm:cxn modelId="{CBA5C575-AF3F-4542-B5DF-014D29D59C45}" type="presOf" srcId="{A7CF5C01-4E6C-421C-896F-86CED614EF87}" destId="{7222A01C-9C3E-4D5B-84CB-6DD944D6B989}" srcOrd="0" destOrd="0" presId="urn:microsoft.com/office/officeart/2005/8/layout/chevron2"/>
    <dgm:cxn modelId="{2301047D-7332-493F-A784-A31106311E12}" type="presOf" srcId="{546A2568-1432-4700-9F61-79AA90EC1C2C}" destId="{15A38F85-93D5-40A3-A189-841BCEB6DD26}" srcOrd="0" destOrd="0" presId="urn:microsoft.com/office/officeart/2005/8/layout/chevron2"/>
    <dgm:cxn modelId="{131424C0-9B67-484B-B750-ED2ED0DF7236}" srcId="{546A2568-1432-4700-9F61-79AA90EC1C2C}" destId="{7D50B160-1459-4703-A21F-2D859733D1ED}" srcOrd="0" destOrd="0" parTransId="{00461905-DB28-44B7-B888-A535FBB88D72}" sibTransId="{AB2145B7-02F4-4F43-A2BF-06F13C4E9477}"/>
    <dgm:cxn modelId="{673E43D6-48AB-4F38-B46B-27766CD0DEF3}" type="presOf" srcId="{7D50B160-1459-4703-A21F-2D859733D1ED}" destId="{6C5B0001-31E6-4042-95DC-42FF84A37515}" srcOrd="0" destOrd="0" presId="urn:microsoft.com/office/officeart/2005/8/layout/chevron2"/>
    <dgm:cxn modelId="{E0AC1ADC-F451-4CD5-9EDC-0779598FECFF}" srcId="{2B239AE7-B005-4D45-A4CF-F5BE0F365DAA}" destId="{546A2568-1432-4700-9F61-79AA90EC1C2C}" srcOrd="2" destOrd="0" parTransId="{CA059BD4-9C64-463E-8997-F654D8879821}" sibTransId="{7DEE52AE-EA04-4466-87C8-598A778BEDF9}"/>
    <dgm:cxn modelId="{DA0B2DE2-B1E2-4C3B-91E7-2B337AD03DA4}" srcId="{2B239AE7-B005-4D45-A4CF-F5BE0F365DAA}" destId="{DA731BD9-0A06-45E1-9C49-22C146A0F97A}" srcOrd="1" destOrd="0" parTransId="{F3C5DE58-3C10-428E-97BE-7D39A1953BDA}" sibTransId="{7095B969-AE25-4A0E-8DD0-13B5E1E44FCB}"/>
    <dgm:cxn modelId="{33E0B6E7-58FC-4492-AB6A-0066F4D81FDC}" type="presOf" srcId="{DA731BD9-0A06-45E1-9C49-22C146A0F97A}" destId="{B3580560-B29A-420B-BF45-863C27042620}" srcOrd="0" destOrd="0" presId="urn:microsoft.com/office/officeart/2005/8/layout/chevron2"/>
    <dgm:cxn modelId="{6469C8BB-FBCF-472D-B6BE-BDB545E40762}" type="presParOf" srcId="{4C98A574-939C-4770-9232-6BE91F142EEF}" destId="{2F157BE4-08CA-4412-89A5-B16EA6046EBD}" srcOrd="0" destOrd="0" presId="urn:microsoft.com/office/officeart/2005/8/layout/chevron2"/>
    <dgm:cxn modelId="{2FB19866-F570-447B-9F9F-C0F5566851D6}" type="presParOf" srcId="{2F157BE4-08CA-4412-89A5-B16EA6046EBD}" destId="{7222A01C-9C3E-4D5B-84CB-6DD944D6B989}" srcOrd="0" destOrd="0" presId="urn:microsoft.com/office/officeart/2005/8/layout/chevron2"/>
    <dgm:cxn modelId="{A1B92346-6834-4C5D-9EF4-DCF448BB9363}" type="presParOf" srcId="{2F157BE4-08CA-4412-89A5-B16EA6046EBD}" destId="{CBCC773A-62AF-4CF7-B409-B07A8E958B04}" srcOrd="1" destOrd="0" presId="urn:microsoft.com/office/officeart/2005/8/layout/chevron2"/>
    <dgm:cxn modelId="{CE2582CC-9E8C-45ED-825B-C6620977931F}" type="presParOf" srcId="{4C98A574-939C-4770-9232-6BE91F142EEF}" destId="{4B390C71-AD13-4CE8-BAFA-EF5DE9751167}" srcOrd="1" destOrd="0" presId="urn:microsoft.com/office/officeart/2005/8/layout/chevron2"/>
    <dgm:cxn modelId="{B8353AC5-8881-44F8-A83F-8A09ADB68FD6}" type="presParOf" srcId="{4C98A574-939C-4770-9232-6BE91F142EEF}" destId="{57B62ACD-2356-4FBD-9F99-33D49CFC9EAA}" srcOrd="2" destOrd="0" presId="urn:microsoft.com/office/officeart/2005/8/layout/chevron2"/>
    <dgm:cxn modelId="{E5A5F229-1B07-4359-8413-D411DC00FED5}" type="presParOf" srcId="{57B62ACD-2356-4FBD-9F99-33D49CFC9EAA}" destId="{B3580560-B29A-420B-BF45-863C27042620}" srcOrd="0" destOrd="0" presId="urn:microsoft.com/office/officeart/2005/8/layout/chevron2"/>
    <dgm:cxn modelId="{1551DD89-8CA8-4C87-B158-55D005EB64CA}" type="presParOf" srcId="{57B62ACD-2356-4FBD-9F99-33D49CFC9EAA}" destId="{FCCF4E1E-0AC3-4A68-AFBF-70928F9ECC53}" srcOrd="1" destOrd="0" presId="urn:microsoft.com/office/officeart/2005/8/layout/chevron2"/>
    <dgm:cxn modelId="{6F59823C-BC44-42AC-8FE8-A4BA16C2D0F2}" type="presParOf" srcId="{4C98A574-939C-4770-9232-6BE91F142EEF}" destId="{E111606B-6FFE-4595-955F-03B66D289E81}" srcOrd="3" destOrd="0" presId="urn:microsoft.com/office/officeart/2005/8/layout/chevron2"/>
    <dgm:cxn modelId="{B719A5B9-15A9-4EEA-8378-293BFB251AB8}" type="presParOf" srcId="{4C98A574-939C-4770-9232-6BE91F142EEF}" destId="{60421D84-886C-4731-B0B3-B05861267B83}" srcOrd="4" destOrd="0" presId="urn:microsoft.com/office/officeart/2005/8/layout/chevron2"/>
    <dgm:cxn modelId="{82A006AF-58C3-4578-811D-053C4487C5F8}" type="presParOf" srcId="{60421D84-886C-4731-B0B3-B05861267B83}" destId="{15A38F85-93D5-40A3-A189-841BCEB6DD26}" srcOrd="0" destOrd="0" presId="urn:microsoft.com/office/officeart/2005/8/layout/chevron2"/>
    <dgm:cxn modelId="{3797FCEB-CBBC-46F2-A61D-5D19B0E27868}" type="presParOf" srcId="{60421D84-886C-4731-B0B3-B05861267B83}" destId="{6C5B0001-31E6-4042-95DC-42FF84A375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CF5C01-4E6C-421C-896F-86CED614EF87}">
      <dgm:prSet phldrT="[Texto]" phldr="1"/>
      <dgm:spPr/>
      <dgm:t>
        <a:bodyPr/>
        <a:lstStyle/>
        <a:p>
          <a:endParaRPr lang="es-ES" dirty="0"/>
        </a:p>
      </dgm:t>
    </dgm:pt>
    <dgm:pt modelId="{BC376BDD-2DB5-42F6-8E8E-0A45302BD22C}" type="parTrans" cxnId="{54D3966F-C23E-4058-AA1D-A056B056F5A1}">
      <dgm:prSet/>
      <dgm:spPr/>
      <dgm:t>
        <a:bodyPr/>
        <a:lstStyle/>
        <a:p>
          <a:endParaRPr lang="es-ES"/>
        </a:p>
      </dgm:t>
    </dgm:pt>
    <dgm:pt modelId="{6C29BAAE-5ACB-4B2F-B552-FE7FF8DE6896}" type="sibTrans" cxnId="{54D3966F-C23E-4058-AA1D-A056B056F5A1}">
      <dgm:prSet/>
      <dgm:spPr/>
      <dgm:t>
        <a:bodyPr/>
        <a:lstStyle/>
        <a:p>
          <a:endParaRPr lang="es-ES"/>
        </a:p>
      </dgm:t>
    </dgm:pt>
    <dgm:pt modelId="{BD316FCE-CB5D-466A-82B6-84F33F5AD6B5}">
      <dgm:prSet phldrT="[Texto]"/>
      <dgm:spPr/>
      <dgm:t>
        <a:bodyPr/>
        <a:lstStyle/>
        <a:p>
          <a:r>
            <a:rPr lang="en-US" altLang="ja-JP" dirty="0"/>
            <a:t>Thinner and regular toner layer on DVR</a:t>
          </a:r>
          <a:endParaRPr lang="es-ES" dirty="0"/>
        </a:p>
      </dgm:t>
    </dgm:pt>
    <dgm:pt modelId="{03AFE813-F240-4FEC-9568-E1A2A0675E19}" type="parTrans" cxnId="{7433B260-2A06-4E0B-9F9D-3D5FA1A1BFE4}">
      <dgm:prSet/>
      <dgm:spPr/>
      <dgm:t>
        <a:bodyPr/>
        <a:lstStyle/>
        <a:p>
          <a:endParaRPr lang="es-ES"/>
        </a:p>
      </dgm:t>
    </dgm:pt>
    <dgm:pt modelId="{373EA7FD-CC71-4D0C-BD60-A6744360DA99}" type="sibTrans" cxnId="{7433B260-2A06-4E0B-9F9D-3D5FA1A1BFE4}">
      <dgm:prSet/>
      <dgm:spPr/>
      <dgm:t>
        <a:bodyPr/>
        <a:lstStyle/>
        <a:p>
          <a:endParaRPr lang="es-ES"/>
        </a:p>
      </dgm:t>
    </dgm:pt>
    <dgm:pt modelId="{DA731BD9-0A06-45E1-9C49-22C146A0F97A}">
      <dgm:prSet phldrT="[Texto]" phldr="1"/>
      <dgm:spPr/>
      <dgm:t>
        <a:bodyPr/>
        <a:lstStyle/>
        <a:p>
          <a:endParaRPr lang="es-ES" dirty="0"/>
        </a:p>
      </dgm:t>
    </dgm:pt>
    <dgm:pt modelId="{F3C5DE58-3C10-428E-97BE-7D39A1953BDA}" type="parTrans" cxnId="{DA0B2DE2-B1E2-4C3B-91E7-2B337AD03DA4}">
      <dgm:prSet/>
      <dgm:spPr/>
      <dgm:t>
        <a:bodyPr/>
        <a:lstStyle/>
        <a:p>
          <a:endParaRPr lang="es-ES"/>
        </a:p>
      </dgm:t>
    </dgm:pt>
    <dgm:pt modelId="{7095B969-AE25-4A0E-8DD0-13B5E1E44FCB}" type="sibTrans" cxnId="{DA0B2DE2-B1E2-4C3B-91E7-2B337AD03DA4}">
      <dgm:prSet/>
      <dgm:spPr/>
      <dgm:t>
        <a:bodyPr/>
        <a:lstStyle/>
        <a:p>
          <a:endParaRPr lang="es-ES"/>
        </a:p>
      </dgm:t>
    </dgm:pt>
    <dgm:pt modelId="{A2B2D83C-6D9A-4B7C-A43A-4E435FA2DE0E}">
      <dgm:prSet phldrT="[Texto]"/>
      <dgm:spPr/>
      <dgm:t>
        <a:bodyPr/>
        <a:lstStyle/>
        <a:p>
          <a:r>
            <a:rPr lang="en-US" altLang="ja-JP" dirty="0"/>
            <a:t>Higher toner charging </a:t>
          </a:r>
          <a:endParaRPr lang="es-ES" dirty="0"/>
        </a:p>
      </dgm:t>
    </dgm:pt>
    <dgm:pt modelId="{6AC10478-3D1A-4455-8B27-1B3AF1942C9C}" type="parTrans" cxnId="{00D02F6A-210D-40E4-8921-BAE5DFA23F14}">
      <dgm:prSet/>
      <dgm:spPr/>
      <dgm:t>
        <a:bodyPr/>
        <a:lstStyle/>
        <a:p>
          <a:endParaRPr lang="es-ES"/>
        </a:p>
      </dgm:t>
    </dgm:pt>
    <dgm:pt modelId="{9B36DBAF-6BDB-4D47-A56F-0CCCE287571D}" type="sibTrans" cxnId="{00D02F6A-210D-40E4-8921-BAE5DFA23F14}">
      <dgm:prSet/>
      <dgm:spPr/>
      <dgm:t>
        <a:bodyPr/>
        <a:lstStyle/>
        <a:p>
          <a:endParaRPr lang="es-ES"/>
        </a:p>
      </dgm:t>
    </dgm:pt>
    <dgm:pt modelId="{546A2568-1432-4700-9F61-79AA90EC1C2C}">
      <dgm:prSet phldrT="[Texto]" phldr="1"/>
      <dgm:spPr/>
      <dgm:t>
        <a:bodyPr/>
        <a:lstStyle/>
        <a:p>
          <a:endParaRPr lang="es-ES" dirty="0"/>
        </a:p>
      </dgm:t>
    </dgm:pt>
    <dgm:pt modelId="{CA059BD4-9C64-463E-8997-F654D8879821}" type="parTrans" cxnId="{E0AC1ADC-F451-4CD5-9EDC-0779598FECFF}">
      <dgm:prSet/>
      <dgm:spPr/>
      <dgm:t>
        <a:bodyPr/>
        <a:lstStyle/>
        <a:p>
          <a:endParaRPr lang="es-ES"/>
        </a:p>
      </dgm:t>
    </dgm:pt>
    <dgm:pt modelId="{7DEE52AE-EA04-4466-87C8-598A778BEDF9}" type="sibTrans" cxnId="{E0AC1ADC-F451-4CD5-9EDC-0779598FECFF}">
      <dgm:prSet/>
      <dgm:spPr/>
      <dgm:t>
        <a:bodyPr/>
        <a:lstStyle/>
        <a:p>
          <a:endParaRPr lang="es-ES"/>
        </a:p>
      </dgm:t>
    </dgm:pt>
    <dgm:pt modelId="{7D50B160-1459-4703-A21F-2D859733D1ED}">
      <dgm:prSet phldrT="[Texto]"/>
      <dgm:spPr/>
      <dgm:t>
        <a:bodyPr/>
        <a:lstStyle/>
        <a:p>
          <a:r>
            <a:rPr lang="en-US" altLang="ja-JP" dirty="0"/>
            <a:t>Higher print quality without BG and dusting </a:t>
          </a:r>
          <a:endParaRPr lang="es-ES" dirty="0"/>
        </a:p>
      </dgm:t>
    </dgm:pt>
    <dgm:pt modelId="{00461905-DB28-44B7-B888-A535FBB88D72}" type="parTrans" cxnId="{131424C0-9B67-484B-B750-ED2ED0DF7236}">
      <dgm:prSet/>
      <dgm:spPr/>
      <dgm:t>
        <a:bodyPr/>
        <a:lstStyle/>
        <a:p>
          <a:endParaRPr lang="es-ES"/>
        </a:p>
      </dgm:t>
    </dgm:pt>
    <dgm:pt modelId="{AB2145B7-02F4-4F43-A2BF-06F13C4E9477}" type="sibTrans" cxnId="{131424C0-9B67-484B-B750-ED2ED0DF7236}">
      <dgm:prSet/>
      <dgm:spPr/>
      <dgm:t>
        <a:bodyPr/>
        <a:lstStyle/>
        <a:p>
          <a:endParaRPr lang="es-ES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2F157BE4-08CA-4412-89A5-B16EA6046EBD}" type="pres">
      <dgm:prSet presAssocID="{A7CF5C01-4E6C-421C-896F-86CED614EF87}" presName="composite" presStyleCnt="0"/>
      <dgm:spPr/>
    </dgm:pt>
    <dgm:pt modelId="{7222A01C-9C3E-4D5B-84CB-6DD944D6B989}" type="pres">
      <dgm:prSet presAssocID="{A7CF5C01-4E6C-421C-896F-86CED614EF8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BCC773A-62AF-4CF7-B409-B07A8E958B04}" type="pres">
      <dgm:prSet presAssocID="{A7CF5C01-4E6C-421C-896F-86CED614EF87}" presName="descendantText" presStyleLbl="alignAcc1" presStyleIdx="0" presStyleCnt="3">
        <dgm:presLayoutVars>
          <dgm:bulletEnabled val="1"/>
        </dgm:presLayoutVars>
      </dgm:prSet>
      <dgm:spPr/>
    </dgm:pt>
    <dgm:pt modelId="{4B390C71-AD13-4CE8-BAFA-EF5DE9751167}" type="pres">
      <dgm:prSet presAssocID="{6C29BAAE-5ACB-4B2F-B552-FE7FF8DE6896}" presName="sp" presStyleCnt="0"/>
      <dgm:spPr/>
    </dgm:pt>
    <dgm:pt modelId="{57B62ACD-2356-4FBD-9F99-33D49CFC9EAA}" type="pres">
      <dgm:prSet presAssocID="{DA731BD9-0A06-45E1-9C49-22C146A0F97A}" presName="composite" presStyleCnt="0"/>
      <dgm:spPr/>
    </dgm:pt>
    <dgm:pt modelId="{B3580560-B29A-420B-BF45-863C27042620}" type="pres">
      <dgm:prSet presAssocID="{DA731BD9-0A06-45E1-9C49-22C146A0F97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CF4E1E-0AC3-4A68-AFBF-70928F9ECC53}" type="pres">
      <dgm:prSet presAssocID="{DA731BD9-0A06-45E1-9C49-22C146A0F97A}" presName="descendantText" presStyleLbl="alignAcc1" presStyleIdx="1" presStyleCnt="3">
        <dgm:presLayoutVars>
          <dgm:bulletEnabled val="1"/>
        </dgm:presLayoutVars>
      </dgm:prSet>
      <dgm:spPr/>
    </dgm:pt>
    <dgm:pt modelId="{E111606B-6FFE-4595-955F-03B66D289E81}" type="pres">
      <dgm:prSet presAssocID="{7095B969-AE25-4A0E-8DD0-13B5E1E44FCB}" presName="sp" presStyleCnt="0"/>
      <dgm:spPr/>
    </dgm:pt>
    <dgm:pt modelId="{60421D84-886C-4731-B0B3-B05861267B83}" type="pres">
      <dgm:prSet presAssocID="{546A2568-1432-4700-9F61-79AA90EC1C2C}" presName="composite" presStyleCnt="0"/>
      <dgm:spPr/>
    </dgm:pt>
    <dgm:pt modelId="{15A38F85-93D5-40A3-A189-841BCEB6DD26}" type="pres">
      <dgm:prSet presAssocID="{546A2568-1432-4700-9F61-79AA90EC1C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C5B0001-31E6-4042-95DC-42FF84A37515}" type="pres">
      <dgm:prSet presAssocID="{546A2568-1432-4700-9F61-79AA90EC1C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EE94D04-8808-42CA-850D-F5505C46B55E}" type="presOf" srcId="{2B239AE7-B005-4D45-A4CF-F5BE0F365DAA}" destId="{4C98A574-939C-4770-9232-6BE91F142EEF}" srcOrd="0" destOrd="0" presId="urn:microsoft.com/office/officeart/2005/8/layout/chevron2"/>
    <dgm:cxn modelId="{7433B260-2A06-4E0B-9F9D-3D5FA1A1BFE4}" srcId="{A7CF5C01-4E6C-421C-896F-86CED614EF87}" destId="{BD316FCE-CB5D-466A-82B6-84F33F5AD6B5}" srcOrd="0" destOrd="0" parTransId="{03AFE813-F240-4FEC-9568-E1A2A0675E19}" sibTransId="{373EA7FD-CC71-4D0C-BD60-A6744360DA99}"/>
    <dgm:cxn modelId="{00D02F6A-210D-40E4-8921-BAE5DFA23F14}" srcId="{DA731BD9-0A06-45E1-9C49-22C146A0F97A}" destId="{A2B2D83C-6D9A-4B7C-A43A-4E435FA2DE0E}" srcOrd="0" destOrd="0" parTransId="{6AC10478-3D1A-4455-8B27-1B3AF1942C9C}" sibTransId="{9B36DBAF-6BDB-4D47-A56F-0CCCE287571D}"/>
    <dgm:cxn modelId="{54D3966F-C23E-4058-AA1D-A056B056F5A1}" srcId="{2B239AE7-B005-4D45-A4CF-F5BE0F365DAA}" destId="{A7CF5C01-4E6C-421C-896F-86CED614EF87}" srcOrd="0" destOrd="0" parTransId="{BC376BDD-2DB5-42F6-8E8E-0A45302BD22C}" sibTransId="{6C29BAAE-5ACB-4B2F-B552-FE7FF8DE6896}"/>
    <dgm:cxn modelId="{EDD48F80-3C5B-4288-A1FE-AFAC437BD8FC}" type="presOf" srcId="{DA731BD9-0A06-45E1-9C49-22C146A0F97A}" destId="{B3580560-B29A-420B-BF45-863C27042620}" srcOrd="0" destOrd="0" presId="urn:microsoft.com/office/officeart/2005/8/layout/chevron2"/>
    <dgm:cxn modelId="{389816A1-3E8A-45EE-BD77-C4617E6C07A4}" type="presOf" srcId="{BD316FCE-CB5D-466A-82B6-84F33F5AD6B5}" destId="{CBCC773A-62AF-4CF7-B409-B07A8E958B04}" srcOrd="0" destOrd="0" presId="urn:microsoft.com/office/officeart/2005/8/layout/chevron2"/>
    <dgm:cxn modelId="{DE7176B5-0481-483D-AE6F-F26BEB0F36D8}" type="presOf" srcId="{546A2568-1432-4700-9F61-79AA90EC1C2C}" destId="{15A38F85-93D5-40A3-A189-841BCEB6DD26}" srcOrd="0" destOrd="0" presId="urn:microsoft.com/office/officeart/2005/8/layout/chevron2"/>
    <dgm:cxn modelId="{D61026BA-36FA-4446-A87E-FA890D444993}" type="presOf" srcId="{7D50B160-1459-4703-A21F-2D859733D1ED}" destId="{6C5B0001-31E6-4042-95DC-42FF84A37515}" srcOrd="0" destOrd="0" presId="urn:microsoft.com/office/officeart/2005/8/layout/chevron2"/>
    <dgm:cxn modelId="{B19122BF-D349-4747-96DA-CB06615886C6}" type="presOf" srcId="{A7CF5C01-4E6C-421C-896F-86CED614EF87}" destId="{7222A01C-9C3E-4D5B-84CB-6DD944D6B989}" srcOrd="0" destOrd="0" presId="urn:microsoft.com/office/officeart/2005/8/layout/chevron2"/>
    <dgm:cxn modelId="{131424C0-9B67-484B-B750-ED2ED0DF7236}" srcId="{546A2568-1432-4700-9F61-79AA90EC1C2C}" destId="{7D50B160-1459-4703-A21F-2D859733D1ED}" srcOrd="0" destOrd="0" parTransId="{00461905-DB28-44B7-B888-A535FBB88D72}" sibTransId="{AB2145B7-02F4-4F43-A2BF-06F13C4E9477}"/>
    <dgm:cxn modelId="{E0AC1ADC-F451-4CD5-9EDC-0779598FECFF}" srcId="{2B239AE7-B005-4D45-A4CF-F5BE0F365DAA}" destId="{546A2568-1432-4700-9F61-79AA90EC1C2C}" srcOrd="2" destOrd="0" parTransId="{CA059BD4-9C64-463E-8997-F654D8879821}" sibTransId="{7DEE52AE-EA04-4466-87C8-598A778BEDF9}"/>
    <dgm:cxn modelId="{DA0B2DE2-B1E2-4C3B-91E7-2B337AD03DA4}" srcId="{2B239AE7-B005-4D45-A4CF-F5BE0F365DAA}" destId="{DA731BD9-0A06-45E1-9C49-22C146A0F97A}" srcOrd="1" destOrd="0" parTransId="{F3C5DE58-3C10-428E-97BE-7D39A1953BDA}" sibTransId="{7095B969-AE25-4A0E-8DD0-13B5E1E44FCB}"/>
    <dgm:cxn modelId="{70C749E6-1EA2-4B63-BE29-5B6D802DBF18}" type="presOf" srcId="{A2B2D83C-6D9A-4B7C-A43A-4E435FA2DE0E}" destId="{FCCF4E1E-0AC3-4A68-AFBF-70928F9ECC53}" srcOrd="0" destOrd="0" presId="urn:microsoft.com/office/officeart/2005/8/layout/chevron2"/>
    <dgm:cxn modelId="{52E82C80-EA58-4850-9BA7-E60312965116}" type="presParOf" srcId="{4C98A574-939C-4770-9232-6BE91F142EEF}" destId="{2F157BE4-08CA-4412-89A5-B16EA6046EBD}" srcOrd="0" destOrd="0" presId="urn:microsoft.com/office/officeart/2005/8/layout/chevron2"/>
    <dgm:cxn modelId="{588BBC28-6FA3-4305-8108-6A05FB58B289}" type="presParOf" srcId="{2F157BE4-08CA-4412-89A5-B16EA6046EBD}" destId="{7222A01C-9C3E-4D5B-84CB-6DD944D6B989}" srcOrd="0" destOrd="0" presId="urn:microsoft.com/office/officeart/2005/8/layout/chevron2"/>
    <dgm:cxn modelId="{1F37BE66-13D2-43A3-8EB7-26AEFB554447}" type="presParOf" srcId="{2F157BE4-08CA-4412-89A5-B16EA6046EBD}" destId="{CBCC773A-62AF-4CF7-B409-B07A8E958B04}" srcOrd="1" destOrd="0" presId="urn:microsoft.com/office/officeart/2005/8/layout/chevron2"/>
    <dgm:cxn modelId="{0B8506B2-F97D-4722-A8C0-76E6ABC5EF0F}" type="presParOf" srcId="{4C98A574-939C-4770-9232-6BE91F142EEF}" destId="{4B390C71-AD13-4CE8-BAFA-EF5DE9751167}" srcOrd="1" destOrd="0" presId="urn:microsoft.com/office/officeart/2005/8/layout/chevron2"/>
    <dgm:cxn modelId="{F8980FFA-B6E8-4105-80E4-AB58A2A98B33}" type="presParOf" srcId="{4C98A574-939C-4770-9232-6BE91F142EEF}" destId="{57B62ACD-2356-4FBD-9F99-33D49CFC9EAA}" srcOrd="2" destOrd="0" presId="urn:microsoft.com/office/officeart/2005/8/layout/chevron2"/>
    <dgm:cxn modelId="{4D831E90-F43A-4DC2-8DE6-DD53F88AD8E4}" type="presParOf" srcId="{57B62ACD-2356-4FBD-9F99-33D49CFC9EAA}" destId="{B3580560-B29A-420B-BF45-863C27042620}" srcOrd="0" destOrd="0" presId="urn:microsoft.com/office/officeart/2005/8/layout/chevron2"/>
    <dgm:cxn modelId="{690C9EF9-587B-441F-B310-3B731A3C8DF5}" type="presParOf" srcId="{57B62ACD-2356-4FBD-9F99-33D49CFC9EAA}" destId="{FCCF4E1E-0AC3-4A68-AFBF-70928F9ECC53}" srcOrd="1" destOrd="0" presId="urn:microsoft.com/office/officeart/2005/8/layout/chevron2"/>
    <dgm:cxn modelId="{240FC3A5-2A10-4EFB-9CC4-4515B1EE82DB}" type="presParOf" srcId="{4C98A574-939C-4770-9232-6BE91F142EEF}" destId="{E111606B-6FFE-4595-955F-03B66D289E81}" srcOrd="3" destOrd="0" presId="urn:microsoft.com/office/officeart/2005/8/layout/chevron2"/>
    <dgm:cxn modelId="{D6A97A48-A32A-4EDB-850D-97150F8D925D}" type="presParOf" srcId="{4C98A574-939C-4770-9232-6BE91F142EEF}" destId="{60421D84-886C-4731-B0B3-B05861267B83}" srcOrd="4" destOrd="0" presId="urn:microsoft.com/office/officeart/2005/8/layout/chevron2"/>
    <dgm:cxn modelId="{60D5D157-0656-4A6B-B5FA-F6C03F063422}" type="presParOf" srcId="{60421D84-886C-4731-B0B3-B05861267B83}" destId="{15A38F85-93D5-40A3-A189-841BCEB6DD26}" srcOrd="0" destOrd="0" presId="urn:microsoft.com/office/officeart/2005/8/layout/chevron2"/>
    <dgm:cxn modelId="{A1EA4F8F-AE9E-46EE-AA9F-8DCF0CE2EC09}" type="presParOf" srcId="{60421D84-886C-4731-B0B3-B05861267B83}" destId="{6C5B0001-31E6-4042-95DC-42FF84A375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A83F3BC-4961-4270-BB8A-528472CFE2FA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Character voids</a:t>
          </a:r>
          <a:endParaRPr lang="es-ES" dirty="0"/>
        </a:p>
      </dgm:t>
    </dgm:pt>
    <dgm:pt modelId="{87F34873-765B-43C5-B560-AB20D5F29CD9}" type="parTrans" cxnId="{8A7BE596-8EE8-42DF-8DC5-291A6B298786}">
      <dgm:prSet/>
      <dgm:spPr/>
      <dgm:t>
        <a:bodyPr/>
        <a:lstStyle/>
        <a:p>
          <a:endParaRPr lang="es-ES"/>
        </a:p>
      </dgm:t>
    </dgm:pt>
    <dgm:pt modelId="{F660420E-A645-4E1D-9E94-BCB2F794C7E8}" type="sibTrans" cxnId="{8A7BE596-8EE8-42DF-8DC5-291A6B298786}">
      <dgm:prSet/>
      <dgm:spPr/>
      <dgm:t>
        <a:bodyPr/>
        <a:lstStyle/>
        <a:p>
          <a:endParaRPr lang="es-ES"/>
        </a:p>
      </dgm:t>
    </dgm:pt>
    <dgm:pt modelId="{BD316FCE-CB5D-466A-82B6-84F33F5AD6B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n-US" altLang="ja-JP" dirty="0"/>
            <a:t>Lower Transfer Efficiency</a:t>
          </a:r>
          <a:endParaRPr lang="es-ES" dirty="0"/>
        </a:p>
      </dgm:t>
    </dgm:pt>
    <dgm:pt modelId="{373EA7FD-CC71-4D0C-BD60-A6744360DA99}" type="sibTrans" cxnId="{7433B260-2A06-4E0B-9F9D-3D5FA1A1BFE4}">
      <dgm:prSet/>
      <dgm:spPr/>
      <dgm:t>
        <a:bodyPr/>
        <a:lstStyle/>
        <a:p>
          <a:endParaRPr lang="es-ES"/>
        </a:p>
      </dgm:t>
    </dgm:pt>
    <dgm:pt modelId="{03AFE813-F240-4FEC-9568-E1A2A0675E19}" type="parTrans" cxnId="{7433B260-2A06-4E0B-9F9D-3D5FA1A1BFE4}">
      <dgm:prSet/>
      <dgm:spPr/>
      <dgm:t>
        <a:bodyPr/>
        <a:lstStyle/>
        <a:p>
          <a:endParaRPr lang="es-ES"/>
        </a:p>
      </dgm:t>
    </dgm:pt>
    <dgm:pt modelId="{A7CF5C01-4E6C-421C-896F-86CED614EF87}">
      <dgm:prSet phldrT="[Texto]" phldr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s-ES" dirty="0"/>
        </a:p>
      </dgm:t>
    </dgm:pt>
    <dgm:pt modelId="{6C29BAAE-5ACB-4B2F-B552-FE7FF8DE6896}" type="sibTrans" cxnId="{54D3966F-C23E-4058-AA1D-A056B056F5A1}">
      <dgm:prSet/>
      <dgm:spPr/>
      <dgm:t>
        <a:bodyPr/>
        <a:lstStyle/>
        <a:p>
          <a:endParaRPr lang="es-ES"/>
        </a:p>
      </dgm:t>
    </dgm:pt>
    <dgm:pt modelId="{BC376BDD-2DB5-42F6-8E8E-0A45302BD22C}" type="parTrans" cxnId="{54D3966F-C23E-4058-AA1D-A056B056F5A1}">
      <dgm:prSet/>
      <dgm:spPr/>
      <dgm:t>
        <a:bodyPr/>
        <a:lstStyle/>
        <a:p>
          <a:endParaRPr lang="es-ES"/>
        </a:p>
      </dgm:t>
    </dgm:pt>
    <dgm:pt modelId="{2717DBE9-038B-42A7-82FF-5E959CCCD16D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/>
            <a:t>More </a:t>
          </a:r>
          <a:r>
            <a:rPr lang="es-ES" dirty="0" err="1"/>
            <a:t>waste</a:t>
          </a:r>
          <a:endParaRPr lang="es-ES" dirty="0"/>
        </a:p>
      </dgm:t>
    </dgm:pt>
    <dgm:pt modelId="{039E8795-5CF3-459E-91DF-8FB1FF86623E}" type="parTrans" cxnId="{32CD2792-1D9E-43CE-A0B2-C67438EC3323}">
      <dgm:prSet/>
      <dgm:spPr/>
      <dgm:t>
        <a:bodyPr/>
        <a:lstStyle/>
        <a:p>
          <a:endParaRPr lang="en-GB"/>
        </a:p>
      </dgm:t>
    </dgm:pt>
    <dgm:pt modelId="{8157117D-158D-47DA-93F2-6FB53654BA18}" type="sibTrans" cxnId="{32CD2792-1D9E-43CE-A0B2-C67438EC3323}">
      <dgm:prSet/>
      <dgm:spPr/>
      <dgm:t>
        <a:bodyPr/>
        <a:lstStyle/>
        <a:p>
          <a:endParaRPr lang="en-GB"/>
        </a:p>
      </dgm:t>
    </dgm:pt>
    <dgm:pt modelId="{696B6D2B-4899-48C8-A427-1CFF74190065}">
      <dgm:prSet phldrT="[Texto]"/>
      <dgm:spPr>
        <a:ln>
          <a:solidFill>
            <a:srgbClr val="FF0000"/>
          </a:solidFill>
        </a:ln>
      </dgm:spPr>
      <dgm:t>
        <a:bodyPr/>
        <a:lstStyle/>
        <a:p>
          <a:r>
            <a:rPr lang="es-ES" dirty="0" err="1"/>
            <a:t>Increaed</a:t>
          </a:r>
          <a:r>
            <a:rPr lang="es-ES" dirty="0"/>
            <a:t> </a:t>
          </a:r>
          <a:r>
            <a:rPr lang="es-ES" dirty="0" err="1"/>
            <a:t>leakage</a:t>
          </a:r>
          <a:r>
            <a:rPr lang="es-ES" dirty="0"/>
            <a:t> </a:t>
          </a:r>
          <a:r>
            <a:rPr lang="es-ES" dirty="0" err="1"/>
            <a:t>risk</a:t>
          </a:r>
          <a:endParaRPr lang="es-ES" dirty="0"/>
        </a:p>
      </dgm:t>
    </dgm:pt>
    <dgm:pt modelId="{D3B49FD7-1AB8-4B08-8443-CD747629D13E}" type="parTrans" cxnId="{A4F627FD-C1B5-4560-A84D-90AF361C6EA7}">
      <dgm:prSet/>
      <dgm:spPr/>
      <dgm:t>
        <a:bodyPr/>
        <a:lstStyle/>
        <a:p>
          <a:endParaRPr lang="en-GB"/>
        </a:p>
      </dgm:t>
    </dgm:pt>
    <dgm:pt modelId="{4A592BD0-49F7-4162-B705-5BF9EADC903A}" type="sibTrans" cxnId="{A4F627FD-C1B5-4560-A84D-90AF361C6EA7}">
      <dgm:prSet/>
      <dgm:spPr/>
      <dgm:t>
        <a:bodyPr/>
        <a:lstStyle/>
        <a:p>
          <a:endParaRPr lang="en-GB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2F157BE4-08CA-4412-89A5-B16EA6046EBD}" type="pres">
      <dgm:prSet presAssocID="{A7CF5C01-4E6C-421C-896F-86CED614EF87}" presName="composite" presStyleCnt="0"/>
      <dgm:spPr/>
    </dgm:pt>
    <dgm:pt modelId="{7222A01C-9C3E-4D5B-84CB-6DD944D6B989}" type="pres">
      <dgm:prSet presAssocID="{A7CF5C01-4E6C-421C-896F-86CED614EF8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BCC773A-62AF-4CF7-B409-B07A8E958B04}" type="pres">
      <dgm:prSet presAssocID="{A7CF5C01-4E6C-421C-896F-86CED614EF87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59B4E81E-43B0-41FE-B159-2E8869E6F2E5}" type="presOf" srcId="{2717DBE9-038B-42A7-82FF-5E959CCCD16D}" destId="{CBCC773A-62AF-4CF7-B409-B07A8E958B04}" srcOrd="0" destOrd="1" presId="urn:microsoft.com/office/officeart/2005/8/layout/chevron2"/>
    <dgm:cxn modelId="{7433B260-2A06-4E0B-9F9D-3D5FA1A1BFE4}" srcId="{A7CF5C01-4E6C-421C-896F-86CED614EF87}" destId="{BD316FCE-CB5D-466A-82B6-84F33F5AD6B5}" srcOrd="0" destOrd="0" parTransId="{03AFE813-F240-4FEC-9568-E1A2A0675E19}" sibTransId="{373EA7FD-CC71-4D0C-BD60-A6744360DA99}"/>
    <dgm:cxn modelId="{54D3966F-C23E-4058-AA1D-A056B056F5A1}" srcId="{2B239AE7-B005-4D45-A4CF-F5BE0F365DAA}" destId="{A7CF5C01-4E6C-421C-896F-86CED614EF87}" srcOrd="0" destOrd="0" parTransId="{BC376BDD-2DB5-42F6-8E8E-0A45302BD22C}" sibTransId="{6C29BAAE-5ACB-4B2F-B552-FE7FF8DE6896}"/>
    <dgm:cxn modelId="{869AEF54-4B94-4320-9E09-42C5BF31E3A5}" type="presOf" srcId="{696B6D2B-4899-48C8-A427-1CFF74190065}" destId="{CBCC773A-62AF-4CF7-B409-B07A8E958B04}" srcOrd="0" destOrd="2" presId="urn:microsoft.com/office/officeart/2005/8/layout/chevron2"/>
    <dgm:cxn modelId="{32CD2792-1D9E-43CE-A0B2-C67438EC3323}" srcId="{A7CF5C01-4E6C-421C-896F-86CED614EF87}" destId="{2717DBE9-038B-42A7-82FF-5E959CCCD16D}" srcOrd="1" destOrd="0" parTransId="{039E8795-5CF3-459E-91DF-8FB1FF86623E}" sibTransId="{8157117D-158D-47DA-93F2-6FB53654BA18}"/>
    <dgm:cxn modelId="{8A7BE596-8EE8-42DF-8DC5-291A6B298786}" srcId="{A7CF5C01-4E6C-421C-896F-86CED614EF87}" destId="{7A83F3BC-4961-4270-BB8A-528472CFE2FA}" srcOrd="3" destOrd="0" parTransId="{87F34873-765B-43C5-B560-AB20D5F29CD9}" sibTransId="{F660420E-A645-4E1D-9E94-BCB2F794C7E8}"/>
    <dgm:cxn modelId="{C9C38098-6E7F-4F5B-B152-4791E4C4D54A}" type="presOf" srcId="{2B239AE7-B005-4D45-A4CF-F5BE0F365DAA}" destId="{4C98A574-939C-4770-9232-6BE91F142EEF}" srcOrd="0" destOrd="0" presId="urn:microsoft.com/office/officeart/2005/8/layout/chevron2"/>
    <dgm:cxn modelId="{F7DAA9E2-9599-4AFA-8A21-BEB1F31811A7}" type="presOf" srcId="{A7CF5C01-4E6C-421C-896F-86CED614EF87}" destId="{7222A01C-9C3E-4D5B-84CB-6DD944D6B989}" srcOrd="0" destOrd="0" presId="urn:microsoft.com/office/officeart/2005/8/layout/chevron2"/>
    <dgm:cxn modelId="{B159CFE4-9F10-484A-884A-FB3890F3C79A}" type="presOf" srcId="{BD316FCE-CB5D-466A-82B6-84F33F5AD6B5}" destId="{CBCC773A-62AF-4CF7-B409-B07A8E958B04}" srcOrd="0" destOrd="0" presId="urn:microsoft.com/office/officeart/2005/8/layout/chevron2"/>
    <dgm:cxn modelId="{32068CF3-A61E-43EE-BAB4-72539D150336}" type="presOf" srcId="{7A83F3BC-4961-4270-BB8A-528472CFE2FA}" destId="{CBCC773A-62AF-4CF7-B409-B07A8E958B04}" srcOrd="0" destOrd="3" presId="urn:microsoft.com/office/officeart/2005/8/layout/chevron2"/>
    <dgm:cxn modelId="{A4F627FD-C1B5-4560-A84D-90AF361C6EA7}" srcId="{A7CF5C01-4E6C-421C-896F-86CED614EF87}" destId="{696B6D2B-4899-48C8-A427-1CFF74190065}" srcOrd="2" destOrd="0" parTransId="{D3B49FD7-1AB8-4B08-8443-CD747629D13E}" sibTransId="{4A592BD0-49F7-4162-B705-5BF9EADC903A}"/>
    <dgm:cxn modelId="{00662DEB-FC5A-4896-AFAC-567BFEA6553B}" type="presParOf" srcId="{4C98A574-939C-4770-9232-6BE91F142EEF}" destId="{2F157BE4-08CA-4412-89A5-B16EA6046EBD}" srcOrd="0" destOrd="0" presId="urn:microsoft.com/office/officeart/2005/8/layout/chevron2"/>
    <dgm:cxn modelId="{2CB1F634-585D-4805-884B-44F765AEA229}" type="presParOf" srcId="{2F157BE4-08CA-4412-89A5-B16EA6046EBD}" destId="{7222A01C-9C3E-4D5B-84CB-6DD944D6B989}" srcOrd="0" destOrd="0" presId="urn:microsoft.com/office/officeart/2005/8/layout/chevron2"/>
    <dgm:cxn modelId="{EE6E2B5E-8A01-499C-8407-2243A7BAD0C3}" type="presParOf" srcId="{2F157BE4-08CA-4412-89A5-B16EA6046EBD}" destId="{CBCC773A-62AF-4CF7-B409-B07A8E958B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39AE7-B005-4D45-A4CF-F5BE0F365DA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3965D9-C816-47D4-ADDA-624B8AED33E4}">
      <dgm:prSet/>
      <dgm:spPr/>
      <dgm:t>
        <a:bodyPr/>
        <a:lstStyle/>
        <a:p>
          <a:r>
            <a:rPr lang="es-ES" dirty="0" err="1"/>
            <a:t>Higher</a:t>
          </a:r>
          <a:r>
            <a:rPr lang="es-ES" dirty="0"/>
            <a:t> Transfer </a:t>
          </a:r>
          <a:r>
            <a:rPr lang="es-ES" dirty="0" err="1"/>
            <a:t>Efficiency</a:t>
          </a:r>
          <a:endParaRPr lang="es-ES" dirty="0"/>
        </a:p>
      </dgm:t>
    </dgm:pt>
    <dgm:pt modelId="{91CFD6FB-EFE9-404F-BE9C-FFF6F8EE9AE3}" type="parTrans" cxnId="{A54F96DF-358A-493B-8E20-EBA5067A6EC4}">
      <dgm:prSet/>
      <dgm:spPr/>
      <dgm:t>
        <a:bodyPr/>
        <a:lstStyle/>
        <a:p>
          <a:endParaRPr lang="es-ES"/>
        </a:p>
      </dgm:t>
    </dgm:pt>
    <dgm:pt modelId="{7375D5D3-C212-439E-9352-7D7DB2CAEF58}" type="sibTrans" cxnId="{A54F96DF-358A-493B-8E20-EBA5067A6EC4}">
      <dgm:prSet/>
      <dgm:spPr/>
      <dgm:t>
        <a:bodyPr/>
        <a:lstStyle/>
        <a:p>
          <a:endParaRPr lang="es-ES"/>
        </a:p>
      </dgm:t>
    </dgm:pt>
    <dgm:pt modelId="{C67069A7-8B39-4437-A33D-54F60AC8A4E1}">
      <dgm:prSet/>
      <dgm:spPr/>
      <dgm:t>
        <a:bodyPr/>
        <a:lstStyle/>
        <a:p>
          <a:endParaRPr lang="es-ES" dirty="0"/>
        </a:p>
      </dgm:t>
    </dgm:pt>
    <dgm:pt modelId="{C7D992DB-29A4-424A-A78E-B1227BFE0AFB}" type="parTrans" cxnId="{BA225EC0-830C-438C-BA7C-F12F63C1C71F}">
      <dgm:prSet/>
      <dgm:spPr/>
      <dgm:t>
        <a:bodyPr/>
        <a:lstStyle/>
        <a:p>
          <a:endParaRPr lang="es-ES"/>
        </a:p>
      </dgm:t>
    </dgm:pt>
    <dgm:pt modelId="{AB23B5A8-C27B-4BEF-82E3-CD8D4E5214DF}" type="sibTrans" cxnId="{BA225EC0-830C-438C-BA7C-F12F63C1C71F}">
      <dgm:prSet/>
      <dgm:spPr/>
      <dgm:t>
        <a:bodyPr/>
        <a:lstStyle/>
        <a:p>
          <a:endParaRPr lang="es-ES"/>
        </a:p>
      </dgm:t>
    </dgm:pt>
    <dgm:pt modelId="{889D2BB9-DD41-48D5-9962-6271A78F2468}">
      <dgm:prSet/>
      <dgm:spPr/>
      <dgm:t>
        <a:bodyPr/>
        <a:lstStyle/>
        <a:p>
          <a:r>
            <a:rPr lang="es-ES" dirty="0" err="1"/>
            <a:t>Less</a:t>
          </a:r>
          <a:r>
            <a:rPr lang="es-ES" dirty="0"/>
            <a:t> </a:t>
          </a:r>
          <a:r>
            <a:rPr lang="es-ES" dirty="0" err="1"/>
            <a:t>waste</a:t>
          </a:r>
          <a:endParaRPr lang="es-ES" dirty="0"/>
        </a:p>
      </dgm:t>
    </dgm:pt>
    <dgm:pt modelId="{AB8AD5FE-BAAF-40A4-88A9-8FCCA93C7971}" type="parTrans" cxnId="{CDA37329-6AB2-4A20-B8CA-2D7127A91361}">
      <dgm:prSet/>
      <dgm:spPr/>
      <dgm:t>
        <a:bodyPr/>
        <a:lstStyle/>
        <a:p>
          <a:endParaRPr lang="en-GB"/>
        </a:p>
      </dgm:t>
    </dgm:pt>
    <dgm:pt modelId="{43A65F85-B11A-4BEB-AFEB-22D5F7239768}" type="sibTrans" cxnId="{CDA37329-6AB2-4A20-B8CA-2D7127A91361}">
      <dgm:prSet/>
      <dgm:spPr/>
      <dgm:t>
        <a:bodyPr/>
        <a:lstStyle/>
        <a:p>
          <a:endParaRPr lang="en-GB"/>
        </a:p>
      </dgm:t>
    </dgm:pt>
    <dgm:pt modelId="{859878E6-0C2D-4DF5-B648-D40D0B5D60F6}">
      <dgm:prSet/>
      <dgm:spPr/>
      <dgm:t>
        <a:bodyPr/>
        <a:lstStyle/>
        <a:p>
          <a:r>
            <a:rPr lang="es-ES" dirty="0" err="1"/>
            <a:t>Reduced</a:t>
          </a:r>
          <a:r>
            <a:rPr lang="es-ES" dirty="0"/>
            <a:t> </a:t>
          </a:r>
          <a:r>
            <a:rPr lang="es-ES" dirty="0" err="1"/>
            <a:t>leakage</a:t>
          </a:r>
          <a:endParaRPr lang="es-ES" dirty="0"/>
        </a:p>
      </dgm:t>
    </dgm:pt>
    <dgm:pt modelId="{7EC1AECA-6A7F-43D5-A762-3A27EDD5FEB7}" type="parTrans" cxnId="{4FEB359D-AA07-4144-8EFC-B54B2E32B0FA}">
      <dgm:prSet/>
      <dgm:spPr/>
      <dgm:t>
        <a:bodyPr/>
        <a:lstStyle/>
        <a:p>
          <a:endParaRPr lang="en-GB"/>
        </a:p>
      </dgm:t>
    </dgm:pt>
    <dgm:pt modelId="{D30975FF-8B1F-43B3-9ED8-F62F4A3DF51E}" type="sibTrans" cxnId="{4FEB359D-AA07-4144-8EFC-B54B2E32B0FA}">
      <dgm:prSet/>
      <dgm:spPr/>
      <dgm:t>
        <a:bodyPr/>
        <a:lstStyle/>
        <a:p>
          <a:endParaRPr lang="en-GB"/>
        </a:p>
      </dgm:t>
    </dgm:pt>
    <dgm:pt modelId="{4C98A574-939C-4770-9232-6BE91F142EEF}" type="pres">
      <dgm:prSet presAssocID="{2B239AE7-B005-4D45-A4CF-F5BE0F365DAA}" presName="linearFlow" presStyleCnt="0">
        <dgm:presLayoutVars>
          <dgm:dir/>
          <dgm:animLvl val="lvl"/>
          <dgm:resizeHandles val="exact"/>
        </dgm:presLayoutVars>
      </dgm:prSet>
      <dgm:spPr/>
    </dgm:pt>
    <dgm:pt modelId="{D4013593-95B0-4CED-9F3D-3A850E030E96}" type="pres">
      <dgm:prSet presAssocID="{C67069A7-8B39-4437-A33D-54F60AC8A4E1}" presName="composite" presStyleCnt="0"/>
      <dgm:spPr/>
    </dgm:pt>
    <dgm:pt modelId="{A9A1163A-726F-4787-80D7-EBD83EF77639}" type="pres">
      <dgm:prSet presAssocID="{C67069A7-8B39-4437-A33D-54F60AC8A4E1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7ADF58B-77F6-4B8A-9B68-B57012C47548}" type="pres">
      <dgm:prSet presAssocID="{C67069A7-8B39-4437-A33D-54F60AC8A4E1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18972105-DCF3-484E-88BE-C5F2931A8CEE}" type="presOf" srcId="{859878E6-0C2D-4DF5-B648-D40D0B5D60F6}" destId="{E7ADF58B-77F6-4B8A-9B68-B57012C47548}" srcOrd="0" destOrd="2" presId="urn:microsoft.com/office/officeart/2005/8/layout/chevron2"/>
    <dgm:cxn modelId="{CDA37329-6AB2-4A20-B8CA-2D7127A91361}" srcId="{C67069A7-8B39-4437-A33D-54F60AC8A4E1}" destId="{889D2BB9-DD41-48D5-9962-6271A78F2468}" srcOrd="1" destOrd="0" parTransId="{AB8AD5FE-BAAF-40A4-88A9-8FCCA93C7971}" sibTransId="{43A65F85-B11A-4BEB-AFEB-22D5F7239768}"/>
    <dgm:cxn modelId="{4FEB359D-AA07-4144-8EFC-B54B2E32B0FA}" srcId="{C67069A7-8B39-4437-A33D-54F60AC8A4E1}" destId="{859878E6-0C2D-4DF5-B648-D40D0B5D60F6}" srcOrd="2" destOrd="0" parTransId="{7EC1AECA-6A7F-43D5-A762-3A27EDD5FEB7}" sibTransId="{D30975FF-8B1F-43B3-9ED8-F62F4A3DF51E}"/>
    <dgm:cxn modelId="{9F27C5B9-1037-4A63-A269-1ED6536D2C69}" type="presOf" srcId="{889D2BB9-DD41-48D5-9962-6271A78F2468}" destId="{E7ADF58B-77F6-4B8A-9B68-B57012C47548}" srcOrd="0" destOrd="1" presId="urn:microsoft.com/office/officeart/2005/8/layout/chevron2"/>
    <dgm:cxn modelId="{BA225EC0-830C-438C-BA7C-F12F63C1C71F}" srcId="{2B239AE7-B005-4D45-A4CF-F5BE0F365DAA}" destId="{C67069A7-8B39-4437-A33D-54F60AC8A4E1}" srcOrd="0" destOrd="0" parTransId="{C7D992DB-29A4-424A-A78E-B1227BFE0AFB}" sibTransId="{AB23B5A8-C27B-4BEF-82E3-CD8D4E5214DF}"/>
    <dgm:cxn modelId="{9E9574C2-8B89-4929-981E-8533352098B3}" type="presOf" srcId="{A73965D9-C816-47D4-ADDA-624B8AED33E4}" destId="{E7ADF58B-77F6-4B8A-9B68-B57012C47548}" srcOrd="0" destOrd="0" presId="urn:microsoft.com/office/officeart/2005/8/layout/chevron2"/>
    <dgm:cxn modelId="{FF4DEFCB-B4B1-4C05-BD06-C66BAF92330C}" type="presOf" srcId="{C67069A7-8B39-4437-A33D-54F60AC8A4E1}" destId="{A9A1163A-726F-4787-80D7-EBD83EF77639}" srcOrd="0" destOrd="0" presId="urn:microsoft.com/office/officeart/2005/8/layout/chevron2"/>
    <dgm:cxn modelId="{A54F96DF-358A-493B-8E20-EBA5067A6EC4}" srcId="{C67069A7-8B39-4437-A33D-54F60AC8A4E1}" destId="{A73965D9-C816-47D4-ADDA-624B8AED33E4}" srcOrd="0" destOrd="0" parTransId="{91CFD6FB-EFE9-404F-BE9C-FFF6F8EE9AE3}" sibTransId="{7375D5D3-C212-439E-9352-7D7DB2CAEF58}"/>
    <dgm:cxn modelId="{2CC74FF7-DEDF-4095-9CC6-BCD33BB3297F}" type="presOf" srcId="{2B239AE7-B005-4D45-A4CF-F5BE0F365DAA}" destId="{4C98A574-939C-4770-9232-6BE91F142EEF}" srcOrd="0" destOrd="0" presId="urn:microsoft.com/office/officeart/2005/8/layout/chevron2"/>
    <dgm:cxn modelId="{F6AA64D3-07F9-471F-8820-E549200A32CB}" type="presParOf" srcId="{4C98A574-939C-4770-9232-6BE91F142EEF}" destId="{D4013593-95B0-4CED-9F3D-3A850E030E96}" srcOrd="0" destOrd="0" presId="urn:microsoft.com/office/officeart/2005/8/layout/chevron2"/>
    <dgm:cxn modelId="{6C202591-AF76-40BB-A4DA-8CA22989BA85}" type="presParOf" srcId="{D4013593-95B0-4CED-9F3D-3A850E030E96}" destId="{A9A1163A-726F-4787-80D7-EBD83EF77639}" srcOrd="0" destOrd="0" presId="urn:microsoft.com/office/officeart/2005/8/layout/chevron2"/>
    <dgm:cxn modelId="{2EF79CDA-4420-4E07-A48E-5EBBB5B4C171}" type="presParOf" srcId="{D4013593-95B0-4CED-9F3D-3A850E030E96}" destId="{E7ADF58B-77F6-4B8A-9B68-B57012C475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3335-3F25-4404-A80B-AE601850CBDF}">
      <dsp:nvSpPr>
        <dsp:cNvPr id="0" name=""/>
        <dsp:cNvSpPr/>
      </dsp:nvSpPr>
      <dsp:spPr>
        <a:xfrm rot="10238489">
          <a:off x="1957795" y="3071841"/>
          <a:ext cx="683437" cy="21796"/>
        </a:xfrm>
        <a:custGeom>
          <a:avLst/>
          <a:gdLst/>
          <a:ahLst/>
          <a:cxnLst/>
          <a:rect l="0" t="0" r="0" b="0"/>
          <a:pathLst>
            <a:path>
              <a:moveTo>
                <a:pt x="0" y="10898"/>
              </a:moveTo>
              <a:lnTo>
                <a:pt x="683437" y="108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5D040-29C0-4601-93A2-B86527FB53D6}">
      <dsp:nvSpPr>
        <dsp:cNvPr id="0" name=""/>
        <dsp:cNvSpPr/>
      </dsp:nvSpPr>
      <dsp:spPr>
        <a:xfrm rot="3115658">
          <a:off x="3272165" y="3772658"/>
          <a:ext cx="949071" cy="21796"/>
        </a:xfrm>
        <a:custGeom>
          <a:avLst/>
          <a:gdLst/>
          <a:ahLst/>
          <a:cxnLst/>
          <a:rect l="0" t="0" r="0" b="0"/>
          <a:pathLst>
            <a:path>
              <a:moveTo>
                <a:pt x="0" y="10898"/>
              </a:moveTo>
              <a:lnTo>
                <a:pt x="949071" y="108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942D6-F4BB-4C55-BEB5-2D21FA94C1C7}">
      <dsp:nvSpPr>
        <dsp:cNvPr id="0" name=""/>
        <dsp:cNvSpPr/>
      </dsp:nvSpPr>
      <dsp:spPr>
        <a:xfrm rot="763304">
          <a:off x="3514111" y="3396574"/>
          <a:ext cx="3200142" cy="21796"/>
        </a:xfrm>
        <a:custGeom>
          <a:avLst/>
          <a:gdLst/>
          <a:ahLst/>
          <a:cxnLst/>
          <a:rect l="0" t="0" r="0" b="0"/>
          <a:pathLst>
            <a:path>
              <a:moveTo>
                <a:pt x="0" y="10898"/>
              </a:moveTo>
              <a:lnTo>
                <a:pt x="3200142" y="108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88BE9-A93C-4339-9F0E-FA3296FA6BBA}">
      <dsp:nvSpPr>
        <dsp:cNvPr id="0" name=""/>
        <dsp:cNvSpPr/>
      </dsp:nvSpPr>
      <dsp:spPr>
        <a:xfrm rot="20416017">
          <a:off x="3458909" y="2233091"/>
          <a:ext cx="3217833" cy="21796"/>
        </a:xfrm>
        <a:custGeom>
          <a:avLst/>
          <a:gdLst/>
          <a:ahLst/>
          <a:cxnLst/>
          <a:rect l="0" t="0" r="0" b="0"/>
          <a:pathLst>
            <a:path>
              <a:moveTo>
                <a:pt x="0" y="10898"/>
              </a:moveTo>
              <a:lnTo>
                <a:pt x="3217833" y="108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DC3CE-00EF-44B2-8CAA-354C8DBE3823}">
      <dsp:nvSpPr>
        <dsp:cNvPr id="0" name=""/>
        <dsp:cNvSpPr/>
      </dsp:nvSpPr>
      <dsp:spPr>
        <a:xfrm rot="18586604">
          <a:off x="3251807" y="2002738"/>
          <a:ext cx="1248188" cy="21796"/>
        </a:xfrm>
        <a:custGeom>
          <a:avLst/>
          <a:gdLst/>
          <a:ahLst/>
          <a:cxnLst/>
          <a:rect l="0" t="0" r="0" b="0"/>
          <a:pathLst>
            <a:path>
              <a:moveTo>
                <a:pt x="0" y="10898"/>
              </a:moveTo>
              <a:lnTo>
                <a:pt x="1248188" y="108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9A898-3FC6-458D-B141-693C230AD1A9}">
      <dsp:nvSpPr>
        <dsp:cNvPr id="0" name=""/>
        <dsp:cNvSpPr/>
      </dsp:nvSpPr>
      <dsp:spPr>
        <a:xfrm rot="13605166">
          <a:off x="1728586" y="2078092"/>
          <a:ext cx="1110071" cy="21796"/>
        </a:xfrm>
        <a:custGeom>
          <a:avLst/>
          <a:gdLst/>
          <a:ahLst/>
          <a:cxnLst/>
          <a:rect l="0" t="0" r="0" b="0"/>
          <a:pathLst>
            <a:path>
              <a:moveTo>
                <a:pt x="0" y="10898"/>
              </a:moveTo>
              <a:lnTo>
                <a:pt x="1110071" y="1089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24B32-397B-459C-A1D5-0B2B325B2956}">
      <dsp:nvSpPr>
        <dsp:cNvPr id="0" name=""/>
        <dsp:cNvSpPr/>
      </dsp:nvSpPr>
      <dsp:spPr>
        <a:xfrm rot="5400000">
          <a:off x="2620813" y="2254033"/>
          <a:ext cx="1309579" cy="1309579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2823D-56C9-412E-A3F4-20569C9A8486}">
      <dsp:nvSpPr>
        <dsp:cNvPr id="0" name=""/>
        <dsp:cNvSpPr/>
      </dsp:nvSpPr>
      <dsp:spPr>
        <a:xfrm>
          <a:off x="130374" y="358843"/>
          <a:ext cx="2383393" cy="1415776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Chemical toner production is a wet process utilising water and surfactant</a:t>
          </a:r>
        </a:p>
      </dsp:txBody>
      <dsp:txXfrm>
        <a:off x="479414" y="566179"/>
        <a:ext cx="1685313" cy="1001104"/>
      </dsp:txXfrm>
    </dsp:sp>
    <dsp:sp modelId="{78F77998-7E9B-47DB-A450-4D1BEB1156F9}">
      <dsp:nvSpPr>
        <dsp:cNvPr id="0" name=""/>
        <dsp:cNvSpPr/>
      </dsp:nvSpPr>
      <dsp:spPr>
        <a:xfrm>
          <a:off x="3619508" y="262638"/>
          <a:ext cx="2314735" cy="1337445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Residual surfactant from the drying process will affect charge stability</a:t>
          </a:r>
        </a:p>
      </dsp:txBody>
      <dsp:txXfrm>
        <a:off x="3958493" y="458502"/>
        <a:ext cx="1636765" cy="945717"/>
      </dsp:txXfrm>
    </dsp:sp>
    <dsp:sp modelId="{C04B0837-2129-4BC2-9907-0BB55E2DA35F}">
      <dsp:nvSpPr>
        <dsp:cNvPr id="0" name=""/>
        <dsp:cNvSpPr/>
      </dsp:nvSpPr>
      <dsp:spPr>
        <a:xfrm>
          <a:off x="6411656" y="857682"/>
          <a:ext cx="2020943" cy="1083625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Residual surfactant can lead to lot variations</a:t>
          </a:r>
        </a:p>
      </dsp:txBody>
      <dsp:txXfrm>
        <a:off x="6707616" y="1016375"/>
        <a:ext cx="1429023" cy="766239"/>
      </dsp:txXfrm>
    </dsp:sp>
    <dsp:sp modelId="{28F94ABC-7ED3-4596-A8F2-D25376C470AC}">
      <dsp:nvSpPr>
        <dsp:cNvPr id="0" name=""/>
        <dsp:cNvSpPr/>
      </dsp:nvSpPr>
      <dsp:spPr>
        <a:xfrm>
          <a:off x="6591042" y="3444800"/>
          <a:ext cx="2020943" cy="1048415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Rounder particle shape and better size distribution</a:t>
          </a:r>
        </a:p>
      </dsp:txBody>
      <dsp:txXfrm>
        <a:off x="6887002" y="3598337"/>
        <a:ext cx="1429023" cy="741341"/>
      </dsp:txXfrm>
    </dsp:sp>
    <dsp:sp modelId="{E80D8A06-C8E0-424C-BE8E-5A0D7BD5E4BA}">
      <dsp:nvSpPr>
        <dsp:cNvPr id="0" name=""/>
        <dsp:cNvSpPr/>
      </dsp:nvSpPr>
      <dsp:spPr>
        <a:xfrm>
          <a:off x="3212115" y="4102409"/>
          <a:ext cx="2686197" cy="1426611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Production failures cannot be reworked which increases cost greatly</a:t>
          </a:r>
        </a:p>
      </dsp:txBody>
      <dsp:txXfrm>
        <a:off x="3605499" y="4311331"/>
        <a:ext cx="1899429" cy="1008767"/>
      </dsp:txXfrm>
    </dsp:sp>
    <dsp:sp modelId="{F2E9BA47-900F-4382-8F29-7EEA2FE6E004}">
      <dsp:nvSpPr>
        <dsp:cNvPr id="0" name=""/>
        <dsp:cNvSpPr/>
      </dsp:nvSpPr>
      <dsp:spPr>
        <a:xfrm>
          <a:off x="0" y="2827727"/>
          <a:ext cx="2020943" cy="934906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Not as robust on worn components</a:t>
          </a:r>
        </a:p>
      </dsp:txBody>
      <dsp:txXfrm>
        <a:off x="295960" y="2964641"/>
        <a:ext cx="1429023" cy="661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1D0D5-CEF9-456C-BAD6-A3B09EF56E96}">
      <dsp:nvSpPr>
        <dsp:cNvPr id="0" name=""/>
        <dsp:cNvSpPr/>
      </dsp:nvSpPr>
      <dsp:spPr>
        <a:xfrm rot="9085806">
          <a:off x="1891463" y="3253519"/>
          <a:ext cx="605331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605331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4E82F-DD64-46EA-A6DD-7DE91E6E0242}">
      <dsp:nvSpPr>
        <dsp:cNvPr id="0" name=""/>
        <dsp:cNvSpPr/>
      </dsp:nvSpPr>
      <dsp:spPr>
        <a:xfrm rot="3084194">
          <a:off x="3259442" y="3758329"/>
          <a:ext cx="1019689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019689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BF884-1433-4E80-8030-3B1C5487E7FE}">
      <dsp:nvSpPr>
        <dsp:cNvPr id="0" name=""/>
        <dsp:cNvSpPr/>
      </dsp:nvSpPr>
      <dsp:spPr>
        <a:xfrm rot="333082">
          <a:off x="3558282" y="2948653"/>
          <a:ext cx="178799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1787994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0AD58-54EE-474B-B830-C35B247B7208}">
      <dsp:nvSpPr>
        <dsp:cNvPr id="0" name=""/>
        <dsp:cNvSpPr/>
      </dsp:nvSpPr>
      <dsp:spPr>
        <a:xfrm rot="20038586">
          <a:off x="3454117" y="2070531"/>
          <a:ext cx="2137514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2137514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053E-0E12-4016-9B46-3BA3D8CE5D61}">
      <dsp:nvSpPr>
        <dsp:cNvPr id="0" name=""/>
        <dsp:cNvSpPr/>
      </dsp:nvSpPr>
      <dsp:spPr>
        <a:xfrm rot="14741689">
          <a:off x="2120371" y="1842914"/>
          <a:ext cx="909423" cy="26455"/>
        </a:xfrm>
        <a:custGeom>
          <a:avLst/>
          <a:gdLst/>
          <a:ahLst/>
          <a:cxnLst/>
          <a:rect l="0" t="0" r="0" b="0"/>
          <a:pathLst>
            <a:path>
              <a:moveTo>
                <a:pt x="0" y="13227"/>
              </a:moveTo>
              <a:lnTo>
                <a:pt x="909423" y="13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F978B-F2B4-4D1F-8808-D8E54ECAE10C}">
      <dsp:nvSpPr>
        <dsp:cNvPr id="0" name=""/>
        <dsp:cNvSpPr/>
      </dsp:nvSpPr>
      <dsp:spPr>
        <a:xfrm>
          <a:off x="2438032" y="2139869"/>
          <a:ext cx="1575048" cy="157504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EFA28-E1FF-4DB7-8C32-224B1FDCA6FD}">
      <dsp:nvSpPr>
        <dsp:cNvPr id="0" name=""/>
        <dsp:cNvSpPr/>
      </dsp:nvSpPr>
      <dsp:spPr>
        <a:xfrm>
          <a:off x="666507" y="184980"/>
          <a:ext cx="2880760" cy="1268947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No use of water or surfactants which gives greater charge stability in high humidity.</a:t>
          </a:r>
        </a:p>
      </dsp:txBody>
      <dsp:txXfrm>
        <a:off x="1088385" y="370813"/>
        <a:ext cx="2037004" cy="897281"/>
      </dsp:txXfrm>
    </dsp:sp>
    <dsp:sp modelId="{11EB2014-0BD7-4830-9458-8AF7AE0FE363}">
      <dsp:nvSpPr>
        <dsp:cNvPr id="0" name=""/>
        <dsp:cNvSpPr/>
      </dsp:nvSpPr>
      <dsp:spPr>
        <a:xfrm>
          <a:off x="5149936" y="715676"/>
          <a:ext cx="2204214" cy="104765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Less lot to lot variation</a:t>
          </a:r>
        </a:p>
      </dsp:txBody>
      <dsp:txXfrm>
        <a:off x="5472736" y="869102"/>
        <a:ext cx="1558614" cy="740807"/>
      </dsp:txXfrm>
    </dsp:sp>
    <dsp:sp modelId="{E4311F17-AB35-41BD-9144-92EE6DF756A3}">
      <dsp:nvSpPr>
        <dsp:cNvPr id="0" name=""/>
        <dsp:cNvSpPr/>
      </dsp:nvSpPr>
      <dsp:spPr>
        <a:xfrm>
          <a:off x="5319347" y="2517570"/>
          <a:ext cx="2565224" cy="1306493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No need mitigate charge instability at high humidity with complex post additive design</a:t>
          </a:r>
        </a:p>
      </dsp:txBody>
      <dsp:txXfrm>
        <a:off x="5695015" y="2708901"/>
        <a:ext cx="1813888" cy="923831"/>
      </dsp:txXfrm>
    </dsp:sp>
    <dsp:sp modelId="{269A4C92-E428-4937-8C41-9DBAD17F8E38}">
      <dsp:nvSpPr>
        <dsp:cNvPr id="0" name=""/>
        <dsp:cNvSpPr/>
      </dsp:nvSpPr>
      <dsp:spPr>
        <a:xfrm>
          <a:off x="3195603" y="4132240"/>
          <a:ext cx="2715805" cy="1243611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Less performance difference at extremes of temperature and humidity (HH, LL)</a:t>
          </a:r>
        </a:p>
      </dsp:txBody>
      <dsp:txXfrm>
        <a:off x="3593323" y="4314363"/>
        <a:ext cx="1920365" cy="879365"/>
      </dsp:txXfrm>
    </dsp:sp>
    <dsp:sp modelId="{1521071A-BF79-4AFE-B91F-951560992E5F}">
      <dsp:nvSpPr>
        <dsp:cNvPr id="0" name=""/>
        <dsp:cNvSpPr/>
      </dsp:nvSpPr>
      <dsp:spPr>
        <a:xfrm>
          <a:off x="0" y="3296159"/>
          <a:ext cx="2369178" cy="1040637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SFS/MST toners are more robust on worn components </a:t>
          </a:r>
        </a:p>
      </dsp:txBody>
      <dsp:txXfrm>
        <a:off x="346958" y="3448557"/>
        <a:ext cx="1675262" cy="7358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3335-3F25-4404-A80B-AE601850CBDF}">
      <dsp:nvSpPr>
        <dsp:cNvPr id="0" name=""/>
        <dsp:cNvSpPr/>
      </dsp:nvSpPr>
      <dsp:spPr>
        <a:xfrm rot="8334180">
          <a:off x="1593964" y="3151437"/>
          <a:ext cx="252835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252835" y="14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5D040-29C0-4601-93A2-B86527FB53D6}">
      <dsp:nvSpPr>
        <dsp:cNvPr id="0" name=""/>
        <dsp:cNvSpPr/>
      </dsp:nvSpPr>
      <dsp:spPr>
        <a:xfrm rot="3379216">
          <a:off x="2418947" y="3639067"/>
          <a:ext cx="1210865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210865" y="14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942D6-F4BB-4C55-BEB5-2D21FA94C1C7}">
      <dsp:nvSpPr>
        <dsp:cNvPr id="0" name=""/>
        <dsp:cNvSpPr/>
      </dsp:nvSpPr>
      <dsp:spPr>
        <a:xfrm rot="296865">
          <a:off x="2860542" y="2722842"/>
          <a:ext cx="1532997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532997" y="14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88BE9-A93C-4339-9F0E-FA3296FA6BBA}">
      <dsp:nvSpPr>
        <dsp:cNvPr id="0" name=""/>
        <dsp:cNvSpPr/>
      </dsp:nvSpPr>
      <dsp:spPr>
        <a:xfrm rot="20355913">
          <a:off x="2800929" y="2071601"/>
          <a:ext cx="1928928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928928" y="14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9A898-3FC6-458D-B141-693C230AD1A9}">
      <dsp:nvSpPr>
        <dsp:cNvPr id="0" name=""/>
        <dsp:cNvSpPr/>
      </dsp:nvSpPr>
      <dsp:spPr>
        <a:xfrm rot="14690219">
          <a:off x="1178363" y="1506380"/>
          <a:ext cx="1284116" cy="29750"/>
        </a:xfrm>
        <a:custGeom>
          <a:avLst/>
          <a:gdLst/>
          <a:ahLst/>
          <a:cxnLst/>
          <a:rect l="0" t="0" r="0" b="0"/>
          <a:pathLst>
            <a:path>
              <a:moveTo>
                <a:pt x="0" y="14875"/>
              </a:moveTo>
              <a:lnTo>
                <a:pt x="1284116" y="148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24B32-397B-459C-A1D5-0B2B325B2956}">
      <dsp:nvSpPr>
        <dsp:cNvPr id="0" name=""/>
        <dsp:cNvSpPr/>
      </dsp:nvSpPr>
      <dsp:spPr>
        <a:xfrm rot="5400000">
          <a:off x="1910786" y="1866850"/>
          <a:ext cx="1496782" cy="14967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2823D-56C9-412E-A3F4-20569C9A8486}">
      <dsp:nvSpPr>
        <dsp:cNvPr id="0" name=""/>
        <dsp:cNvSpPr/>
      </dsp:nvSpPr>
      <dsp:spPr>
        <a:xfrm>
          <a:off x="184991" y="49366"/>
          <a:ext cx="2309834" cy="89806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Lower transfer efficiency</a:t>
          </a:r>
        </a:p>
      </dsp:txBody>
      <dsp:txXfrm>
        <a:off x="523258" y="180885"/>
        <a:ext cx="1633300" cy="635031"/>
      </dsp:txXfrm>
    </dsp:sp>
    <dsp:sp modelId="{C04B0837-2129-4BC2-9907-0BB55E2DA35F}">
      <dsp:nvSpPr>
        <dsp:cNvPr id="0" name=""/>
        <dsp:cNvSpPr/>
      </dsp:nvSpPr>
      <dsp:spPr>
        <a:xfrm>
          <a:off x="4339945" y="982730"/>
          <a:ext cx="2309834" cy="89806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More waste generated</a:t>
          </a:r>
        </a:p>
      </dsp:txBody>
      <dsp:txXfrm>
        <a:off x="4678212" y="1114249"/>
        <a:ext cx="1633300" cy="635031"/>
      </dsp:txXfrm>
    </dsp:sp>
    <dsp:sp modelId="{28F94ABC-7ED3-4596-A8F2-D25376C470AC}">
      <dsp:nvSpPr>
        <dsp:cNvPr id="0" name=""/>
        <dsp:cNvSpPr/>
      </dsp:nvSpPr>
      <dsp:spPr>
        <a:xfrm>
          <a:off x="4363078" y="2452382"/>
          <a:ext cx="2309834" cy="89806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Greater leakage risk</a:t>
          </a:r>
        </a:p>
      </dsp:txBody>
      <dsp:txXfrm>
        <a:off x="4701345" y="2583901"/>
        <a:ext cx="1633300" cy="635031"/>
      </dsp:txXfrm>
    </dsp:sp>
    <dsp:sp modelId="{E80D8A06-C8E0-424C-BE8E-5A0D7BD5E4BA}">
      <dsp:nvSpPr>
        <dsp:cNvPr id="0" name=""/>
        <dsp:cNvSpPr/>
      </dsp:nvSpPr>
      <dsp:spPr>
        <a:xfrm>
          <a:off x="2494879" y="4143400"/>
          <a:ext cx="2309834" cy="89806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Reduced print resolution</a:t>
          </a:r>
        </a:p>
      </dsp:txBody>
      <dsp:txXfrm>
        <a:off x="2833146" y="4274919"/>
        <a:ext cx="1633300" cy="635031"/>
      </dsp:txXfrm>
    </dsp:sp>
    <dsp:sp modelId="{F2E9BA47-900F-4382-8F29-7EEA2FE6E004}">
      <dsp:nvSpPr>
        <dsp:cNvPr id="0" name=""/>
        <dsp:cNvSpPr/>
      </dsp:nvSpPr>
      <dsp:spPr>
        <a:xfrm>
          <a:off x="0" y="3210513"/>
          <a:ext cx="2309834" cy="898069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Increased background risk</a:t>
          </a:r>
        </a:p>
      </dsp:txBody>
      <dsp:txXfrm>
        <a:off x="338267" y="3342032"/>
        <a:ext cx="1633300" cy="635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A01C-9C3E-4D5B-84CB-6DD944D6B989}">
      <dsp:nvSpPr>
        <dsp:cNvPr id="0" name=""/>
        <dsp:cNvSpPr/>
      </dsp:nvSpPr>
      <dsp:spPr>
        <a:xfrm rot="5400000">
          <a:off x="-144046" y="144585"/>
          <a:ext cx="960313" cy="6722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336648"/>
        <a:ext cx="672219" cy="288094"/>
      </dsp:txXfrm>
    </dsp:sp>
    <dsp:sp modelId="{CBCC773A-62AF-4CF7-B409-B07A8E958B04}">
      <dsp:nvSpPr>
        <dsp:cNvPr id="0" name=""/>
        <dsp:cNvSpPr/>
      </dsp:nvSpPr>
      <dsp:spPr>
        <a:xfrm rot="5400000">
          <a:off x="1509175" y="-836417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900" kern="1200" dirty="0"/>
            <a:t>Irregular toner layer on DVR</a:t>
          </a:r>
          <a:endParaRPr lang="es-ES" sz="1900" kern="1200" dirty="0"/>
        </a:p>
      </dsp:txBody>
      <dsp:txXfrm rot="-5400000">
        <a:off x="672220" y="31009"/>
        <a:ext cx="2267644" cy="563261"/>
      </dsp:txXfrm>
    </dsp:sp>
    <dsp:sp modelId="{B3580560-B29A-420B-BF45-863C27042620}">
      <dsp:nvSpPr>
        <dsp:cNvPr id="0" name=""/>
        <dsp:cNvSpPr/>
      </dsp:nvSpPr>
      <dsp:spPr>
        <a:xfrm rot="5400000">
          <a:off x="-144046" y="896171"/>
          <a:ext cx="960313" cy="6722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088234"/>
        <a:ext cx="672219" cy="288094"/>
      </dsp:txXfrm>
    </dsp:sp>
    <dsp:sp modelId="{FCCF4E1E-0AC3-4A68-AFBF-70928F9ECC53}">
      <dsp:nvSpPr>
        <dsp:cNvPr id="0" name=""/>
        <dsp:cNvSpPr/>
      </dsp:nvSpPr>
      <dsp:spPr>
        <a:xfrm rot="5400000">
          <a:off x="1509175" y="-84831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900" kern="1200" dirty="0"/>
            <a:t>Lower toner charging</a:t>
          </a:r>
          <a:endParaRPr lang="es-ES" sz="1900" kern="1200" dirty="0"/>
        </a:p>
      </dsp:txBody>
      <dsp:txXfrm rot="-5400000">
        <a:off x="672220" y="782595"/>
        <a:ext cx="2267644" cy="563261"/>
      </dsp:txXfrm>
    </dsp:sp>
    <dsp:sp modelId="{15A38F85-93D5-40A3-A189-841BCEB6DD26}">
      <dsp:nvSpPr>
        <dsp:cNvPr id="0" name=""/>
        <dsp:cNvSpPr/>
      </dsp:nvSpPr>
      <dsp:spPr>
        <a:xfrm rot="5400000">
          <a:off x="-144046" y="1647758"/>
          <a:ext cx="960313" cy="67221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839821"/>
        <a:ext cx="672219" cy="288094"/>
      </dsp:txXfrm>
    </dsp:sp>
    <dsp:sp modelId="{6C5B0001-31E6-4042-95DC-42FF84A37515}">
      <dsp:nvSpPr>
        <dsp:cNvPr id="0" name=""/>
        <dsp:cNvSpPr/>
      </dsp:nvSpPr>
      <dsp:spPr>
        <a:xfrm rot="5400000">
          <a:off x="1509175" y="666755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900" kern="1200" dirty="0"/>
            <a:t>Poor BG, dusting</a:t>
          </a:r>
          <a:endParaRPr lang="es-ES" sz="1900" kern="1200" dirty="0"/>
        </a:p>
      </dsp:txBody>
      <dsp:txXfrm rot="-5400000">
        <a:off x="672220" y="1534182"/>
        <a:ext cx="2267644" cy="563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A01C-9C3E-4D5B-84CB-6DD944D6B989}">
      <dsp:nvSpPr>
        <dsp:cNvPr id="0" name=""/>
        <dsp:cNvSpPr/>
      </dsp:nvSpPr>
      <dsp:spPr>
        <a:xfrm rot="5400000">
          <a:off x="-144046" y="144585"/>
          <a:ext cx="960313" cy="672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336648"/>
        <a:ext cx="672219" cy="288094"/>
      </dsp:txXfrm>
    </dsp:sp>
    <dsp:sp modelId="{CBCC773A-62AF-4CF7-B409-B07A8E958B04}">
      <dsp:nvSpPr>
        <dsp:cNvPr id="0" name=""/>
        <dsp:cNvSpPr/>
      </dsp:nvSpPr>
      <dsp:spPr>
        <a:xfrm rot="5400000">
          <a:off x="1509175" y="-836417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600" kern="1200" dirty="0"/>
            <a:t>Thinner and regular toner layer on DVR</a:t>
          </a:r>
          <a:endParaRPr lang="es-ES" sz="1600" kern="1200" dirty="0"/>
        </a:p>
      </dsp:txBody>
      <dsp:txXfrm rot="-5400000">
        <a:off x="672220" y="31009"/>
        <a:ext cx="2267644" cy="563261"/>
      </dsp:txXfrm>
    </dsp:sp>
    <dsp:sp modelId="{B3580560-B29A-420B-BF45-863C27042620}">
      <dsp:nvSpPr>
        <dsp:cNvPr id="0" name=""/>
        <dsp:cNvSpPr/>
      </dsp:nvSpPr>
      <dsp:spPr>
        <a:xfrm rot="5400000">
          <a:off x="-144046" y="896171"/>
          <a:ext cx="960313" cy="672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088234"/>
        <a:ext cx="672219" cy="288094"/>
      </dsp:txXfrm>
    </dsp:sp>
    <dsp:sp modelId="{FCCF4E1E-0AC3-4A68-AFBF-70928F9ECC53}">
      <dsp:nvSpPr>
        <dsp:cNvPr id="0" name=""/>
        <dsp:cNvSpPr/>
      </dsp:nvSpPr>
      <dsp:spPr>
        <a:xfrm rot="5400000">
          <a:off x="1509175" y="-84831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600" kern="1200" dirty="0"/>
            <a:t>Higher toner charging </a:t>
          </a:r>
          <a:endParaRPr lang="es-ES" sz="1600" kern="1200" dirty="0"/>
        </a:p>
      </dsp:txBody>
      <dsp:txXfrm rot="-5400000">
        <a:off x="672220" y="782595"/>
        <a:ext cx="2267644" cy="563261"/>
      </dsp:txXfrm>
    </dsp:sp>
    <dsp:sp modelId="{15A38F85-93D5-40A3-A189-841BCEB6DD26}">
      <dsp:nvSpPr>
        <dsp:cNvPr id="0" name=""/>
        <dsp:cNvSpPr/>
      </dsp:nvSpPr>
      <dsp:spPr>
        <a:xfrm rot="5400000">
          <a:off x="-144046" y="1647758"/>
          <a:ext cx="960313" cy="672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 rot="-5400000">
        <a:off x="2" y="1839821"/>
        <a:ext cx="672219" cy="288094"/>
      </dsp:txXfrm>
    </dsp:sp>
    <dsp:sp modelId="{6C5B0001-31E6-4042-95DC-42FF84A37515}">
      <dsp:nvSpPr>
        <dsp:cNvPr id="0" name=""/>
        <dsp:cNvSpPr/>
      </dsp:nvSpPr>
      <dsp:spPr>
        <a:xfrm rot="5400000">
          <a:off x="1509175" y="666755"/>
          <a:ext cx="624203" cy="22981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600" kern="1200" dirty="0"/>
            <a:t>Higher print quality without BG and dusting </a:t>
          </a:r>
          <a:endParaRPr lang="es-ES" sz="1600" kern="1200" dirty="0"/>
        </a:p>
      </dsp:txBody>
      <dsp:txXfrm rot="-5400000">
        <a:off x="672220" y="1534182"/>
        <a:ext cx="2267644" cy="5632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A01C-9C3E-4D5B-84CB-6DD944D6B989}">
      <dsp:nvSpPr>
        <dsp:cNvPr id="0" name=""/>
        <dsp:cNvSpPr/>
      </dsp:nvSpPr>
      <dsp:spPr>
        <a:xfrm rot="5400000">
          <a:off x="-231128" y="231128"/>
          <a:ext cx="1540855" cy="1078599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900" kern="1200" dirty="0"/>
        </a:p>
      </dsp:txBody>
      <dsp:txXfrm rot="-5400000">
        <a:off x="1" y="539300"/>
        <a:ext cx="1078599" cy="462256"/>
      </dsp:txXfrm>
    </dsp:sp>
    <dsp:sp modelId="{CBCC773A-62AF-4CF7-B409-B07A8E958B04}">
      <dsp:nvSpPr>
        <dsp:cNvPr id="0" name=""/>
        <dsp:cNvSpPr/>
      </dsp:nvSpPr>
      <dsp:spPr>
        <a:xfrm rot="5400000">
          <a:off x="1485328" y="-406729"/>
          <a:ext cx="1001556" cy="18150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/>
            <a:t>Lower Transfer Efficiency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More </a:t>
          </a:r>
          <a:r>
            <a:rPr lang="es-ES" sz="1200" kern="1200" dirty="0" err="1"/>
            <a:t>waste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 err="1"/>
            <a:t>Increaed</a:t>
          </a:r>
          <a:r>
            <a:rPr lang="es-ES" sz="1200" kern="1200" dirty="0"/>
            <a:t> </a:t>
          </a:r>
          <a:r>
            <a:rPr lang="es-ES" sz="1200" kern="1200" dirty="0" err="1"/>
            <a:t>leakage</a:t>
          </a:r>
          <a:r>
            <a:rPr lang="es-ES" sz="1200" kern="1200" dirty="0"/>
            <a:t> </a:t>
          </a:r>
          <a:r>
            <a:rPr lang="es-ES" sz="1200" kern="1200" dirty="0" err="1"/>
            <a:t>risk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ja-JP" sz="1200" kern="1200" dirty="0"/>
            <a:t>Character voids</a:t>
          </a:r>
          <a:endParaRPr lang="es-ES" sz="1200" kern="1200" dirty="0"/>
        </a:p>
      </dsp:txBody>
      <dsp:txXfrm rot="-5400000">
        <a:off x="1078599" y="48892"/>
        <a:ext cx="1766122" cy="9037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163A-726F-4787-80D7-EBD83EF77639}">
      <dsp:nvSpPr>
        <dsp:cNvPr id="0" name=""/>
        <dsp:cNvSpPr/>
      </dsp:nvSpPr>
      <dsp:spPr>
        <a:xfrm rot="5400000">
          <a:off x="-231128" y="231128"/>
          <a:ext cx="1540855" cy="10785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 dirty="0"/>
        </a:p>
      </dsp:txBody>
      <dsp:txXfrm rot="-5400000">
        <a:off x="1" y="539300"/>
        <a:ext cx="1078599" cy="462256"/>
      </dsp:txXfrm>
    </dsp:sp>
    <dsp:sp modelId="{E7ADF58B-77F6-4B8A-9B68-B57012C47548}">
      <dsp:nvSpPr>
        <dsp:cNvPr id="0" name=""/>
        <dsp:cNvSpPr/>
      </dsp:nvSpPr>
      <dsp:spPr>
        <a:xfrm rot="5400000">
          <a:off x="1485328" y="-406729"/>
          <a:ext cx="1001556" cy="18150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Higher</a:t>
          </a:r>
          <a:r>
            <a:rPr lang="es-ES" sz="1400" kern="1200" dirty="0"/>
            <a:t> Transfer </a:t>
          </a:r>
          <a:r>
            <a:rPr lang="es-ES" sz="1400" kern="1200" dirty="0" err="1"/>
            <a:t>Efficiency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Less</a:t>
          </a:r>
          <a:r>
            <a:rPr lang="es-ES" sz="1400" kern="1200" dirty="0"/>
            <a:t> </a:t>
          </a:r>
          <a:r>
            <a:rPr lang="es-ES" sz="1400" kern="1200" dirty="0" err="1"/>
            <a:t>waste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Reduced</a:t>
          </a:r>
          <a:r>
            <a:rPr lang="es-ES" sz="1400" kern="1200" dirty="0"/>
            <a:t> </a:t>
          </a:r>
          <a:r>
            <a:rPr lang="es-ES" sz="1400" kern="1200" dirty="0" err="1"/>
            <a:t>leakage</a:t>
          </a:r>
          <a:endParaRPr lang="es-ES" sz="1400" kern="1200" dirty="0"/>
        </a:p>
      </dsp:txBody>
      <dsp:txXfrm rot="-5400000">
        <a:off x="1078599" y="48892"/>
        <a:ext cx="1766122" cy="903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EBAEF-788B-4A08-9ACD-CCC111DF0EF6}" type="datetimeFigureOut">
              <a:rPr lang="es-ES" smtClean="0"/>
              <a:t>22/05/2018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357B-5055-4538-B1F2-62787C6E365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168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1125" y="741363"/>
            <a:ext cx="6577013" cy="37004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1C67F-E2C0-4F2D-8240-B4B99A89B173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651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012C1B04-FE31-4051-85A3-6E90880E68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3DA150-957E-40B4-8230-63B68CD6C2A7}" type="slidenum">
              <a:rPr lang="ja-JP" altLang="en-US"/>
              <a:pPr eaLnBrk="1" hangingPunct="1"/>
              <a:t>18</a:t>
            </a:fld>
            <a:endParaRPr lang="ja-JP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96819213-35E3-4911-BEE4-2EAD2E78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EE74A1B-0D32-469D-BD99-BECBB9D69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・トナーの円形度が向上すると転写効率は向上</a:t>
            </a:r>
          </a:p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・トナーの円形度が向上するとトナー1</a:t>
            </a:r>
            <a:r>
              <a:rPr lang="en-US" altLang="ja-JP">
                <a:ea typeface="ＭＳ Ｐ明朝" panose="02020600040205080304" pitchFamily="18" charset="-128"/>
              </a:rPr>
              <a:t>g</a:t>
            </a:r>
            <a:r>
              <a:rPr lang="ja-JP" altLang="en-US">
                <a:ea typeface="ＭＳ Ｐ明朝" panose="02020600040205080304" pitchFamily="18" charset="-128"/>
              </a:rPr>
              <a:t>あたりの印字枚数、つまりイールドが向上</a:t>
            </a:r>
          </a:p>
        </p:txBody>
      </p:sp>
    </p:spTree>
    <p:extLst>
      <p:ext uri="{BB962C8B-B14F-4D97-AF65-F5344CB8AC3E}">
        <p14:creationId xmlns:p14="http://schemas.microsoft.com/office/powerpoint/2010/main" val="367868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9DE8B37F-50B3-430E-AAFA-B96A69E20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066CA227-B1F4-4710-B259-CF427297E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ja-JP">
              <a:ea typeface="ＭＳ Ｐ明朝" panose="02020600040205080304" pitchFamily="18" charset="-128"/>
            </a:endParaRPr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45E0DCCF-2A96-4362-ACAA-4D0F1F396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A9B82B9-D009-4D44-AEAE-4FFD7E4207C0}" type="slidenum">
              <a:rPr lang="en-US" altLang="ja-JP"/>
              <a:pPr eaLnBrk="1" hangingPunct="1"/>
              <a:t>22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89690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>
            <a:extLst>
              <a:ext uri="{FF2B5EF4-FFF2-40B4-BE49-F238E27FC236}">
                <a16:creationId xmlns:a16="http://schemas.microsoft.com/office/drawing/2014/main" id="{E0F16F41-E31C-4118-B50A-D5B1E9C0A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2FEE0F-D38F-4EA4-AF30-F18718B36A9E}" type="slidenum">
              <a:rPr lang="ja-JP" altLang="en-US"/>
              <a:pPr eaLnBrk="1" hangingPunct="1"/>
              <a:t>23</a:t>
            </a:fld>
            <a:endParaRPr lang="ja-JP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68FAC20-FE2E-45FA-B705-DA7113C6F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A6E767-A88F-4ACB-9392-E22C87CA4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転写工程</a:t>
            </a:r>
          </a:p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・不定形トナー；感光体表面との付着性が高く、紙への転写性に劣る。さらに帯電性も不均一でさらに転写性を落とす。</a:t>
            </a:r>
          </a:p>
          <a:p>
            <a:pPr eaLnBrk="1" hangingPunct="1"/>
            <a:r>
              <a:rPr lang="ja-JP" altLang="en-US">
                <a:ea typeface="ＭＳ Ｐ明朝" panose="02020600040205080304" pitchFamily="18" charset="-128"/>
              </a:rPr>
              <a:t>・球状トナー；感光体との付着性が低下、帯電性の均一になり転写性が向上</a:t>
            </a:r>
          </a:p>
        </p:txBody>
      </p:sp>
    </p:spTree>
    <p:extLst>
      <p:ext uri="{BB962C8B-B14F-4D97-AF65-F5344CB8AC3E}">
        <p14:creationId xmlns:p14="http://schemas.microsoft.com/office/powerpoint/2010/main" val="203851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7357B-5055-4538-B1F2-62787C6E365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607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CD8A-5733-4692-B247-91AA787B1A2B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55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EA5-AB23-47A5-BEF1-E0A4D8CA2815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76B9-445B-4BBE-B5D9-980443B2D14F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3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D3F4-F9A9-45E4-AF64-143BD38D7074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2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FEDF-C9E5-4631-9D5F-2925D5696175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A442-8D81-4727-9605-61730ABDDC8F}" type="datetime1">
              <a:rPr lang="en-US" smtClean="0"/>
              <a:t>5/22/2018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EED-1C8A-4F14-8145-59C66940C81F}" type="datetime1">
              <a:rPr lang="en-US" smtClean="0"/>
              <a:t>5/22/2018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F21C-29D1-4B24-A476-0D16C733EEBA}" type="datetime1">
              <a:rPr lang="en-US" smtClean="0"/>
              <a:t>5/22/2018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7FE1-4B67-4358-BDF9-9B801BACFFC4}" type="datetime1">
              <a:rPr lang="en-US" smtClean="0"/>
              <a:t>5/22/2018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7C10-18BD-444B-ADE7-01C9E2D6CBAB}" type="datetime1">
              <a:rPr lang="en-US" smtClean="0"/>
              <a:t>5/22/2018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CAA9-B61E-4E99-A614-1C9CD62DD9F5}" type="datetime1">
              <a:rPr lang="en-US" smtClean="0"/>
              <a:t>5/22/2018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F9C5-E3E5-4131-ADF5-1B8980CBCF63}" type="datetime1">
              <a:rPr lang="en-US" smtClean="0"/>
              <a:t>5/22/2018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IMEX Confidential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CCF5C-CFA3-4F4D-ADAD-4F6F97207C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9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4451" y="273295"/>
            <a:ext cx="9144000" cy="649287"/>
          </a:xfrm>
        </p:spPr>
        <p:txBody>
          <a:bodyPr>
            <a:noAutofit/>
          </a:bodyPr>
          <a:lstStyle/>
          <a:p>
            <a:b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es-ES" sz="240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36431" y="2371764"/>
            <a:ext cx="104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latin typeface="+mj-lt"/>
              </a:rPr>
              <a:t>NEW GENERATION TONERS</a:t>
            </a:r>
          </a:p>
        </p:txBody>
      </p:sp>
    </p:spTree>
    <p:extLst>
      <p:ext uri="{BB962C8B-B14F-4D97-AF65-F5344CB8AC3E}">
        <p14:creationId xmlns:p14="http://schemas.microsoft.com/office/powerpoint/2010/main" val="3603835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E9933-CD8F-4590-9A8D-2CBDE74F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365127"/>
            <a:ext cx="10421815" cy="1100050"/>
          </a:xfrm>
        </p:spPr>
        <p:txBody>
          <a:bodyPr/>
          <a:lstStyle/>
          <a:p>
            <a:r>
              <a:rPr lang="de-DE" dirty="0"/>
              <a:t>                               </a:t>
            </a:r>
            <a:r>
              <a:rPr lang="de-DE" sz="4400" dirty="0"/>
              <a:t>Critical R&amp;D Devices</a:t>
            </a:r>
            <a:endParaRPr lang="en-US" sz="44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7359FFC-08CE-456A-BF78-539962D9B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44" y="1690688"/>
            <a:ext cx="3341810" cy="5023929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10091D-0F0F-4DFF-AB77-4B1B0265D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705" y="1690688"/>
            <a:ext cx="5212451" cy="390933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A7BEE08-F3C6-46B0-8A17-895BC62137F5}"/>
              </a:ext>
            </a:extLst>
          </p:cNvPr>
          <p:cNvSpPr/>
          <p:nvPr/>
        </p:nvSpPr>
        <p:spPr>
          <a:xfrm>
            <a:off x="4859975" y="5825538"/>
            <a:ext cx="394915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90065" lvl="4" indent="0" defTabSz="945032" eaLnBrk="1" fontAlgn="auto" hangingPunct="1">
              <a:lnSpc>
                <a:spcPct val="90000"/>
              </a:lnSpc>
              <a:spcBef>
                <a:spcPts val="517"/>
              </a:spcBef>
              <a:spcAft>
                <a:spcPts val="0"/>
              </a:spcAft>
              <a:defRPr/>
            </a:pPr>
            <a:r>
              <a:rPr lang="de-DE" dirty="0"/>
              <a:t>SEM </a:t>
            </a:r>
            <a:r>
              <a:rPr lang="de-DE" dirty="0" err="1"/>
              <a:t>Microscope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777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555E6-142F-47CE-8A20-9459650E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6"/>
            <a:ext cx="10439400" cy="1325563"/>
          </a:xfrm>
        </p:spPr>
        <p:txBody>
          <a:bodyPr>
            <a:normAutofit/>
          </a:bodyPr>
          <a:lstStyle/>
          <a:p>
            <a:r>
              <a:rPr lang="de-DE" sz="4400" dirty="0"/>
              <a:t>                      Critical R&amp;D Devices</a:t>
            </a:r>
            <a:endParaRPr lang="en-US" sz="44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943E7F0-862C-4220-9840-F2588FD0A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3" y="1824306"/>
            <a:ext cx="4715330" cy="3194783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CBDDD2-DA9C-4D99-8E89-37AEB1A5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72" y="1824306"/>
            <a:ext cx="5497558" cy="320938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75DD4E8-03FD-4FA3-B506-BEC4463E70C8}"/>
              </a:ext>
            </a:extLst>
          </p:cNvPr>
          <p:cNvSpPr/>
          <p:nvPr/>
        </p:nvSpPr>
        <p:spPr>
          <a:xfrm>
            <a:off x="546305" y="5354488"/>
            <a:ext cx="3969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/>
            <a:r>
              <a:rPr lang="de-DE" sz="2400" dirty="0"/>
              <a:t>Image </a:t>
            </a:r>
            <a:r>
              <a:rPr lang="de-DE" sz="2400" dirty="0" err="1"/>
              <a:t>Xpert</a:t>
            </a:r>
            <a:endParaRPr lang="de-DE" sz="2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B31A62C-9171-4FD5-BB8F-7AA813FF12EE}"/>
              </a:ext>
            </a:extLst>
          </p:cNvPr>
          <p:cNvSpPr/>
          <p:nvPr/>
        </p:nvSpPr>
        <p:spPr>
          <a:xfrm>
            <a:off x="6478389" y="5400654"/>
            <a:ext cx="2733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/>
            <a:r>
              <a:rPr lang="de-DE" sz="2400" dirty="0"/>
              <a:t>FPIA</a:t>
            </a:r>
          </a:p>
        </p:txBody>
      </p:sp>
    </p:spTree>
    <p:extLst>
      <p:ext uri="{BB962C8B-B14F-4D97-AF65-F5344CB8AC3E}">
        <p14:creationId xmlns:p14="http://schemas.microsoft.com/office/powerpoint/2010/main" val="755373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vert="horz" lIns="98816" tIns="49408" rIns="98816" bIns="49408" rtlCol="0" anchor="b">
            <a:normAutofit/>
          </a:bodyPr>
          <a:lstStyle/>
          <a:p>
            <a:r>
              <a:rPr kumimoji="1" lang="en-GB" altLang="ja-JP" sz="728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Generation Toner Technology</a:t>
            </a:r>
            <a:endParaRPr kumimoji="1" lang="ja-JP" altLang="en-US" sz="728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vert="horz" lIns="98816" tIns="49408" rIns="98816" bIns="49408" rtlCol="0" anchor="ctr"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IMEX Confidential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342324-34C1-466A-AD02-E7EA9E91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59" y="136525"/>
            <a:ext cx="9000682" cy="1554164"/>
          </a:xfrm>
        </p:spPr>
        <p:txBody>
          <a:bodyPr/>
          <a:lstStyle/>
          <a:p>
            <a:pPr algn="ctr"/>
            <a:r>
              <a:rPr lang="en-GB" dirty="0"/>
              <a:t>New Generation Technology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CF7E89-E49C-48C0-A012-498B68DAA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59" y="1520567"/>
            <a:ext cx="9000682" cy="4835783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sz="3000" b="1" dirty="0">
                <a:latin typeface="+mj-lt"/>
              </a:rPr>
              <a:t>Low temperature fusing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Crucial for high speed, energy efficient printing environments as utilised by the new generation MFPs.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sz="3000" b="1" dirty="0">
                <a:latin typeface="+mj-lt"/>
              </a:rPr>
              <a:t>High transfer efficiency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Is a key factor in modern printing systems which improves cartridge life, reduces waste toner and prevents toner leakage from the waste section.</a:t>
            </a:r>
          </a:p>
          <a:p>
            <a:endParaRPr lang="en-GB" dirty="0">
              <a:latin typeface="+mj-lt"/>
            </a:endParaRPr>
          </a:p>
          <a:p>
            <a:r>
              <a:rPr lang="en-GB" sz="3000" b="1" dirty="0">
                <a:latin typeface="+mj-lt"/>
              </a:rPr>
              <a:t>Robustness and stability 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Durable toner enables MFPs and printers to maintain long life and have less need for field servicing. This durability is one of the key success factors for MPS systems </a:t>
            </a:r>
          </a:p>
          <a:p>
            <a:pPr marL="0" indent="0">
              <a:buNone/>
            </a:pPr>
            <a:r>
              <a:rPr lang="en-GB" b="1" dirty="0">
                <a:latin typeface="+mj-lt"/>
              </a:rPr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88C6-FB82-4E50-AD90-683C0878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70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C6ABC-11FC-4945-914F-76E5C78CD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Low Temperature Fusing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1CAD-CBED-485C-996D-D7EA62B4A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64" y="2332702"/>
            <a:ext cx="9000682" cy="3170324"/>
          </a:xfrm>
        </p:spPr>
        <p:txBody>
          <a:bodyPr/>
          <a:lstStyle/>
          <a:p>
            <a:r>
              <a:rPr lang="en-GB" sz="2800">
                <a:latin typeface="+mj-lt"/>
              </a:rPr>
              <a:t>Almost all of the latest MFPs and printers are now designed with low energy consumption and high speed printing specifications.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sz="2800" dirty="0">
                <a:latin typeface="+mj-lt"/>
              </a:rPr>
              <a:t>Machine manufacturers are dedicating more development resources to MFPs which require the use of low temperature fusing toners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FC4CC-50CF-4F8A-8F5A-D762F36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809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</p:cTn>
                  </p:par>
                  <p:par>
                    <p:cTn id="4" fill="hold">
                      <p:stCondLst>
                        <p:cond delay="indefinite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4784-A1EC-4834-9CA1-1FE9E6FF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Resin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F51DF-1EBB-42D3-9A79-38334316F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664" y="1690688"/>
            <a:ext cx="8734676" cy="4481684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>
                <a:latin typeface="+mj-lt"/>
              </a:rPr>
              <a:t>Lower fusing temperatures necessitate the need for lower temperature fusing resins </a:t>
            </a:r>
          </a:p>
          <a:p>
            <a:pPr marL="0" indent="0">
              <a:buNone/>
            </a:pPr>
            <a:endParaRPr lang="en-GB" sz="9600" dirty="0">
              <a:latin typeface="+mj-lt"/>
            </a:endParaRPr>
          </a:p>
          <a:p>
            <a:r>
              <a:rPr lang="en-GB" sz="9600" dirty="0">
                <a:latin typeface="+mj-lt"/>
              </a:rPr>
              <a:t>IMEX latest releases utilise polyester resins to meet these lower fusing temperatures and provide a close match to the OEM with:</a:t>
            </a:r>
          </a:p>
          <a:p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Wide fusing window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Improved fusing on a wider range of papers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Less fuser fouling</a:t>
            </a:r>
          </a:p>
          <a:p>
            <a:pPr marL="0" indent="0">
              <a:buNone/>
            </a:pPr>
            <a:endParaRPr lang="en-GB" sz="9600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9600" dirty="0">
                <a:latin typeface="+mj-lt"/>
              </a:rPr>
              <a:t>Low VOC compared to Styrene Acrylic resins</a:t>
            </a:r>
          </a:p>
          <a:p>
            <a:pPr marL="0" indent="0">
              <a:buNone/>
            </a:pPr>
            <a:r>
              <a:rPr lang="en-GB" sz="9600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55B5D-C50B-4C81-A68F-ED41A45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149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73E9-DFB6-44C1-833D-31F50EA2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IMEX Polyester Toner vs Styrene Acrylic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549904-ACAC-4F57-AA3F-61E028D2C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80" y="1394461"/>
            <a:ext cx="8059996" cy="469103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FB62A-AA04-483A-965A-52428C91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40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829B7-6242-4603-9BE1-05D4A510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Transfer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0031-3DDB-4ACF-ADD3-30BE7AF46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59" y="1690689"/>
            <a:ext cx="9000682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800" b="1" dirty="0">
                <a:latin typeface="+mj-lt"/>
              </a:rPr>
              <a:t>Technologies:</a:t>
            </a:r>
            <a:r>
              <a:rPr lang="en-GB" sz="2800" dirty="0">
                <a:latin typeface="+mj-lt"/>
              </a:rPr>
              <a:t>   	SFS – Heat particle shaping</a:t>
            </a: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		       	MST – Mechanical particle shaping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b="1" dirty="0">
                <a:latin typeface="+mj-lt"/>
              </a:rPr>
              <a:t>Fine materials dispersion and optimised post additive design 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   for charge stability and consistent image quality over the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   cartridge life.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Benefits are longer cartridge life, less waste toner, reduced possibility of toner leakage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ABE80-5244-4469-A392-A74B4ABE0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09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6">
            <a:extLst>
              <a:ext uri="{FF2B5EF4-FFF2-40B4-BE49-F238E27FC236}">
                <a16:creationId xmlns:a16="http://schemas.microsoft.com/office/drawing/2014/main" id="{AF0E32A7-F057-46D6-933C-608EB1C479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95528"/>
              </p:ext>
            </p:extLst>
          </p:nvPr>
        </p:nvGraphicFramePr>
        <p:xfrm>
          <a:off x="2552253" y="2150372"/>
          <a:ext cx="3474448" cy="3035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グラフ" r:id="rId4" imgW="3362162" imgH="2600370" progId="Excel.Chart.8">
                  <p:embed/>
                </p:oleObj>
              </mc:Choice>
              <mc:Fallback>
                <p:oleObj name="グラフ" r:id="rId4" imgW="3362162" imgH="26003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253" y="2150372"/>
                        <a:ext cx="3474448" cy="3035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Line 8">
            <a:extLst>
              <a:ext uri="{FF2B5EF4-FFF2-40B4-BE49-F238E27FC236}">
                <a16:creationId xmlns:a16="http://schemas.microsoft.com/office/drawing/2014/main" id="{7E997FC9-FAE3-40D6-BFF9-E820BFED0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01541" y="3203440"/>
            <a:ext cx="978335" cy="847890"/>
          </a:xfrm>
          <a:prstGeom prst="line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19460" name="直線コネクタ 13">
            <a:extLst>
              <a:ext uri="{FF2B5EF4-FFF2-40B4-BE49-F238E27FC236}">
                <a16:creationId xmlns:a16="http://schemas.microsoft.com/office/drawing/2014/main" id="{3449C3F4-3866-46D6-8C64-16851EE97ED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95375" y="2812107"/>
            <a:ext cx="1883295" cy="23099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直線コネクタ 15">
            <a:extLst>
              <a:ext uri="{FF2B5EF4-FFF2-40B4-BE49-F238E27FC236}">
                <a16:creationId xmlns:a16="http://schemas.microsoft.com/office/drawing/2014/main" id="{9577D990-275A-4AE3-9E3F-98B6C7773159}"/>
              </a:ext>
            </a:extLst>
          </p:cNvPr>
          <p:cNvCxnSpPr>
            <a:cxnSpLocks noChangeShapeType="1"/>
            <a:endCxn id="19465" idx="6"/>
          </p:cNvCxnSpPr>
          <p:nvPr/>
        </p:nvCxnSpPr>
        <p:spPr bwMode="auto">
          <a:xfrm flipH="1" flipV="1">
            <a:off x="4086338" y="4043323"/>
            <a:ext cx="2792331" cy="86540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9462" name="Object 23">
            <a:extLst>
              <a:ext uri="{FF2B5EF4-FFF2-40B4-BE49-F238E27FC236}">
                <a16:creationId xmlns:a16="http://schemas.microsoft.com/office/drawing/2014/main" id="{1C8C111C-71A1-46B8-B5BE-2DCD356BC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51237" y="2366421"/>
          <a:ext cx="1512342" cy="152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hoto Editor 写真" r:id="rId6" imgW="1324160" imgH="1324160" progId="MSPhotoEd.3">
                  <p:embed/>
                </p:oleObj>
              </mc:Choice>
              <mc:Fallback>
                <p:oleObj name="Photo Editor 写真" r:id="rId6" imgW="1324160" imgH="132416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237" y="2366421"/>
                        <a:ext cx="1512342" cy="152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2">
            <a:extLst>
              <a:ext uri="{FF2B5EF4-FFF2-40B4-BE49-F238E27FC236}">
                <a16:creationId xmlns:a16="http://schemas.microsoft.com/office/drawing/2014/main" id="{840C3802-CD49-4363-8117-1365D05F84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3466" y="4566314"/>
          <a:ext cx="1487885" cy="152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hoto Editor 写真" r:id="rId8" imgW="3247619" imgH="3209524" progId="MSPhotoEd.3">
                  <p:embed/>
                </p:oleObj>
              </mc:Choice>
              <mc:Fallback>
                <p:oleObj name="Photo Editor 写真" r:id="rId8" imgW="3247619" imgH="32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3466" y="4566314"/>
                        <a:ext cx="1487885" cy="1525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円/楕円 22">
            <a:extLst>
              <a:ext uri="{FF2B5EF4-FFF2-40B4-BE49-F238E27FC236}">
                <a16:creationId xmlns:a16="http://schemas.microsoft.com/office/drawing/2014/main" id="{F056A460-78DE-43A0-86F2-7511773EB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659" y="2905864"/>
            <a:ext cx="464709" cy="5193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5" name="円/楕円 24">
            <a:extLst>
              <a:ext uri="{FF2B5EF4-FFF2-40B4-BE49-F238E27FC236}">
                <a16:creationId xmlns:a16="http://schemas.microsoft.com/office/drawing/2014/main" id="{2553443D-C07C-4345-8611-936229CD2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752" y="3783647"/>
            <a:ext cx="422586" cy="5193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9466" name="テキスト ボックス 30">
            <a:extLst>
              <a:ext uri="{FF2B5EF4-FFF2-40B4-BE49-F238E27FC236}">
                <a16:creationId xmlns:a16="http://schemas.microsoft.com/office/drawing/2014/main" id="{DAF9BCEA-8BE9-43B3-B63B-3573ABDC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359" y="2672150"/>
            <a:ext cx="12066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99CC"/>
                </a:solidFill>
              </a:rPr>
              <a:t>Even Print Image</a:t>
            </a:r>
            <a:endParaRPr lang="ja-JP" altLang="en-US">
              <a:solidFill>
                <a:srgbClr val="FF99CC"/>
              </a:solidFill>
            </a:endParaRPr>
          </a:p>
        </p:txBody>
      </p:sp>
      <p:sp>
        <p:nvSpPr>
          <p:cNvPr id="19467" name="テキスト ボックス 14">
            <a:extLst>
              <a:ext uri="{FF2B5EF4-FFF2-40B4-BE49-F238E27FC236}">
                <a16:creationId xmlns:a16="http://schemas.microsoft.com/office/drawing/2014/main" id="{2BCE8CD8-69A0-4616-AFD7-DD31BC3D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6358" y="5052766"/>
            <a:ext cx="1417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99CC"/>
                </a:solidFill>
              </a:rPr>
              <a:t>Uneven</a:t>
            </a:r>
          </a:p>
          <a:p>
            <a:pPr eaLnBrk="1" hangingPunct="1"/>
            <a:r>
              <a:rPr lang="en-US" altLang="ja-JP">
                <a:solidFill>
                  <a:srgbClr val="FF99CC"/>
                </a:solidFill>
              </a:rPr>
              <a:t>Print</a:t>
            </a:r>
            <a:endParaRPr lang="ja-JP" altLang="en-US">
              <a:solidFill>
                <a:srgbClr val="FF99CC"/>
              </a:solidFill>
            </a:endParaRPr>
          </a:p>
        </p:txBody>
      </p:sp>
      <p:sp>
        <p:nvSpPr>
          <p:cNvPr id="19469" name="テキスト ボックス 96">
            <a:extLst>
              <a:ext uri="{FF2B5EF4-FFF2-40B4-BE49-F238E27FC236}">
                <a16:creationId xmlns:a16="http://schemas.microsoft.com/office/drawing/2014/main" id="{7C263C2C-AE61-4092-9CA6-A250B2B4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799" y="1750886"/>
            <a:ext cx="2190383" cy="369332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Print Quality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19470" name="タイトル 7">
            <a:extLst>
              <a:ext uri="{FF2B5EF4-FFF2-40B4-BE49-F238E27FC236}">
                <a16:creationId xmlns:a16="http://schemas.microsoft.com/office/drawing/2014/main" id="{589501C3-71A3-40C6-8ECA-105E60CD395B}"/>
              </a:ext>
            </a:extLst>
          </p:cNvPr>
          <p:cNvSpPr txBox="1">
            <a:spLocks/>
          </p:cNvSpPr>
          <p:nvPr/>
        </p:nvSpPr>
        <p:spPr bwMode="auto">
          <a:xfrm>
            <a:off x="2705798" y="409255"/>
            <a:ext cx="7044012" cy="70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3644" dirty="0">
                <a:solidFill>
                  <a:schemeClr val="tx2"/>
                </a:solidFill>
                <a:latin typeface="+mj-lt"/>
              </a:rPr>
              <a:t>Transfer Efficiency / Particle Shaping </a:t>
            </a:r>
            <a:endParaRPr lang="ja-JP" altLang="en-US" sz="3644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471" name="テキスト ボックス 96">
            <a:extLst>
              <a:ext uri="{FF2B5EF4-FFF2-40B4-BE49-F238E27FC236}">
                <a16:creationId xmlns:a16="http://schemas.microsoft.com/office/drawing/2014/main" id="{4B880849-F3AF-4786-99B0-F65E7F3E9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8012" y="4082584"/>
            <a:ext cx="1997433" cy="64633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Conventional Toner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19472" name="テキスト ボックス 96">
            <a:extLst>
              <a:ext uri="{FF2B5EF4-FFF2-40B4-BE49-F238E27FC236}">
                <a16:creationId xmlns:a16="http://schemas.microsoft.com/office/drawing/2014/main" id="{F40470D2-CCC2-4DAA-8B4C-A3A93B7CB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896" y="1742733"/>
            <a:ext cx="2189025" cy="64633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4000">
                <a:srgbClr val="21D6E0"/>
              </a:gs>
              <a:gs pos="20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IMEX Spherical Toner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80923276"/>
      </p:ext>
    </p:extLst>
  </p:cSld>
  <p:clrMapOvr>
    <a:masterClrMapping/>
  </p:clrMapOvr>
  <p:transition advTm="26944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0B8ADA-AE36-4869-8F27-59B8BAF5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659" y="0"/>
            <a:ext cx="9000682" cy="126476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Chemically made toners vs SFS/MST toners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4CF5087-CB5E-41E8-9F7F-F798B5435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91163"/>
              </p:ext>
            </p:extLst>
          </p:nvPr>
        </p:nvGraphicFramePr>
        <p:xfrm>
          <a:off x="2140255" y="690280"/>
          <a:ext cx="10814596" cy="56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7A4DD-8223-42AC-A2A8-C64CFA168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22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9124"/>
            <a:ext cx="9144000" cy="891075"/>
          </a:xfrm>
        </p:spPr>
        <p:txBody>
          <a:bodyPr>
            <a:normAutofit fontScale="90000"/>
          </a:bodyPr>
          <a:lstStyle/>
          <a:p>
            <a:r>
              <a:rPr lang="es-ES" dirty="0"/>
              <a:t>IMEX Company Introduction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1960685"/>
            <a:ext cx="9144000" cy="3727938"/>
          </a:xfrm>
        </p:spPr>
        <p:txBody>
          <a:bodyPr>
            <a:noAutofit/>
          </a:bodyPr>
          <a:lstStyle/>
          <a:p>
            <a:pPr lvl="0"/>
            <a:endParaRPr lang="es-E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Japanese Toner Manufacturer, established 1982 by Akira Kitaoka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Owner managed company with vision and commitment to the imaging aftermarket industry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Continuous Investments in people, equipment and technologies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ES" sz="2400" dirty="0"/>
              <a:t>Innovative mindset. Trying to establish unique technical approaches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366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246B-0D59-41B5-93F9-D7C375BE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912" y="180629"/>
            <a:ext cx="9000682" cy="97605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SFS/MST Technology vs chemically made toners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4BE7F179-E2BC-4F83-A1DA-2F065DCB5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577843"/>
              </p:ext>
            </p:extLst>
          </p:nvPr>
        </p:nvGraphicFramePr>
        <p:xfrm>
          <a:off x="2470596" y="980500"/>
          <a:ext cx="10716609" cy="552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FE6E-6BD0-4F78-B0EF-109E62C7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05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EF0D-C46A-4A29-A17C-9CB0CD06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87" y="0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Pulverised toner vs SFS/MST toners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F8D4FF4B-BDB8-4D39-BEA4-A54F61056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602366"/>
              </p:ext>
            </p:extLst>
          </p:nvPr>
        </p:nvGraphicFramePr>
        <p:xfrm>
          <a:off x="2853369" y="959957"/>
          <a:ext cx="9055865" cy="525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300F4-4398-4D77-9865-A795B1F9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8979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弧 47">
            <a:extLst>
              <a:ext uri="{FF2B5EF4-FFF2-40B4-BE49-F238E27FC236}">
                <a16:creationId xmlns:a16="http://schemas.microsoft.com/office/drawing/2014/main" id="{4FC68FA9-5151-4137-9AA9-0B3686A73CD0}"/>
              </a:ext>
            </a:extLst>
          </p:cNvPr>
          <p:cNvSpPr/>
          <p:nvPr/>
        </p:nvSpPr>
        <p:spPr>
          <a:xfrm rot="18933952">
            <a:off x="3358023" y="2813466"/>
            <a:ext cx="2274629" cy="2350721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40262ACF-A178-437A-8F47-E4CE257C4048}"/>
              </a:ext>
            </a:extLst>
          </p:cNvPr>
          <p:cNvCxnSpPr/>
          <p:nvPr/>
        </p:nvCxnSpPr>
        <p:spPr>
          <a:xfrm rot="10800000" flipV="1">
            <a:off x="3635217" y="2456102"/>
            <a:ext cx="411715" cy="243225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D75B615-36A7-41C7-B685-DE67D17DE393}"/>
              </a:ext>
            </a:extLst>
          </p:cNvPr>
          <p:cNvSpPr/>
          <p:nvPr/>
        </p:nvSpPr>
        <p:spPr>
          <a:xfrm rot="2969384">
            <a:off x="4597246" y="2644975"/>
            <a:ext cx="1068016" cy="7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1" name="フローチャート : 結合子 50">
            <a:extLst>
              <a:ext uri="{FF2B5EF4-FFF2-40B4-BE49-F238E27FC236}">
                <a16:creationId xmlns:a16="http://schemas.microsoft.com/office/drawing/2014/main" id="{3B991851-E771-4E42-B589-877048BBDAD9}"/>
              </a:ext>
            </a:extLst>
          </p:cNvPr>
          <p:cNvSpPr/>
          <p:nvPr/>
        </p:nvSpPr>
        <p:spPr>
          <a:xfrm>
            <a:off x="7356965" y="2689815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2" name="フローチャート : 結合子 51">
            <a:extLst>
              <a:ext uri="{FF2B5EF4-FFF2-40B4-BE49-F238E27FC236}">
                <a16:creationId xmlns:a16="http://schemas.microsoft.com/office/drawing/2014/main" id="{3721D5BA-5A7D-403A-A64A-308092A1B681}"/>
              </a:ext>
            </a:extLst>
          </p:cNvPr>
          <p:cNvSpPr/>
          <p:nvPr/>
        </p:nvSpPr>
        <p:spPr>
          <a:xfrm>
            <a:off x="8161374" y="2950705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3" name="フローチャート : 結合子 52">
            <a:extLst>
              <a:ext uri="{FF2B5EF4-FFF2-40B4-BE49-F238E27FC236}">
                <a16:creationId xmlns:a16="http://schemas.microsoft.com/office/drawing/2014/main" id="{40356A6A-7940-4E7B-9CEF-C52D51F4C1D3}"/>
              </a:ext>
            </a:extLst>
          </p:cNvPr>
          <p:cNvSpPr/>
          <p:nvPr/>
        </p:nvSpPr>
        <p:spPr>
          <a:xfrm>
            <a:off x="8058105" y="2869177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4" name="フローチャート : 結合子 53">
            <a:extLst>
              <a:ext uri="{FF2B5EF4-FFF2-40B4-BE49-F238E27FC236}">
                <a16:creationId xmlns:a16="http://schemas.microsoft.com/office/drawing/2014/main" id="{E4B82ADE-86A1-4564-8913-DFA21FA510C7}"/>
              </a:ext>
            </a:extLst>
          </p:cNvPr>
          <p:cNvSpPr/>
          <p:nvPr/>
        </p:nvSpPr>
        <p:spPr>
          <a:xfrm>
            <a:off x="7226521" y="2695251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5" name="フローチャート : 結合子 54">
            <a:extLst>
              <a:ext uri="{FF2B5EF4-FFF2-40B4-BE49-F238E27FC236}">
                <a16:creationId xmlns:a16="http://schemas.microsoft.com/office/drawing/2014/main" id="{A342ACF5-4A29-492A-830B-01FC6EDF3095}"/>
              </a:ext>
            </a:extLst>
          </p:cNvPr>
          <p:cNvSpPr/>
          <p:nvPr/>
        </p:nvSpPr>
        <p:spPr>
          <a:xfrm>
            <a:off x="7590678" y="2695251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6" name="フローチャート : 結合子 55">
            <a:extLst>
              <a:ext uri="{FF2B5EF4-FFF2-40B4-BE49-F238E27FC236}">
                <a16:creationId xmlns:a16="http://schemas.microsoft.com/office/drawing/2014/main" id="{7F903862-45A6-498D-8170-4653BC594CD4}"/>
              </a:ext>
            </a:extLst>
          </p:cNvPr>
          <p:cNvSpPr/>
          <p:nvPr/>
        </p:nvSpPr>
        <p:spPr>
          <a:xfrm>
            <a:off x="6661261" y="2933041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7" name="フローチャート : 結合子 56">
            <a:extLst>
              <a:ext uri="{FF2B5EF4-FFF2-40B4-BE49-F238E27FC236}">
                <a16:creationId xmlns:a16="http://schemas.microsoft.com/office/drawing/2014/main" id="{95E5CCB0-3E7C-4FBD-8FF8-0B467C68EB39}"/>
              </a:ext>
            </a:extLst>
          </p:cNvPr>
          <p:cNvSpPr/>
          <p:nvPr/>
        </p:nvSpPr>
        <p:spPr>
          <a:xfrm>
            <a:off x="7476540" y="2689815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8" name="フローチャート : 結合子 57">
            <a:extLst>
              <a:ext uri="{FF2B5EF4-FFF2-40B4-BE49-F238E27FC236}">
                <a16:creationId xmlns:a16="http://schemas.microsoft.com/office/drawing/2014/main" id="{0E0E9F09-DBC9-4194-A6A0-FDB72F415598}"/>
              </a:ext>
            </a:extLst>
          </p:cNvPr>
          <p:cNvSpPr/>
          <p:nvPr/>
        </p:nvSpPr>
        <p:spPr>
          <a:xfrm>
            <a:off x="8270078" y="3021363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59" name="フローチャート : 結合子 58">
            <a:extLst>
              <a:ext uri="{FF2B5EF4-FFF2-40B4-BE49-F238E27FC236}">
                <a16:creationId xmlns:a16="http://schemas.microsoft.com/office/drawing/2014/main" id="{C0D0B46F-6136-4BF1-90D3-5451AF41B54D}"/>
              </a:ext>
            </a:extLst>
          </p:cNvPr>
          <p:cNvSpPr/>
          <p:nvPr/>
        </p:nvSpPr>
        <p:spPr>
          <a:xfrm>
            <a:off x="7712970" y="2727862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0" name="フローチャート : 結合子 59">
            <a:extLst>
              <a:ext uri="{FF2B5EF4-FFF2-40B4-BE49-F238E27FC236}">
                <a16:creationId xmlns:a16="http://schemas.microsoft.com/office/drawing/2014/main" id="{A95F796B-8047-488F-9F2D-5632999F2DC5}"/>
              </a:ext>
            </a:extLst>
          </p:cNvPr>
          <p:cNvSpPr/>
          <p:nvPr/>
        </p:nvSpPr>
        <p:spPr>
          <a:xfrm>
            <a:off x="7106946" y="2716992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1" name="フローチャート : 結合子 60">
            <a:extLst>
              <a:ext uri="{FF2B5EF4-FFF2-40B4-BE49-F238E27FC236}">
                <a16:creationId xmlns:a16="http://schemas.microsoft.com/office/drawing/2014/main" id="{E40504B0-774D-48FC-AE05-A2B7DAA1A316}"/>
              </a:ext>
            </a:extLst>
          </p:cNvPr>
          <p:cNvSpPr/>
          <p:nvPr/>
        </p:nvSpPr>
        <p:spPr>
          <a:xfrm>
            <a:off x="7949401" y="2809390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2" name="フローチャート : 結合子 61">
            <a:extLst>
              <a:ext uri="{FF2B5EF4-FFF2-40B4-BE49-F238E27FC236}">
                <a16:creationId xmlns:a16="http://schemas.microsoft.com/office/drawing/2014/main" id="{C60C0669-6FFE-41C2-8087-6C6090944044}"/>
              </a:ext>
            </a:extLst>
          </p:cNvPr>
          <p:cNvSpPr/>
          <p:nvPr/>
        </p:nvSpPr>
        <p:spPr>
          <a:xfrm>
            <a:off x="6987372" y="2749603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3" name="フローチャート : 結合子 62">
            <a:extLst>
              <a:ext uri="{FF2B5EF4-FFF2-40B4-BE49-F238E27FC236}">
                <a16:creationId xmlns:a16="http://schemas.microsoft.com/office/drawing/2014/main" id="{EC5D969F-7DAC-4CA4-A294-DB7912A00B09}"/>
              </a:ext>
            </a:extLst>
          </p:cNvPr>
          <p:cNvSpPr/>
          <p:nvPr/>
        </p:nvSpPr>
        <p:spPr>
          <a:xfrm>
            <a:off x="7829827" y="2755038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4" name="フローチャート : 結合子 63">
            <a:extLst>
              <a:ext uri="{FF2B5EF4-FFF2-40B4-BE49-F238E27FC236}">
                <a16:creationId xmlns:a16="http://schemas.microsoft.com/office/drawing/2014/main" id="{22A4F94E-5F5E-4006-885C-BA57C8C4B3CD}"/>
              </a:ext>
            </a:extLst>
          </p:cNvPr>
          <p:cNvSpPr/>
          <p:nvPr/>
        </p:nvSpPr>
        <p:spPr>
          <a:xfrm>
            <a:off x="6748223" y="2869177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5" name="フローチャート : 結合子 64">
            <a:extLst>
              <a:ext uri="{FF2B5EF4-FFF2-40B4-BE49-F238E27FC236}">
                <a16:creationId xmlns:a16="http://schemas.microsoft.com/office/drawing/2014/main" id="{9A03E9C0-CA1E-488A-81C9-4AE6BFD935D9}"/>
              </a:ext>
            </a:extLst>
          </p:cNvPr>
          <p:cNvSpPr/>
          <p:nvPr/>
        </p:nvSpPr>
        <p:spPr>
          <a:xfrm>
            <a:off x="6867797" y="2798519"/>
            <a:ext cx="114139" cy="111421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FF60FC65-2F79-413A-A69B-9C04CB40439B}"/>
              </a:ext>
            </a:extLst>
          </p:cNvPr>
          <p:cNvSpPr/>
          <p:nvPr/>
        </p:nvSpPr>
        <p:spPr>
          <a:xfrm rot="18933952">
            <a:off x="6360967" y="2794443"/>
            <a:ext cx="2274629" cy="2349362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8314310-B211-4942-A01E-BCBD347ADCFC}"/>
              </a:ext>
            </a:extLst>
          </p:cNvPr>
          <p:cNvSpPr/>
          <p:nvPr/>
        </p:nvSpPr>
        <p:spPr>
          <a:xfrm rot="2969384">
            <a:off x="7612420" y="2673510"/>
            <a:ext cx="1068016" cy="73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70" name="台形 69">
            <a:extLst>
              <a:ext uri="{FF2B5EF4-FFF2-40B4-BE49-F238E27FC236}">
                <a16:creationId xmlns:a16="http://schemas.microsoft.com/office/drawing/2014/main" id="{356B5B2A-AAE2-4CD3-918F-27C846E731A0}"/>
              </a:ext>
            </a:extLst>
          </p:cNvPr>
          <p:cNvSpPr/>
          <p:nvPr/>
        </p:nvSpPr>
        <p:spPr>
          <a:xfrm>
            <a:off x="3775172" y="2880045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17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1" name="台形 70">
            <a:extLst>
              <a:ext uri="{FF2B5EF4-FFF2-40B4-BE49-F238E27FC236}">
                <a16:creationId xmlns:a16="http://schemas.microsoft.com/office/drawing/2014/main" id="{41232E4E-7A92-4F18-B7D3-51F7E8709F1B}"/>
              </a:ext>
            </a:extLst>
          </p:cNvPr>
          <p:cNvSpPr/>
          <p:nvPr/>
        </p:nvSpPr>
        <p:spPr>
          <a:xfrm>
            <a:off x="5085056" y="2915375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2" name="台形 71">
            <a:extLst>
              <a:ext uri="{FF2B5EF4-FFF2-40B4-BE49-F238E27FC236}">
                <a16:creationId xmlns:a16="http://schemas.microsoft.com/office/drawing/2014/main" id="{BDFBE863-C26A-4B1A-8C52-48F0D1461017}"/>
              </a:ext>
            </a:extLst>
          </p:cNvPr>
          <p:cNvSpPr/>
          <p:nvPr/>
        </p:nvSpPr>
        <p:spPr>
          <a:xfrm>
            <a:off x="4476312" y="2706119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3" name="台形 72">
            <a:extLst>
              <a:ext uri="{FF2B5EF4-FFF2-40B4-BE49-F238E27FC236}">
                <a16:creationId xmlns:a16="http://schemas.microsoft.com/office/drawing/2014/main" id="{21A8BECE-9472-4E58-81FD-5756AE9A65EB}"/>
              </a:ext>
            </a:extLst>
          </p:cNvPr>
          <p:cNvSpPr/>
          <p:nvPr/>
        </p:nvSpPr>
        <p:spPr>
          <a:xfrm>
            <a:off x="4601323" y="2716991"/>
            <a:ext cx="59787" cy="10326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74" name="台形 73">
            <a:extLst>
              <a:ext uri="{FF2B5EF4-FFF2-40B4-BE49-F238E27FC236}">
                <a16:creationId xmlns:a16="http://schemas.microsoft.com/office/drawing/2014/main" id="{5EDFECDC-C018-4AD4-AB7F-3BCB13F5C54F}"/>
              </a:ext>
            </a:extLst>
          </p:cNvPr>
          <p:cNvSpPr/>
          <p:nvPr/>
        </p:nvSpPr>
        <p:spPr>
          <a:xfrm>
            <a:off x="3981709" y="2755036"/>
            <a:ext cx="92398" cy="135880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5" name="台形 74">
            <a:extLst>
              <a:ext uri="{FF2B5EF4-FFF2-40B4-BE49-F238E27FC236}">
                <a16:creationId xmlns:a16="http://schemas.microsoft.com/office/drawing/2014/main" id="{50E76885-722A-4AC6-9A89-7AF6EE5EF1D8}"/>
              </a:ext>
            </a:extLst>
          </p:cNvPr>
          <p:cNvSpPr/>
          <p:nvPr/>
        </p:nvSpPr>
        <p:spPr>
          <a:xfrm>
            <a:off x="5014397" y="2836563"/>
            <a:ext cx="92398" cy="135880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76" name="台形 75">
            <a:extLst>
              <a:ext uri="{FF2B5EF4-FFF2-40B4-BE49-F238E27FC236}">
                <a16:creationId xmlns:a16="http://schemas.microsoft.com/office/drawing/2014/main" id="{654AA633-3772-41F3-920B-FB2D10733F1D}"/>
              </a:ext>
            </a:extLst>
          </p:cNvPr>
          <p:cNvSpPr/>
          <p:nvPr/>
        </p:nvSpPr>
        <p:spPr>
          <a:xfrm>
            <a:off x="4362173" y="2711554"/>
            <a:ext cx="92398" cy="135880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7" name="台形 76">
            <a:extLst>
              <a:ext uri="{FF2B5EF4-FFF2-40B4-BE49-F238E27FC236}">
                <a16:creationId xmlns:a16="http://schemas.microsoft.com/office/drawing/2014/main" id="{607BC064-F2AD-45B5-9D0C-E587D31389BF}"/>
              </a:ext>
            </a:extLst>
          </p:cNvPr>
          <p:cNvSpPr/>
          <p:nvPr/>
        </p:nvSpPr>
        <p:spPr>
          <a:xfrm>
            <a:off x="3878441" y="2820258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8" name="台形 77">
            <a:extLst>
              <a:ext uri="{FF2B5EF4-FFF2-40B4-BE49-F238E27FC236}">
                <a16:creationId xmlns:a16="http://schemas.microsoft.com/office/drawing/2014/main" id="{784C7791-E445-4927-9E36-3F3742484FF9}"/>
              </a:ext>
            </a:extLst>
          </p:cNvPr>
          <p:cNvSpPr/>
          <p:nvPr/>
        </p:nvSpPr>
        <p:spPr>
          <a:xfrm>
            <a:off x="4188247" y="2711555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79" name="台形 78">
            <a:extLst>
              <a:ext uri="{FF2B5EF4-FFF2-40B4-BE49-F238E27FC236}">
                <a16:creationId xmlns:a16="http://schemas.microsoft.com/office/drawing/2014/main" id="{AE290F51-A6D7-4D35-A15A-7F1D3331DDAA}"/>
              </a:ext>
            </a:extLst>
          </p:cNvPr>
          <p:cNvSpPr/>
          <p:nvPr/>
        </p:nvSpPr>
        <p:spPr>
          <a:xfrm>
            <a:off x="3775172" y="2722425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8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0" name="台形 79">
            <a:extLst>
              <a:ext uri="{FF2B5EF4-FFF2-40B4-BE49-F238E27FC236}">
                <a16:creationId xmlns:a16="http://schemas.microsoft.com/office/drawing/2014/main" id="{65FBE768-499D-4C54-9089-8F5A26A14103}"/>
              </a:ext>
            </a:extLst>
          </p:cNvPr>
          <p:cNvSpPr/>
          <p:nvPr/>
        </p:nvSpPr>
        <p:spPr>
          <a:xfrm>
            <a:off x="4671980" y="2782212"/>
            <a:ext cx="125009" cy="65222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1" name="台形 80">
            <a:extLst>
              <a:ext uri="{FF2B5EF4-FFF2-40B4-BE49-F238E27FC236}">
                <a16:creationId xmlns:a16="http://schemas.microsoft.com/office/drawing/2014/main" id="{E0EF373B-E2F4-4B87-B951-DEBFDC7EC7FE}"/>
              </a:ext>
            </a:extLst>
          </p:cNvPr>
          <p:cNvSpPr/>
          <p:nvPr/>
        </p:nvSpPr>
        <p:spPr>
          <a:xfrm>
            <a:off x="5169299" y="2961573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2" name="台形 81">
            <a:extLst>
              <a:ext uri="{FF2B5EF4-FFF2-40B4-BE49-F238E27FC236}">
                <a16:creationId xmlns:a16="http://schemas.microsoft.com/office/drawing/2014/main" id="{338E27D9-39DF-4A44-B6E6-32A966E2321A}"/>
              </a:ext>
            </a:extLst>
          </p:cNvPr>
          <p:cNvSpPr/>
          <p:nvPr/>
        </p:nvSpPr>
        <p:spPr>
          <a:xfrm>
            <a:off x="4807859" y="2755036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3" name="台形 82">
            <a:extLst>
              <a:ext uri="{FF2B5EF4-FFF2-40B4-BE49-F238E27FC236}">
                <a16:creationId xmlns:a16="http://schemas.microsoft.com/office/drawing/2014/main" id="{55D48273-A3D1-4609-9DF4-543D2682379A}"/>
              </a:ext>
            </a:extLst>
          </p:cNvPr>
          <p:cNvSpPr/>
          <p:nvPr/>
        </p:nvSpPr>
        <p:spPr>
          <a:xfrm>
            <a:off x="4905692" y="2814823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15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F94B524C-1955-4D0E-AA71-ECEB28B7029A}"/>
              </a:ext>
            </a:extLst>
          </p:cNvPr>
          <p:cNvSpPr/>
          <p:nvPr/>
        </p:nvSpPr>
        <p:spPr>
          <a:xfrm>
            <a:off x="4106721" y="2787648"/>
            <a:ext cx="59787" cy="10326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6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5" name="台形 84">
            <a:extLst>
              <a:ext uri="{FF2B5EF4-FFF2-40B4-BE49-F238E27FC236}">
                <a16:creationId xmlns:a16="http://schemas.microsoft.com/office/drawing/2014/main" id="{8C9BB48B-2506-417D-846D-3BBA1B886562}"/>
              </a:ext>
            </a:extLst>
          </p:cNvPr>
          <p:cNvSpPr/>
          <p:nvPr/>
        </p:nvSpPr>
        <p:spPr>
          <a:xfrm>
            <a:off x="4068673" y="2657203"/>
            <a:ext cx="130445" cy="10870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942" dirty="0">
              <a:solidFill>
                <a:srgbClr val="FFFFFF"/>
              </a:solidFill>
            </a:endParaRPr>
          </a:p>
        </p:txBody>
      </p:sp>
      <p:sp>
        <p:nvSpPr>
          <p:cNvPr id="86" name="台形 85">
            <a:extLst>
              <a:ext uri="{FF2B5EF4-FFF2-40B4-BE49-F238E27FC236}">
                <a16:creationId xmlns:a16="http://schemas.microsoft.com/office/drawing/2014/main" id="{079E3605-8645-493F-981F-93ED792CC8C7}"/>
              </a:ext>
            </a:extLst>
          </p:cNvPr>
          <p:cNvSpPr/>
          <p:nvPr/>
        </p:nvSpPr>
        <p:spPr>
          <a:xfrm>
            <a:off x="5253546" y="3053972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7" name="台形 86">
            <a:extLst>
              <a:ext uri="{FF2B5EF4-FFF2-40B4-BE49-F238E27FC236}">
                <a16:creationId xmlns:a16="http://schemas.microsoft.com/office/drawing/2014/main" id="{26A08466-CDE7-4E40-B6CE-AFBF5A6D684B}"/>
              </a:ext>
            </a:extLst>
          </p:cNvPr>
          <p:cNvSpPr/>
          <p:nvPr/>
        </p:nvSpPr>
        <p:spPr>
          <a:xfrm>
            <a:off x="4389349" y="2635462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8" name="台形 87">
            <a:extLst>
              <a:ext uri="{FF2B5EF4-FFF2-40B4-BE49-F238E27FC236}">
                <a16:creationId xmlns:a16="http://schemas.microsoft.com/office/drawing/2014/main" id="{F8030D05-71CC-4E4B-8048-031B32BD3C7A}"/>
              </a:ext>
            </a:extLst>
          </p:cNvPr>
          <p:cNvSpPr/>
          <p:nvPr/>
        </p:nvSpPr>
        <p:spPr>
          <a:xfrm>
            <a:off x="4710025" y="2668073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89" name="台形 88">
            <a:extLst>
              <a:ext uri="{FF2B5EF4-FFF2-40B4-BE49-F238E27FC236}">
                <a16:creationId xmlns:a16="http://schemas.microsoft.com/office/drawing/2014/main" id="{B0F674C7-8061-4CD4-876E-902F60B9877E}"/>
              </a:ext>
            </a:extLst>
          </p:cNvPr>
          <p:cNvSpPr/>
          <p:nvPr/>
        </p:nvSpPr>
        <p:spPr>
          <a:xfrm>
            <a:off x="3677339" y="2950703"/>
            <a:ext cx="119574" cy="97834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18475" name="正方形/長方形 65">
            <a:extLst>
              <a:ext uri="{FF2B5EF4-FFF2-40B4-BE49-F238E27FC236}">
                <a16:creationId xmlns:a16="http://schemas.microsoft.com/office/drawing/2014/main" id="{B2986906-A715-4E88-8026-C4D475C7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84" y="2196572"/>
            <a:ext cx="2665963" cy="3693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4FFE8E8-7E97-47EC-B1B3-2DC5E616C370}"/>
              </a:ext>
            </a:extLst>
          </p:cNvPr>
          <p:cNvCxnSpPr/>
          <p:nvPr/>
        </p:nvCxnSpPr>
        <p:spPr>
          <a:xfrm rot="10800000" flipV="1">
            <a:off x="6666696" y="2472406"/>
            <a:ext cx="364158" cy="190232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77" name="正方形/長方形 90">
            <a:extLst>
              <a:ext uri="{FF2B5EF4-FFF2-40B4-BE49-F238E27FC236}">
                <a16:creationId xmlns:a16="http://schemas.microsoft.com/office/drawing/2014/main" id="{4D71E4C5-C1BB-4A92-9ED6-30CF79EE3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16" y="2211516"/>
            <a:ext cx="2664604" cy="36933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18478" name="テキスト ボックス 96">
            <a:extLst>
              <a:ext uri="{FF2B5EF4-FFF2-40B4-BE49-F238E27FC236}">
                <a16:creationId xmlns:a16="http://schemas.microsoft.com/office/drawing/2014/main" id="{8857567F-836C-49CF-8360-CF0BB5C6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634" y="1742733"/>
            <a:ext cx="1997433" cy="64633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Conventional Toner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479" name="テキスト ボックス 97">
            <a:extLst>
              <a:ext uri="{FF2B5EF4-FFF2-40B4-BE49-F238E27FC236}">
                <a16:creationId xmlns:a16="http://schemas.microsoft.com/office/drawing/2014/main" id="{384E6904-B420-4A2B-909A-D4823753A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53" y="3085226"/>
            <a:ext cx="6671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DVR</a:t>
            </a:r>
            <a:endParaRPr lang="ja-JP" altLang="en-US" dirty="0"/>
          </a:p>
        </p:txBody>
      </p:sp>
      <p:sp>
        <p:nvSpPr>
          <p:cNvPr id="18480" name="テキスト ボックス 98">
            <a:extLst>
              <a:ext uri="{FF2B5EF4-FFF2-40B4-BE49-F238E27FC236}">
                <a16:creationId xmlns:a16="http://schemas.microsoft.com/office/drawing/2014/main" id="{1D4BA24D-D44F-4808-8A7A-7D75A8E0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094" y="3089300"/>
            <a:ext cx="665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DVR</a:t>
            </a:r>
            <a:endParaRPr lang="ja-JP" altLang="en-US" dirty="0"/>
          </a:p>
        </p:txBody>
      </p:sp>
      <p:sp>
        <p:nvSpPr>
          <p:cNvPr id="18481" name="テキスト ボックス 99">
            <a:extLst>
              <a:ext uri="{FF2B5EF4-FFF2-40B4-BE49-F238E27FC236}">
                <a16:creationId xmlns:a16="http://schemas.microsoft.com/office/drawing/2014/main" id="{EFF00F3E-A415-424C-9721-1EB1ECFC7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367" y="2355549"/>
            <a:ext cx="625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DB</a:t>
            </a:r>
            <a:endParaRPr lang="ja-JP" altLang="en-US" dirty="0"/>
          </a:p>
        </p:txBody>
      </p:sp>
      <p:sp>
        <p:nvSpPr>
          <p:cNvPr id="18482" name="テキスト ボックス 100">
            <a:extLst>
              <a:ext uri="{FF2B5EF4-FFF2-40B4-BE49-F238E27FC236}">
                <a16:creationId xmlns:a16="http://schemas.microsoft.com/office/drawing/2014/main" id="{284C289B-2E14-456A-B0B1-59B63E31C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000" y="2380008"/>
            <a:ext cx="6236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dirty="0"/>
              <a:t>DB</a:t>
            </a:r>
            <a:endParaRPr lang="ja-JP" altLang="en-US" dirty="0"/>
          </a:p>
        </p:txBody>
      </p:sp>
      <p:sp>
        <p:nvSpPr>
          <p:cNvPr id="103" name="台形 102">
            <a:extLst>
              <a:ext uri="{FF2B5EF4-FFF2-40B4-BE49-F238E27FC236}">
                <a16:creationId xmlns:a16="http://schemas.microsoft.com/office/drawing/2014/main" id="{51F07647-0716-48F0-B536-0E12FC04FA36}"/>
              </a:ext>
            </a:extLst>
          </p:cNvPr>
          <p:cNvSpPr/>
          <p:nvPr/>
        </p:nvSpPr>
        <p:spPr>
          <a:xfrm>
            <a:off x="3674621" y="2831129"/>
            <a:ext cx="114139" cy="9239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sp>
        <p:nvSpPr>
          <p:cNvPr id="104" name="台形 103">
            <a:extLst>
              <a:ext uri="{FF2B5EF4-FFF2-40B4-BE49-F238E27FC236}">
                <a16:creationId xmlns:a16="http://schemas.microsoft.com/office/drawing/2014/main" id="{C2181055-CE5A-4BE7-9654-491572CF4D9A}"/>
              </a:ext>
            </a:extLst>
          </p:cNvPr>
          <p:cNvSpPr/>
          <p:nvPr/>
        </p:nvSpPr>
        <p:spPr>
          <a:xfrm>
            <a:off x="4954611" y="2719708"/>
            <a:ext cx="59787" cy="103268"/>
          </a:xfrm>
          <a:prstGeom prst="trapezoid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  <a:scene3d>
            <a:camera prst="orthographicFront">
              <a:rot lat="0" lon="0" rev="6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sz="942" dirty="0"/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06AE7BDF-2B38-4D3B-AE66-3BF42718A69E}"/>
              </a:ext>
            </a:extLst>
          </p:cNvPr>
          <p:cNvGraphicFramePr/>
          <p:nvPr/>
        </p:nvGraphicFramePr>
        <p:xfrm>
          <a:off x="2961251" y="3588808"/>
          <a:ext cx="2970335" cy="246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1" name="90 Diagrama">
            <a:extLst>
              <a:ext uri="{FF2B5EF4-FFF2-40B4-BE49-F238E27FC236}">
                <a16:creationId xmlns:a16="http://schemas.microsoft.com/office/drawing/2014/main" id="{6BE7637C-5668-43ED-B067-4408C5DE1940}"/>
              </a:ext>
            </a:extLst>
          </p:cNvPr>
          <p:cNvGraphicFramePr/>
          <p:nvPr/>
        </p:nvGraphicFramePr>
        <p:xfrm>
          <a:off x="6428278" y="3613903"/>
          <a:ext cx="2970335" cy="246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487" name="テキスト ボックス 96">
            <a:extLst>
              <a:ext uri="{FF2B5EF4-FFF2-40B4-BE49-F238E27FC236}">
                <a16:creationId xmlns:a16="http://schemas.microsoft.com/office/drawing/2014/main" id="{35CEA970-D4BD-472A-9B7E-9599CE16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896" y="1742733"/>
            <a:ext cx="2189025" cy="64633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1000">
                <a:srgbClr val="21D6E0"/>
              </a:gs>
              <a:gs pos="17999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IMEX Spherical Toner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488" name="タイトル 7">
            <a:extLst>
              <a:ext uri="{FF2B5EF4-FFF2-40B4-BE49-F238E27FC236}">
                <a16:creationId xmlns:a16="http://schemas.microsoft.com/office/drawing/2014/main" id="{E0DDF084-2422-49D3-941C-54A9037C6ADF}"/>
              </a:ext>
            </a:extLst>
          </p:cNvPr>
          <p:cNvSpPr txBox="1">
            <a:spLocks/>
          </p:cNvSpPr>
          <p:nvPr/>
        </p:nvSpPr>
        <p:spPr bwMode="auto">
          <a:xfrm>
            <a:off x="2573994" y="539689"/>
            <a:ext cx="7044012" cy="62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3644" dirty="0">
                <a:latin typeface="+mj-lt"/>
              </a:rPr>
              <a:t>Merits of IMEX SFS/MST technology</a:t>
            </a:r>
            <a:endParaRPr lang="ja-JP" altLang="en-US" sz="3644" dirty="0">
              <a:latin typeface="+mj-lt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49574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rc 4">
            <a:extLst>
              <a:ext uri="{FF2B5EF4-FFF2-40B4-BE49-F238E27FC236}">
                <a16:creationId xmlns:a16="http://schemas.microsoft.com/office/drawing/2014/main" id="{B09A7679-AC14-4B35-AF1A-541E2F22488D}"/>
              </a:ext>
            </a:extLst>
          </p:cNvPr>
          <p:cNvSpPr>
            <a:spLocks/>
          </p:cNvSpPr>
          <p:nvPr/>
        </p:nvSpPr>
        <p:spPr bwMode="auto">
          <a:xfrm rot="998880" flipV="1">
            <a:off x="3425962" y="2663997"/>
            <a:ext cx="1678115" cy="913113"/>
          </a:xfrm>
          <a:custGeom>
            <a:avLst/>
            <a:gdLst>
              <a:gd name="T0" fmla="*/ 0 w 39712"/>
              <a:gd name="T1" fmla="*/ 2147483647 h 21600"/>
              <a:gd name="T2" fmla="*/ 2147483647 w 39712"/>
              <a:gd name="T3" fmla="*/ 2147483647 h 21600"/>
              <a:gd name="T4" fmla="*/ 2147483647 w 39712"/>
              <a:gd name="T5" fmla="*/ 2147483647 h 21600"/>
              <a:gd name="T6" fmla="*/ 0 60000 65536"/>
              <a:gd name="T7" fmla="*/ 0 60000 65536"/>
              <a:gd name="T8" fmla="*/ 0 60000 65536"/>
              <a:gd name="T9" fmla="*/ 0 w 39712"/>
              <a:gd name="T10" fmla="*/ 0 h 21600"/>
              <a:gd name="T11" fmla="*/ 39712 w 39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12" h="21600" fill="none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</a:path>
              <a:path w="39712" h="21600" stroke="0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  <a:lnTo>
                  <a:pt x="18112" y="21600"/>
                </a:lnTo>
                <a:lnTo>
                  <a:pt x="0" y="983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3" name="Arc 5">
            <a:extLst>
              <a:ext uri="{FF2B5EF4-FFF2-40B4-BE49-F238E27FC236}">
                <a16:creationId xmlns:a16="http://schemas.microsoft.com/office/drawing/2014/main" id="{F24DEF65-CC4F-499B-B19C-E81E5B736726}"/>
              </a:ext>
            </a:extLst>
          </p:cNvPr>
          <p:cNvSpPr>
            <a:spLocks/>
          </p:cNvSpPr>
          <p:nvPr/>
        </p:nvSpPr>
        <p:spPr bwMode="auto">
          <a:xfrm rot="998880" flipV="1">
            <a:off x="7030855" y="2663997"/>
            <a:ext cx="1678116" cy="913113"/>
          </a:xfrm>
          <a:custGeom>
            <a:avLst/>
            <a:gdLst>
              <a:gd name="T0" fmla="*/ 0 w 39712"/>
              <a:gd name="T1" fmla="*/ 2147483647 h 21600"/>
              <a:gd name="T2" fmla="*/ 2147483647 w 39712"/>
              <a:gd name="T3" fmla="*/ 2147483647 h 21600"/>
              <a:gd name="T4" fmla="*/ 2147483647 w 39712"/>
              <a:gd name="T5" fmla="*/ 2147483647 h 21600"/>
              <a:gd name="T6" fmla="*/ 0 60000 65536"/>
              <a:gd name="T7" fmla="*/ 0 60000 65536"/>
              <a:gd name="T8" fmla="*/ 0 60000 65536"/>
              <a:gd name="T9" fmla="*/ 0 w 39712"/>
              <a:gd name="T10" fmla="*/ 0 h 21600"/>
              <a:gd name="T11" fmla="*/ 39712 w 3971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12" h="21600" fill="none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</a:path>
              <a:path w="39712" h="21600" stroke="0" extrusionOk="0">
                <a:moveTo>
                  <a:pt x="0" y="9830"/>
                </a:moveTo>
                <a:cubicBezTo>
                  <a:pt x="3984" y="3699"/>
                  <a:pt x="10800" y="-1"/>
                  <a:pt x="18112" y="0"/>
                </a:cubicBezTo>
                <a:cubicBezTo>
                  <a:pt x="30041" y="0"/>
                  <a:pt x="39712" y="9670"/>
                  <a:pt x="39712" y="21600"/>
                </a:cubicBezTo>
                <a:lnTo>
                  <a:pt x="18112" y="21600"/>
                </a:lnTo>
                <a:lnTo>
                  <a:pt x="0" y="983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CA03E14D-0CEC-4879-A626-0441A75D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7201" y="2294404"/>
            <a:ext cx="3456783" cy="19566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168D1307-C5B3-488E-83A3-D0CA1699C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8292" y="2303915"/>
            <a:ext cx="3456783" cy="19566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86" name="AutoShape 8">
            <a:extLst>
              <a:ext uri="{FF2B5EF4-FFF2-40B4-BE49-F238E27FC236}">
                <a16:creationId xmlns:a16="http://schemas.microsoft.com/office/drawing/2014/main" id="{4486D1A9-D832-464A-AC01-987D2CA3ADD3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3817296" y="2990109"/>
            <a:ext cx="978335" cy="45655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85" y="10800"/>
                </a:moveTo>
                <a:cubicBezTo>
                  <a:pt x="18185" y="6721"/>
                  <a:pt x="14878" y="3415"/>
                  <a:pt x="10800" y="3415"/>
                </a:cubicBezTo>
                <a:cubicBezTo>
                  <a:pt x="6721" y="3415"/>
                  <a:pt x="3415" y="6721"/>
                  <a:pt x="341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93" y="15208"/>
                </a:lnTo>
                <a:lnTo>
                  <a:pt x="15485" y="10800"/>
                </a:lnTo>
                <a:lnTo>
                  <a:pt x="18185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7" name="AutoShape 9">
            <a:extLst>
              <a:ext uri="{FF2B5EF4-FFF2-40B4-BE49-F238E27FC236}">
                <a16:creationId xmlns:a16="http://schemas.microsoft.com/office/drawing/2014/main" id="{26509AB9-68FF-4C29-8D02-C8D1D536C56F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404524" y="2990109"/>
            <a:ext cx="978335" cy="45655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85" y="10800"/>
                </a:moveTo>
                <a:cubicBezTo>
                  <a:pt x="18185" y="6721"/>
                  <a:pt x="14878" y="3415"/>
                  <a:pt x="10800" y="3415"/>
                </a:cubicBezTo>
                <a:cubicBezTo>
                  <a:pt x="6721" y="3415"/>
                  <a:pt x="3415" y="6721"/>
                  <a:pt x="341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93" y="15208"/>
                </a:lnTo>
                <a:lnTo>
                  <a:pt x="15485" y="10800"/>
                </a:lnTo>
                <a:lnTo>
                  <a:pt x="18185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8" name="Oval 10">
            <a:extLst>
              <a:ext uri="{FF2B5EF4-FFF2-40B4-BE49-F238E27FC236}">
                <a16:creationId xmlns:a16="http://schemas.microsoft.com/office/drawing/2014/main" id="{0DC090C4-0674-4734-A3C3-8B120BA4C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566" y="3503735"/>
            <a:ext cx="130445" cy="9783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89" name="Oval 11">
            <a:extLst>
              <a:ext uri="{FF2B5EF4-FFF2-40B4-BE49-F238E27FC236}">
                <a16:creationId xmlns:a16="http://schemas.microsoft.com/office/drawing/2014/main" id="{C1C68D40-1010-4D76-B35B-D4D2C536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844" y="3365137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0" name="Oval 12">
            <a:extLst>
              <a:ext uri="{FF2B5EF4-FFF2-40B4-BE49-F238E27FC236}">
                <a16:creationId xmlns:a16="http://schemas.microsoft.com/office/drawing/2014/main" id="{A7C2DB41-9031-4E2D-B8B1-80910B3B0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936" y="3442588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1" name="Oval 13">
            <a:extLst>
              <a:ext uri="{FF2B5EF4-FFF2-40B4-BE49-F238E27FC236}">
                <a16:creationId xmlns:a16="http://schemas.microsoft.com/office/drawing/2014/main" id="{5D0667AC-6E40-4F09-B868-F8D6808A6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352" y="3544499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2" name="Oval 14">
            <a:extLst>
              <a:ext uri="{FF2B5EF4-FFF2-40B4-BE49-F238E27FC236}">
                <a16:creationId xmlns:a16="http://schemas.microsoft.com/office/drawing/2014/main" id="{788BEB39-77B9-4867-B3FB-9C37774C8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60" y="3568957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3" name="Oval 15">
            <a:extLst>
              <a:ext uri="{FF2B5EF4-FFF2-40B4-BE49-F238E27FC236}">
                <a16:creationId xmlns:a16="http://schemas.microsoft.com/office/drawing/2014/main" id="{BB8B2134-FEEF-457E-A1F8-61F5BF8E4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7768" y="3581185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4" name="Oval 16">
            <a:extLst>
              <a:ext uri="{FF2B5EF4-FFF2-40B4-BE49-F238E27FC236}">
                <a16:creationId xmlns:a16="http://schemas.microsoft.com/office/drawing/2014/main" id="{43176FEC-17CA-424B-BB5F-5012CCDF2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477" y="3581185"/>
            <a:ext cx="118216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5" name="AutoShape 17">
            <a:extLst>
              <a:ext uri="{FF2B5EF4-FFF2-40B4-BE49-F238E27FC236}">
                <a16:creationId xmlns:a16="http://schemas.microsoft.com/office/drawing/2014/main" id="{6DFF984D-7063-40C7-BC1F-E823EA5D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260" y="3727935"/>
            <a:ext cx="587001" cy="130445"/>
          </a:xfrm>
          <a:prstGeom prst="downArrow">
            <a:avLst>
              <a:gd name="adj1" fmla="val 51389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496" name="Freeform 18">
            <a:extLst>
              <a:ext uri="{FF2B5EF4-FFF2-40B4-BE49-F238E27FC236}">
                <a16:creationId xmlns:a16="http://schemas.microsoft.com/office/drawing/2014/main" id="{1DF4540F-1E11-4B95-B18F-4D1EE57F85DB}"/>
              </a:ext>
            </a:extLst>
          </p:cNvPr>
          <p:cNvSpPr>
            <a:spLocks/>
          </p:cNvSpPr>
          <p:nvPr/>
        </p:nvSpPr>
        <p:spPr bwMode="auto">
          <a:xfrm>
            <a:off x="4926076" y="3316223"/>
            <a:ext cx="144033" cy="126367"/>
          </a:xfrm>
          <a:custGeom>
            <a:avLst/>
            <a:gdLst>
              <a:gd name="T0" fmla="*/ 0 w 106"/>
              <a:gd name="T1" fmla="*/ 2147483647 h 93"/>
              <a:gd name="T2" fmla="*/ 2147483647 w 106"/>
              <a:gd name="T3" fmla="*/ 0 h 93"/>
              <a:gd name="T4" fmla="*/ 2147483647 w 106"/>
              <a:gd name="T5" fmla="*/ 2147483647 h 93"/>
              <a:gd name="T6" fmla="*/ 2147483647 w 106"/>
              <a:gd name="T7" fmla="*/ 2147483647 h 93"/>
              <a:gd name="T8" fmla="*/ 2147483647 w 106"/>
              <a:gd name="T9" fmla="*/ 2147483647 h 93"/>
              <a:gd name="T10" fmla="*/ 2147483647 w 106"/>
              <a:gd name="T11" fmla="*/ 2147483647 h 93"/>
              <a:gd name="T12" fmla="*/ 2147483647 w 106"/>
              <a:gd name="T13" fmla="*/ 2147483647 h 93"/>
              <a:gd name="T14" fmla="*/ 0 w 106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93"/>
              <a:gd name="T26" fmla="*/ 106 w 10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93">
                <a:moveTo>
                  <a:pt x="0" y="66"/>
                </a:moveTo>
                <a:cubicBezTo>
                  <a:pt x="12" y="48"/>
                  <a:pt x="10" y="21"/>
                  <a:pt x="12" y="0"/>
                </a:cubicBezTo>
                <a:cubicBezTo>
                  <a:pt x="30" y="3"/>
                  <a:pt x="49" y="6"/>
                  <a:pt x="66" y="12"/>
                </a:cubicBezTo>
                <a:cubicBezTo>
                  <a:pt x="79" y="25"/>
                  <a:pt x="85" y="43"/>
                  <a:pt x="99" y="57"/>
                </a:cubicBezTo>
                <a:cubicBezTo>
                  <a:pt x="75" y="81"/>
                  <a:pt x="106" y="53"/>
                  <a:pt x="78" y="69"/>
                </a:cubicBezTo>
                <a:cubicBezTo>
                  <a:pt x="65" y="76"/>
                  <a:pt x="57" y="88"/>
                  <a:pt x="42" y="93"/>
                </a:cubicBezTo>
                <a:cubicBezTo>
                  <a:pt x="31" y="89"/>
                  <a:pt x="28" y="82"/>
                  <a:pt x="18" y="75"/>
                </a:cubicBezTo>
                <a:cubicBezTo>
                  <a:pt x="14" y="64"/>
                  <a:pt x="11" y="61"/>
                  <a:pt x="0" y="6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7" name="Freeform 19">
            <a:extLst>
              <a:ext uri="{FF2B5EF4-FFF2-40B4-BE49-F238E27FC236}">
                <a16:creationId xmlns:a16="http://schemas.microsoft.com/office/drawing/2014/main" id="{0015B1DA-9334-49AE-8C00-F75167BABE87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3390633" y="3098813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Freeform 20">
            <a:extLst>
              <a:ext uri="{FF2B5EF4-FFF2-40B4-BE49-F238E27FC236}">
                <a16:creationId xmlns:a16="http://schemas.microsoft.com/office/drawing/2014/main" id="{CDCEFD9D-CBA2-47C6-AF1D-AFF87EB8C3D1}"/>
              </a:ext>
            </a:extLst>
          </p:cNvPr>
          <p:cNvSpPr>
            <a:spLocks/>
          </p:cNvSpPr>
          <p:nvPr/>
        </p:nvSpPr>
        <p:spPr bwMode="auto">
          <a:xfrm>
            <a:off x="4730410" y="3446667"/>
            <a:ext cx="131803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Freeform 21">
            <a:extLst>
              <a:ext uri="{FF2B5EF4-FFF2-40B4-BE49-F238E27FC236}">
                <a16:creationId xmlns:a16="http://schemas.microsoft.com/office/drawing/2014/main" id="{1DC74C2E-FD89-46B6-9836-788ED7AE1DDD}"/>
              </a:ext>
            </a:extLst>
          </p:cNvPr>
          <p:cNvSpPr>
            <a:spLocks/>
          </p:cNvSpPr>
          <p:nvPr/>
        </p:nvSpPr>
        <p:spPr bwMode="auto">
          <a:xfrm>
            <a:off x="4599965" y="3511889"/>
            <a:ext cx="126367" cy="126367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93"/>
              <a:gd name="T26" fmla="*/ 93 w 93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93">
                <a:moveTo>
                  <a:pt x="6" y="87"/>
                </a:moveTo>
                <a:cubicBezTo>
                  <a:pt x="5" y="69"/>
                  <a:pt x="0" y="22"/>
                  <a:pt x="6" y="3"/>
                </a:cubicBezTo>
                <a:cubicBezTo>
                  <a:pt x="7" y="0"/>
                  <a:pt x="12" y="5"/>
                  <a:pt x="15" y="6"/>
                </a:cubicBezTo>
                <a:cubicBezTo>
                  <a:pt x="23" y="8"/>
                  <a:pt x="31" y="10"/>
                  <a:pt x="39" y="12"/>
                </a:cubicBezTo>
                <a:cubicBezTo>
                  <a:pt x="57" y="16"/>
                  <a:pt x="75" y="21"/>
                  <a:pt x="93" y="24"/>
                </a:cubicBezTo>
                <a:cubicBezTo>
                  <a:pt x="85" y="37"/>
                  <a:pt x="67" y="81"/>
                  <a:pt x="51" y="84"/>
                </a:cubicBezTo>
                <a:cubicBezTo>
                  <a:pt x="39" y="86"/>
                  <a:pt x="27" y="86"/>
                  <a:pt x="15" y="87"/>
                </a:cubicBezTo>
                <a:cubicBezTo>
                  <a:pt x="2" y="90"/>
                  <a:pt x="0" y="93"/>
                  <a:pt x="6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0" name="Freeform 22">
            <a:extLst>
              <a:ext uri="{FF2B5EF4-FFF2-40B4-BE49-F238E27FC236}">
                <a16:creationId xmlns:a16="http://schemas.microsoft.com/office/drawing/2014/main" id="{F723213E-9549-445A-8D84-908F816E7922}"/>
              </a:ext>
            </a:extLst>
          </p:cNvPr>
          <p:cNvSpPr>
            <a:spLocks/>
          </p:cNvSpPr>
          <p:nvPr/>
        </p:nvSpPr>
        <p:spPr bwMode="auto">
          <a:xfrm rot="10800000">
            <a:off x="4404297" y="3577110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1" name="Freeform 23">
            <a:extLst>
              <a:ext uri="{FF2B5EF4-FFF2-40B4-BE49-F238E27FC236}">
                <a16:creationId xmlns:a16="http://schemas.microsoft.com/office/drawing/2014/main" id="{8C449EAD-0A36-45C2-AC9F-BDC8019BBC0F}"/>
              </a:ext>
            </a:extLst>
          </p:cNvPr>
          <p:cNvSpPr>
            <a:spLocks/>
          </p:cNvSpPr>
          <p:nvPr/>
        </p:nvSpPr>
        <p:spPr bwMode="auto">
          <a:xfrm>
            <a:off x="4261623" y="3581186"/>
            <a:ext cx="144033" cy="126368"/>
          </a:xfrm>
          <a:custGeom>
            <a:avLst/>
            <a:gdLst>
              <a:gd name="T0" fmla="*/ 0 w 106"/>
              <a:gd name="T1" fmla="*/ 2147483647 h 93"/>
              <a:gd name="T2" fmla="*/ 2147483647 w 106"/>
              <a:gd name="T3" fmla="*/ 0 h 93"/>
              <a:gd name="T4" fmla="*/ 2147483647 w 106"/>
              <a:gd name="T5" fmla="*/ 2147483647 h 93"/>
              <a:gd name="T6" fmla="*/ 2147483647 w 106"/>
              <a:gd name="T7" fmla="*/ 2147483647 h 93"/>
              <a:gd name="T8" fmla="*/ 2147483647 w 106"/>
              <a:gd name="T9" fmla="*/ 2147483647 h 93"/>
              <a:gd name="T10" fmla="*/ 2147483647 w 106"/>
              <a:gd name="T11" fmla="*/ 2147483647 h 93"/>
              <a:gd name="T12" fmla="*/ 2147483647 w 106"/>
              <a:gd name="T13" fmla="*/ 2147483647 h 93"/>
              <a:gd name="T14" fmla="*/ 0 w 106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93"/>
              <a:gd name="T26" fmla="*/ 106 w 10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93">
                <a:moveTo>
                  <a:pt x="0" y="66"/>
                </a:moveTo>
                <a:cubicBezTo>
                  <a:pt x="12" y="48"/>
                  <a:pt x="10" y="21"/>
                  <a:pt x="12" y="0"/>
                </a:cubicBezTo>
                <a:cubicBezTo>
                  <a:pt x="30" y="3"/>
                  <a:pt x="49" y="6"/>
                  <a:pt x="66" y="12"/>
                </a:cubicBezTo>
                <a:cubicBezTo>
                  <a:pt x="79" y="25"/>
                  <a:pt x="85" y="43"/>
                  <a:pt x="99" y="57"/>
                </a:cubicBezTo>
                <a:cubicBezTo>
                  <a:pt x="75" y="81"/>
                  <a:pt x="106" y="53"/>
                  <a:pt x="78" y="69"/>
                </a:cubicBezTo>
                <a:cubicBezTo>
                  <a:pt x="65" y="76"/>
                  <a:pt x="57" y="88"/>
                  <a:pt x="42" y="93"/>
                </a:cubicBezTo>
                <a:cubicBezTo>
                  <a:pt x="31" y="89"/>
                  <a:pt x="28" y="82"/>
                  <a:pt x="18" y="75"/>
                </a:cubicBezTo>
                <a:cubicBezTo>
                  <a:pt x="14" y="64"/>
                  <a:pt x="11" y="61"/>
                  <a:pt x="0" y="6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2" name="Freeform 24">
            <a:extLst>
              <a:ext uri="{FF2B5EF4-FFF2-40B4-BE49-F238E27FC236}">
                <a16:creationId xmlns:a16="http://schemas.microsoft.com/office/drawing/2014/main" id="{446C8A51-7BCA-4DAD-84B6-991FC9F4E515}"/>
              </a:ext>
            </a:extLst>
          </p:cNvPr>
          <p:cNvSpPr>
            <a:spLocks/>
          </p:cNvSpPr>
          <p:nvPr/>
        </p:nvSpPr>
        <p:spPr bwMode="auto">
          <a:xfrm>
            <a:off x="4110797" y="3560806"/>
            <a:ext cx="131803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Freeform 25">
            <a:extLst>
              <a:ext uri="{FF2B5EF4-FFF2-40B4-BE49-F238E27FC236}">
                <a16:creationId xmlns:a16="http://schemas.microsoft.com/office/drawing/2014/main" id="{20A0F496-AABD-471D-A542-4625853A7E23}"/>
              </a:ext>
            </a:extLst>
          </p:cNvPr>
          <p:cNvSpPr>
            <a:spLocks/>
          </p:cNvSpPr>
          <p:nvPr/>
        </p:nvSpPr>
        <p:spPr bwMode="auto">
          <a:xfrm>
            <a:off x="3489825" y="3185777"/>
            <a:ext cx="131804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4" name="Freeform 26">
            <a:extLst>
              <a:ext uri="{FF2B5EF4-FFF2-40B4-BE49-F238E27FC236}">
                <a16:creationId xmlns:a16="http://schemas.microsoft.com/office/drawing/2014/main" id="{E9D64047-D6FB-41A2-8EDE-F7773FCE081C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4813295" y="3443948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5" name="Freeform 27">
            <a:extLst>
              <a:ext uri="{FF2B5EF4-FFF2-40B4-BE49-F238E27FC236}">
                <a16:creationId xmlns:a16="http://schemas.microsoft.com/office/drawing/2014/main" id="{3B5B2D3E-AFD7-4010-803B-96F652F92F4E}"/>
              </a:ext>
            </a:extLst>
          </p:cNvPr>
          <p:cNvSpPr>
            <a:spLocks/>
          </p:cNvSpPr>
          <p:nvPr/>
        </p:nvSpPr>
        <p:spPr bwMode="auto">
          <a:xfrm>
            <a:off x="3319977" y="2920810"/>
            <a:ext cx="126367" cy="126368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93"/>
              <a:gd name="T26" fmla="*/ 93 w 93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93">
                <a:moveTo>
                  <a:pt x="6" y="87"/>
                </a:moveTo>
                <a:cubicBezTo>
                  <a:pt x="5" y="69"/>
                  <a:pt x="0" y="22"/>
                  <a:pt x="6" y="3"/>
                </a:cubicBezTo>
                <a:cubicBezTo>
                  <a:pt x="7" y="0"/>
                  <a:pt x="12" y="5"/>
                  <a:pt x="15" y="6"/>
                </a:cubicBezTo>
                <a:cubicBezTo>
                  <a:pt x="23" y="8"/>
                  <a:pt x="31" y="10"/>
                  <a:pt x="39" y="12"/>
                </a:cubicBezTo>
                <a:cubicBezTo>
                  <a:pt x="57" y="16"/>
                  <a:pt x="75" y="21"/>
                  <a:pt x="93" y="24"/>
                </a:cubicBezTo>
                <a:cubicBezTo>
                  <a:pt x="85" y="37"/>
                  <a:pt x="67" y="81"/>
                  <a:pt x="51" y="84"/>
                </a:cubicBezTo>
                <a:cubicBezTo>
                  <a:pt x="39" y="86"/>
                  <a:pt x="27" y="86"/>
                  <a:pt x="15" y="87"/>
                </a:cubicBezTo>
                <a:cubicBezTo>
                  <a:pt x="2" y="90"/>
                  <a:pt x="0" y="93"/>
                  <a:pt x="6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6" name="Rectangle 28">
            <a:extLst>
              <a:ext uri="{FF2B5EF4-FFF2-40B4-BE49-F238E27FC236}">
                <a16:creationId xmlns:a16="http://schemas.microsoft.com/office/drawing/2014/main" id="{4F142BBE-C522-443F-8682-72A2A62D9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739" y="3874686"/>
            <a:ext cx="3065449" cy="65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07" name="Rectangle 29">
            <a:extLst>
              <a:ext uri="{FF2B5EF4-FFF2-40B4-BE49-F238E27FC236}">
                <a16:creationId xmlns:a16="http://schemas.microsoft.com/office/drawing/2014/main" id="{24A18B5D-B174-4192-A7A9-BDD678E0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966" y="3874686"/>
            <a:ext cx="3065449" cy="65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08" name="Oval 30">
            <a:extLst>
              <a:ext uri="{FF2B5EF4-FFF2-40B4-BE49-F238E27FC236}">
                <a16:creationId xmlns:a16="http://schemas.microsoft.com/office/drawing/2014/main" id="{B56D1A1C-9C60-40A5-9C5D-B5DE752A2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247" y="3972519"/>
            <a:ext cx="260890" cy="26089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09" name="Oval 31">
            <a:extLst>
              <a:ext uri="{FF2B5EF4-FFF2-40B4-BE49-F238E27FC236}">
                <a16:creationId xmlns:a16="http://schemas.microsoft.com/office/drawing/2014/main" id="{7DF2F970-50CB-4194-97C4-76EA472B7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5857" y="3968443"/>
            <a:ext cx="260890" cy="26089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0" name="AutoShape 32">
            <a:extLst>
              <a:ext uri="{FF2B5EF4-FFF2-40B4-BE49-F238E27FC236}">
                <a16:creationId xmlns:a16="http://schemas.microsoft.com/office/drawing/2014/main" id="{2D7A5DA0-3E70-496F-92C9-6E765381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741" y="3658638"/>
            <a:ext cx="65222" cy="195667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1" name="AutoShape 33">
            <a:extLst>
              <a:ext uri="{FF2B5EF4-FFF2-40B4-BE49-F238E27FC236}">
                <a16:creationId xmlns:a16="http://schemas.microsoft.com/office/drawing/2014/main" id="{2E8DA671-24B0-4A7A-8141-54F9A5E3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532" y="3723860"/>
            <a:ext cx="130445" cy="13044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2" name="AutoShape 34">
            <a:extLst>
              <a:ext uri="{FF2B5EF4-FFF2-40B4-BE49-F238E27FC236}">
                <a16:creationId xmlns:a16="http://schemas.microsoft.com/office/drawing/2014/main" id="{327F568B-1992-40BA-B56E-C9E1C9E98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629" y="3707556"/>
            <a:ext cx="114139" cy="126367"/>
          </a:xfrm>
          <a:prstGeom prst="downArrow">
            <a:avLst>
              <a:gd name="adj1" fmla="val 28574"/>
              <a:gd name="adj2" fmla="val 553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3" name="Text Box 35">
            <a:extLst>
              <a:ext uri="{FF2B5EF4-FFF2-40B4-BE49-F238E27FC236}">
                <a16:creationId xmlns:a16="http://schemas.microsoft.com/office/drawing/2014/main" id="{9237AE29-2DC3-43C2-8C7B-95D72B3F7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009" y="2873254"/>
            <a:ext cx="532649" cy="2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198" dirty="0">
                <a:latin typeface="ＨＧｺﾞｼｯｸE-PRO" pitchFamily="50" charset="-128"/>
                <a:ea typeface="ＨＧｺﾞｼｯｸE-PRO" pitchFamily="50" charset="-128"/>
              </a:rPr>
              <a:t>OPC</a:t>
            </a:r>
          </a:p>
        </p:txBody>
      </p:sp>
      <p:sp>
        <p:nvSpPr>
          <p:cNvPr id="20514" name="Text Box 36">
            <a:extLst>
              <a:ext uri="{FF2B5EF4-FFF2-40B4-BE49-F238E27FC236}">
                <a16:creationId xmlns:a16="http://schemas.microsoft.com/office/drawing/2014/main" id="{418BBB27-9B79-4FCF-A0E8-644D86DB7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306" y="2831130"/>
            <a:ext cx="527214" cy="27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sz="1198" dirty="0">
                <a:latin typeface="ＨＧｺﾞｼｯｸE-PRO" pitchFamily="50" charset="-128"/>
                <a:ea typeface="ＨＧｺﾞｼｯｸE-PRO" pitchFamily="50" charset="-128"/>
              </a:rPr>
              <a:t>OPC</a:t>
            </a:r>
          </a:p>
        </p:txBody>
      </p:sp>
      <p:sp>
        <p:nvSpPr>
          <p:cNvPr id="20515" name="Oval 40">
            <a:extLst>
              <a:ext uri="{FF2B5EF4-FFF2-40B4-BE49-F238E27FC236}">
                <a16:creationId xmlns:a16="http://schemas.microsoft.com/office/drawing/2014/main" id="{0AC52D28-625B-48C9-94D6-A1C0D3DCD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0509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6" name="Oval 41">
            <a:extLst>
              <a:ext uri="{FF2B5EF4-FFF2-40B4-BE49-F238E27FC236}">
                <a16:creationId xmlns:a16="http://schemas.microsoft.com/office/drawing/2014/main" id="{39935119-C872-4F35-99D2-31595A73B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18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7" name="Oval 42">
            <a:extLst>
              <a:ext uri="{FF2B5EF4-FFF2-40B4-BE49-F238E27FC236}">
                <a16:creationId xmlns:a16="http://schemas.microsoft.com/office/drawing/2014/main" id="{9F4D3DEA-8BF6-46FD-A6CE-3682B83F8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079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8" name="Oval 43">
            <a:extLst>
              <a:ext uri="{FF2B5EF4-FFF2-40B4-BE49-F238E27FC236}">
                <a16:creationId xmlns:a16="http://schemas.microsoft.com/office/drawing/2014/main" id="{5D47C9B7-BAC4-4822-A5CA-D0BE6D6E7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39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19" name="Oval 44">
            <a:extLst>
              <a:ext uri="{FF2B5EF4-FFF2-40B4-BE49-F238E27FC236}">
                <a16:creationId xmlns:a16="http://schemas.microsoft.com/office/drawing/2014/main" id="{E0F75CEA-37D9-4CD0-9F62-F0463777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801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20" name="Oval 45">
            <a:extLst>
              <a:ext uri="{FF2B5EF4-FFF2-40B4-BE49-F238E27FC236}">
                <a16:creationId xmlns:a16="http://schemas.microsoft.com/office/drawing/2014/main" id="{40CE2AE1-70CD-4CC8-8BF6-0BD2FC02A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662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21" name="Oval 46">
            <a:extLst>
              <a:ext uri="{FF2B5EF4-FFF2-40B4-BE49-F238E27FC236}">
                <a16:creationId xmlns:a16="http://schemas.microsoft.com/office/drawing/2014/main" id="{B58049D8-26AB-4469-B547-DE703FE73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522" y="3752394"/>
            <a:ext cx="118215" cy="11413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ja-JP" altLang="en-US" dirty="0"/>
          </a:p>
        </p:txBody>
      </p:sp>
      <p:sp>
        <p:nvSpPr>
          <p:cNvPr id="20522" name="Freeform 47">
            <a:extLst>
              <a:ext uri="{FF2B5EF4-FFF2-40B4-BE49-F238E27FC236}">
                <a16:creationId xmlns:a16="http://schemas.microsoft.com/office/drawing/2014/main" id="{C996158E-5D2F-4675-AC73-5BF189B4CF3C}"/>
              </a:ext>
            </a:extLst>
          </p:cNvPr>
          <p:cNvSpPr>
            <a:spLocks/>
          </p:cNvSpPr>
          <p:nvPr/>
        </p:nvSpPr>
        <p:spPr bwMode="auto">
          <a:xfrm rot="6949605">
            <a:off x="3817297" y="3732014"/>
            <a:ext cx="131803" cy="142673"/>
          </a:xfrm>
          <a:custGeom>
            <a:avLst/>
            <a:gdLst>
              <a:gd name="T0" fmla="*/ 0 w 97"/>
              <a:gd name="T1" fmla="*/ 2147483647 h 105"/>
              <a:gd name="T2" fmla="*/ 2147483647 w 97"/>
              <a:gd name="T3" fmla="*/ 2147483647 h 105"/>
              <a:gd name="T4" fmla="*/ 2147483647 w 97"/>
              <a:gd name="T5" fmla="*/ 0 h 105"/>
              <a:gd name="T6" fmla="*/ 2147483647 w 97"/>
              <a:gd name="T7" fmla="*/ 2147483647 h 105"/>
              <a:gd name="T8" fmla="*/ 2147483647 w 97"/>
              <a:gd name="T9" fmla="*/ 2147483647 h 105"/>
              <a:gd name="T10" fmla="*/ 2147483647 w 97"/>
              <a:gd name="T11" fmla="*/ 2147483647 h 105"/>
              <a:gd name="T12" fmla="*/ 2147483647 w 97"/>
              <a:gd name="T13" fmla="*/ 2147483647 h 105"/>
              <a:gd name="T14" fmla="*/ 2147483647 w 97"/>
              <a:gd name="T15" fmla="*/ 2147483647 h 105"/>
              <a:gd name="T16" fmla="*/ 2147483647 w 97"/>
              <a:gd name="T17" fmla="*/ 2147483647 h 105"/>
              <a:gd name="T18" fmla="*/ 2147483647 w 97"/>
              <a:gd name="T19" fmla="*/ 2147483647 h 105"/>
              <a:gd name="T20" fmla="*/ 2147483647 w 97"/>
              <a:gd name="T21" fmla="*/ 2147483647 h 1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7"/>
              <a:gd name="T34" fmla="*/ 0 h 105"/>
              <a:gd name="T35" fmla="*/ 97 w 97"/>
              <a:gd name="T36" fmla="*/ 105 h 1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7" h="105">
                <a:moveTo>
                  <a:pt x="0" y="66"/>
                </a:moveTo>
                <a:cubicBezTo>
                  <a:pt x="13" y="53"/>
                  <a:pt x="24" y="41"/>
                  <a:pt x="36" y="27"/>
                </a:cubicBezTo>
                <a:cubicBezTo>
                  <a:pt x="43" y="18"/>
                  <a:pt x="57" y="0"/>
                  <a:pt x="57" y="0"/>
                </a:cubicBezTo>
                <a:cubicBezTo>
                  <a:pt x="66" y="3"/>
                  <a:pt x="79" y="19"/>
                  <a:pt x="87" y="27"/>
                </a:cubicBezTo>
                <a:cubicBezTo>
                  <a:pt x="92" y="43"/>
                  <a:pt x="87" y="52"/>
                  <a:pt x="75" y="60"/>
                </a:cubicBezTo>
                <a:cubicBezTo>
                  <a:pt x="70" y="76"/>
                  <a:pt x="83" y="75"/>
                  <a:pt x="96" y="78"/>
                </a:cubicBezTo>
                <a:cubicBezTo>
                  <a:pt x="93" y="92"/>
                  <a:pt x="97" y="93"/>
                  <a:pt x="84" y="99"/>
                </a:cubicBezTo>
                <a:cubicBezTo>
                  <a:pt x="78" y="102"/>
                  <a:pt x="66" y="105"/>
                  <a:pt x="66" y="105"/>
                </a:cubicBezTo>
                <a:cubicBezTo>
                  <a:pt x="50" y="102"/>
                  <a:pt x="47" y="95"/>
                  <a:pt x="33" y="90"/>
                </a:cubicBezTo>
                <a:cubicBezTo>
                  <a:pt x="21" y="81"/>
                  <a:pt x="14" y="74"/>
                  <a:pt x="9" y="60"/>
                </a:cubicBezTo>
                <a:cubicBezTo>
                  <a:pt x="20" y="56"/>
                  <a:pt x="21" y="53"/>
                  <a:pt x="21" y="4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3" name="Freeform 48">
            <a:extLst>
              <a:ext uri="{FF2B5EF4-FFF2-40B4-BE49-F238E27FC236}">
                <a16:creationId xmlns:a16="http://schemas.microsoft.com/office/drawing/2014/main" id="{7CC1B81C-545F-4457-9454-F6DBB8B018C7}"/>
              </a:ext>
            </a:extLst>
          </p:cNvPr>
          <p:cNvSpPr>
            <a:spLocks/>
          </p:cNvSpPr>
          <p:nvPr/>
        </p:nvSpPr>
        <p:spPr bwMode="auto">
          <a:xfrm>
            <a:off x="3536024" y="3748320"/>
            <a:ext cx="126368" cy="126367"/>
          </a:xfrm>
          <a:custGeom>
            <a:avLst/>
            <a:gdLst>
              <a:gd name="T0" fmla="*/ 2147483647 w 93"/>
              <a:gd name="T1" fmla="*/ 2147483647 h 93"/>
              <a:gd name="T2" fmla="*/ 2147483647 w 93"/>
              <a:gd name="T3" fmla="*/ 2147483647 h 93"/>
              <a:gd name="T4" fmla="*/ 2147483647 w 93"/>
              <a:gd name="T5" fmla="*/ 2147483647 h 93"/>
              <a:gd name="T6" fmla="*/ 2147483647 w 93"/>
              <a:gd name="T7" fmla="*/ 2147483647 h 93"/>
              <a:gd name="T8" fmla="*/ 2147483647 w 93"/>
              <a:gd name="T9" fmla="*/ 2147483647 h 93"/>
              <a:gd name="T10" fmla="*/ 2147483647 w 93"/>
              <a:gd name="T11" fmla="*/ 2147483647 h 93"/>
              <a:gd name="T12" fmla="*/ 2147483647 w 93"/>
              <a:gd name="T13" fmla="*/ 2147483647 h 93"/>
              <a:gd name="T14" fmla="*/ 2147483647 w 93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"/>
              <a:gd name="T25" fmla="*/ 0 h 93"/>
              <a:gd name="T26" fmla="*/ 93 w 93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" h="93">
                <a:moveTo>
                  <a:pt x="6" y="87"/>
                </a:moveTo>
                <a:cubicBezTo>
                  <a:pt x="5" y="69"/>
                  <a:pt x="0" y="22"/>
                  <a:pt x="6" y="3"/>
                </a:cubicBezTo>
                <a:cubicBezTo>
                  <a:pt x="7" y="0"/>
                  <a:pt x="12" y="5"/>
                  <a:pt x="15" y="6"/>
                </a:cubicBezTo>
                <a:cubicBezTo>
                  <a:pt x="23" y="8"/>
                  <a:pt x="31" y="10"/>
                  <a:pt x="39" y="12"/>
                </a:cubicBezTo>
                <a:cubicBezTo>
                  <a:pt x="57" y="16"/>
                  <a:pt x="75" y="21"/>
                  <a:pt x="93" y="24"/>
                </a:cubicBezTo>
                <a:cubicBezTo>
                  <a:pt x="85" y="37"/>
                  <a:pt x="67" y="81"/>
                  <a:pt x="51" y="84"/>
                </a:cubicBezTo>
                <a:cubicBezTo>
                  <a:pt x="39" y="86"/>
                  <a:pt x="27" y="86"/>
                  <a:pt x="15" y="87"/>
                </a:cubicBezTo>
                <a:cubicBezTo>
                  <a:pt x="2" y="90"/>
                  <a:pt x="0" y="93"/>
                  <a:pt x="6" y="87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4" name="Freeform 49">
            <a:extLst>
              <a:ext uri="{FF2B5EF4-FFF2-40B4-BE49-F238E27FC236}">
                <a16:creationId xmlns:a16="http://schemas.microsoft.com/office/drawing/2014/main" id="{7A24D070-1249-49B1-AB15-606EE862CE8F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3398786" y="3745601"/>
            <a:ext cx="168491" cy="81528"/>
          </a:xfrm>
          <a:custGeom>
            <a:avLst/>
            <a:gdLst>
              <a:gd name="T0" fmla="*/ 0 w 124"/>
              <a:gd name="T1" fmla="*/ 2147483647 h 60"/>
              <a:gd name="T2" fmla="*/ 2147483647 w 124"/>
              <a:gd name="T3" fmla="*/ 2147483647 h 60"/>
              <a:gd name="T4" fmla="*/ 2147483647 w 124"/>
              <a:gd name="T5" fmla="*/ 2147483647 h 60"/>
              <a:gd name="T6" fmla="*/ 2147483647 w 124"/>
              <a:gd name="T7" fmla="*/ 0 h 60"/>
              <a:gd name="T8" fmla="*/ 2147483647 w 124"/>
              <a:gd name="T9" fmla="*/ 2147483647 h 60"/>
              <a:gd name="T10" fmla="*/ 2147483647 w 124"/>
              <a:gd name="T11" fmla="*/ 2147483647 h 60"/>
              <a:gd name="T12" fmla="*/ 2147483647 w 124"/>
              <a:gd name="T13" fmla="*/ 2147483647 h 60"/>
              <a:gd name="T14" fmla="*/ 0 w 124"/>
              <a:gd name="T15" fmla="*/ 2147483647 h 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4"/>
              <a:gd name="T25" fmla="*/ 0 h 60"/>
              <a:gd name="T26" fmla="*/ 124 w 124"/>
              <a:gd name="T27" fmla="*/ 60 h 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4" h="60">
                <a:moveTo>
                  <a:pt x="0" y="33"/>
                </a:moveTo>
                <a:cubicBezTo>
                  <a:pt x="25" y="29"/>
                  <a:pt x="51" y="20"/>
                  <a:pt x="75" y="12"/>
                </a:cubicBezTo>
                <a:cubicBezTo>
                  <a:pt x="86" y="8"/>
                  <a:pt x="97" y="7"/>
                  <a:pt x="108" y="3"/>
                </a:cubicBezTo>
                <a:cubicBezTo>
                  <a:pt x="111" y="2"/>
                  <a:pt x="117" y="0"/>
                  <a:pt x="117" y="0"/>
                </a:cubicBezTo>
                <a:cubicBezTo>
                  <a:pt x="119" y="3"/>
                  <a:pt x="122" y="5"/>
                  <a:pt x="123" y="9"/>
                </a:cubicBezTo>
                <a:cubicBezTo>
                  <a:pt x="124" y="15"/>
                  <a:pt x="102" y="53"/>
                  <a:pt x="99" y="54"/>
                </a:cubicBezTo>
                <a:cubicBezTo>
                  <a:pt x="79" y="59"/>
                  <a:pt x="91" y="56"/>
                  <a:pt x="63" y="60"/>
                </a:cubicBezTo>
                <a:cubicBezTo>
                  <a:pt x="51" y="59"/>
                  <a:pt x="6" y="46"/>
                  <a:pt x="0" y="33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5" name="Freeform 50">
            <a:extLst>
              <a:ext uri="{FF2B5EF4-FFF2-40B4-BE49-F238E27FC236}">
                <a16:creationId xmlns:a16="http://schemas.microsoft.com/office/drawing/2014/main" id="{92A7E257-E6C0-40BA-94D8-5B2D05EEE645}"/>
              </a:ext>
            </a:extLst>
          </p:cNvPr>
          <p:cNvSpPr>
            <a:spLocks/>
          </p:cNvSpPr>
          <p:nvPr/>
        </p:nvSpPr>
        <p:spPr bwMode="auto">
          <a:xfrm>
            <a:off x="3165073" y="3740167"/>
            <a:ext cx="144033" cy="126367"/>
          </a:xfrm>
          <a:custGeom>
            <a:avLst/>
            <a:gdLst>
              <a:gd name="T0" fmla="*/ 0 w 106"/>
              <a:gd name="T1" fmla="*/ 2147483647 h 93"/>
              <a:gd name="T2" fmla="*/ 2147483647 w 106"/>
              <a:gd name="T3" fmla="*/ 0 h 93"/>
              <a:gd name="T4" fmla="*/ 2147483647 w 106"/>
              <a:gd name="T5" fmla="*/ 2147483647 h 93"/>
              <a:gd name="T6" fmla="*/ 2147483647 w 106"/>
              <a:gd name="T7" fmla="*/ 2147483647 h 93"/>
              <a:gd name="T8" fmla="*/ 2147483647 w 106"/>
              <a:gd name="T9" fmla="*/ 2147483647 h 93"/>
              <a:gd name="T10" fmla="*/ 2147483647 w 106"/>
              <a:gd name="T11" fmla="*/ 2147483647 h 93"/>
              <a:gd name="T12" fmla="*/ 2147483647 w 106"/>
              <a:gd name="T13" fmla="*/ 2147483647 h 93"/>
              <a:gd name="T14" fmla="*/ 0 w 106"/>
              <a:gd name="T15" fmla="*/ 2147483647 h 9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"/>
              <a:gd name="T25" fmla="*/ 0 h 93"/>
              <a:gd name="T26" fmla="*/ 106 w 106"/>
              <a:gd name="T27" fmla="*/ 93 h 9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" h="93">
                <a:moveTo>
                  <a:pt x="0" y="66"/>
                </a:moveTo>
                <a:cubicBezTo>
                  <a:pt x="12" y="48"/>
                  <a:pt x="10" y="21"/>
                  <a:pt x="12" y="0"/>
                </a:cubicBezTo>
                <a:cubicBezTo>
                  <a:pt x="30" y="3"/>
                  <a:pt x="49" y="6"/>
                  <a:pt x="66" y="12"/>
                </a:cubicBezTo>
                <a:cubicBezTo>
                  <a:pt x="79" y="25"/>
                  <a:pt x="85" y="43"/>
                  <a:pt x="99" y="57"/>
                </a:cubicBezTo>
                <a:cubicBezTo>
                  <a:pt x="75" y="81"/>
                  <a:pt x="106" y="53"/>
                  <a:pt x="78" y="69"/>
                </a:cubicBezTo>
                <a:cubicBezTo>
                  <a:pt x="65" y="76"/>
                  <a:pt x="57" y="88"/>
                  <a:pt x="42" y="93"/>
                </a:cubicBezTo>
                <a:cubicBezTo>
                  <a:pt x="31" y="89"/>
                  <a:pt x="28" y="82"/>
                  <a:pt x="18" y="75"/>
                </a:cubicBezTo>
                <a:cubicBezTo>
                  <a:pt x="14" y="64"/>
                  <a:pt x="11" y="61"/>
                  <a:pt x="0" y="6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27" name="テキスト ボックス 96">
            <a:extLst>
              <a:ext uri="{FF2B5EF4-FFF2-40B4-BE49-F238E27FC236}">
                <a16:creationId xmlns:a16="http://schemas.microsoft.com/office/drawing/2014/main" id="{8AD87D3D-2E0E-4B33-BFC8-70A07ACB0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85" y="1851437"/>
            <a:ext cx="2189025" cy="646331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19000">
                <a:srgbClr val="21D6E0"/>
              </a:gs>
              <a:gs pos="28999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 dirty="0">
                <a:solidFill>
                  <a:schemeClr val="bg1"/>
                </a:solidFill>
              </a:rPr>
              <a:t>IMEX Spherical </a:t>
            </a:r>
            <a:r>
              <a:rPr lang="en-US" altLang="ja-JP" b="1" dirty="0" err="1">
                <a:solidFill>
                  <a:schemeClr val="bg1"/>
                </a:solidFill>
              </a:rPr>
              <a:t>Tner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0528" name="テキスト ボックス 96">
            <a:extLst>
              <a:ext uri="{FF2B5EF4-FFF2-40B4-BE49-F238E27FC236}">
                <a16:creationId xmlns:a16="http://schemas.microsoft.com/office/drawing/2014/main" id="{F4B3A7F1-F569-4105-9FEC-7A837B46C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090" y="1900354"/>
            <a:ext cx="1997433" cy="64633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bg1"/>
                </a:solidFill>
              </a:rPr>
              <a:t>Conventional Toner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20529" name="タイトル 7">
            <a:extLst>
              <a:ext uri="{FF2B5EF4-FFF2-40B4-BE49-F238E27FC236}">
                <a16:creationId xmlns:a16="http://schemas.microsoft.com/office/drawing/2014/main" id="{F53C6DFB-F4DF-4A2B-B07A-633FB18C1C43}"/>
              </a:ext>
            </a:extLst>
          </p:cNvPr>
          <p:cNvSpPr txBox="1">
            <a:spLocks/>
          </p:cNvSpPr>
          <p:nvPr/>
        </p:nvSpPr>
        <p:spPr bwMode="auto">
          <a:xfrm>
            <a:off x="2696286" y="983821"/>
            <a:ext cx="7044012" cy="4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ja-JP" sz="3644" dirty="0">
                <a:latin typeface="+mj-lt"/>
              </a:rPr>
              <a:t>Merits of IMEX SFS/MST technology</a:t>
            </a:r>
            <a:endParaRPr lang="ja-JP" altLang="en-US" sz="3644" dirty="0">
              <a:latin typeface="+mj-lt"/>
            </a:endParaRPr>
          </a:p>
        </p:txBody>
      </p:sp>
      <p:graphicFrame>
        <p:nvGraphicFramePr>
          <p:cNvPr id="61" name="60 Diagrama">
            <a:extLst>
              <a:ext uri="{FF2B5EF4-FFF2-40B4-BE49-F238E27FC236}">
                <a16:creationId xmlns:a16="http://schemas.microsoft.com/office/drawing/2014/main" id="{B25428BA-E41B-455C-8414-202939DB4F09}"/>
              </a:ext>
            </a:extLst>
          </p:cNvPr>
          <p:cNvGraphicFramePr/>
          <p:nvPr>
            <p:extLst/>
          </p:nvPr>
        </p:nvGraphicFramePr>
        <p:xfrm>
          <a:off x="3106227" y="4513321"/>
          <a:ext cx="2893614" cy="1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2" name="61 Diagrama">
            <a:extLst>
              <a:ext uri="{FF2B5EF4-FFF2-40B4-BE49-F238E27FC236}">
                <a16:creationId xmlns:a16="http://schemas.microsoft.com/office/drawing/2014/main" id="{88012F3C-7513-4EE5-9E9B-D681B8F9F6F9}"/>
              </a:ext>
            </a:extLst>
          </p:cNvPr>
          <p:cNvGraphicFramePr/>
          <p:nvPr>
            <p:extLst/>
          </p:nvPr>
        </p:nvGraphicFramePr>
        <p:xfrm>
          <a:off x="6573253" y="4538417"/>
          <a:ext cx="2893614" cy="154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484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968"/>
    </mc:Choice>
    <mc:Fallback xmlns="">
      <p:transition advTm="7596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5068-52AE-4F90-976F-477F36AF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Robustness and stability – post additive blending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3C57-49D6-41F0-811C-27D55C2DD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04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dirty="0">
                <a:latin typeface="+mj-lt"/>
              </a:rPr>
              <a:t>Post additives protect the toner surface from physical impact and subsequent build up on cartridge components. IMEX applies up-to-date material, optimized post additive formulas and blending processes for robust surface protection.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600" b="1" dirty="0">
                <a:latin typeface="+mj-lt"/>
              </a:rPr>
              <a:t>Benefit 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Long life surface protection 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Reduced component wear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Robust on worn/used components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600" b="1" dirty="0">
                <a:latin typeface="+mj-lt"/>
              </a:rPr>
              <a:t>Technologies</a:t>
            </a:r>
            <a:r>
              <a:rPr lang="en-GB" sz="26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Post additive package formula - materials and design</a:t>
            </a: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   Optimized blending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A043-D4F0-4B2B-AE7F-362F87246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IMEX Confidential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52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33F6-91B9-43BF-90A5-9DE06F516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Diligent quality control and total design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2EB2F-4B4D-4927-9380-2C813CBDD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538" y="1847850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GB" sz="3100" dirty="0">
                <a:latin typeface="+mj-lt"/>
              </a:rPr>
              <a:t>Throughout the production process great care is taken to ensure that each product conforms to its tightly controlled specification and in accordance with our ISO accreditation.</a:t>
            </a:r>
          </a:p>
          <a:p>
            <a:endParaRPr lang="en-GB" sz="3100" dirty="0">
              <a:latin typeface="+mj-lt"/>
            </a:endParaRPr>
          </a:p>
          <a:p>
            <a:r>
              <a:rPr lang="en-GB" sz="3100" dirty="0">
                <a:latin typeface="+mj-lt"/>
              </a:rPr>
              <a:t>Our attention to detail ensures that our customers receive the highest image quality toners made with state of the art technology.</a:t>
            </a:r>
          </a:p>
          <a:p>
            <a:endParaRPr lang="en-GB" sz="3100" dirty="0">
              <a:latin typeface="+mj-lt"/>
            </a:endParaRPr>
          </a:p>
          <a:p>
            <a:r>
              <a:rPr lang="en-US" sz="3100" dirty="0">
                <a:latin typeface="+mj-lt"/>
              </a:rPr>
              <a:t>From the development of new products to final lot qualification, we constantly review every step of the process to ensure the best quality products.</a:t>
            </a:r>
            <a:endParaRPr lang="en-GB" sz="3100" dirty="0">
              <a:latin typeface="+mj-lt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4969" dirty="0"/>
              <a:t>Thank you.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4236-5C3E-4CB7-BF30-E3D5AE9E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IMEX Confidential</a:t>
            </a:r>
          </a:p>
        </p:txBody>
      </p:sp>
    </p:spTree>
    <p:extLst>
      <p:ext uri="{BB962C8B-B14F-4D97-AF65-F5344CB8AC3E}">
        <p14:creationId xmlns:p14="http://schemas.microsoft.com/office/powerpoint/2010/main" val="7820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355" y="257097"/>
            <a:ext cx="9144000" cy="891075"/>
          </a:xfrm>
        </p:spPr>
        <p:txBody>
          <a:bodyPr>
            <a:normAutofit fontScale="90000"/>
          </a:bodyPr>
          <a:lstStyle/>
          <a:p>
            <a:r>
              <a:rPr lang="de-DE" dirty="0"/>
              <a:t> IMEX Global Locations 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2198077"/>
            <a:ext cx="9144000" cy="3059724"/>
          </a:xfrm>
        </p:spPr>
        <p:txBody>
          <a:bodyPr>
            <a:normAutofit/>
          </a:bodyPr>
          <a:lstStyle/>
          <a:p>
            <a:pPr lvl="0"/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E4EEC6-847E-4341-A17F-13E73B90C3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2" y="1148172"/>
            <a:ext cx="10075465" cy="53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9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63769"/>
            <a:ext cx="9144000" cy="1028700"/>
          </a:xfrm>
        </p:spPr>
        <p:txBody>
          <a:bodyPr>
            <a:normAutofit/>
          </a:bodyPr>
          <a:lstStyle/>
          <a:p>
            <a:r>
              <a:rPr lang="de-DE" dirty="0" err="1"/>
              <a:t>Hiratsuka</a:t>
            </a:r>
            <a:r>
              <a:rPr lang="de-DE" dirty="0"/>
              <a:t> Headoffice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B2C368-AFCC-4595-9F1C-AC9A6FB8E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"/>
          <a:stretch/>
        </p:blipFill>
        <p:spPr>
          <a:xfrm>
            <a:off x="2668344" y="1371601"/>
            <a:ext cx="7237193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2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254977"/>
            <a:ext cx="9144000" cy="817685"/>
          </a:xfrm>
        </p:spPr>
        <p:txBody>
          <a:bodyPr>
            <a:normAutofit/>
          </a:bodyPr>
          <a:lstStyle/>
          <a:p>
            <a:r>
              <a:rPr lang="de-DE" sz="4800" dirty="0"/>
              <a:t>Okayama Factory</a:t>
            </a:r>
            <a:endParaRPr lang="en-US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21C268-6177-4663-9951-F4F2E798A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91" y="1227852"/>
            <a:ext cx="6609957" cy="52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59053"/>
            <a:ext cx="9144000" cy="922401"/>
          </a:xfrm>
        </p:spPr>
        <p:txBody>
          <a:bodyPr>
            <a:normAutofit/>
          </a:bodyPr>
          <a:lstStyle/>
          <a:p>
            <a:r>
              <a:rPr lang="de-DE" dirty="0"/>
              <a:t>IMEX </a:t>
            </a:r>
            <a:r>
              <a:rPr lang="de-DE" dirty="0" err="1"/>
              <a:t>America</a:t>
            </a:r>
            <a:r>
              <a:rPr lang="de-DE" dirty="0"/>
              <a:t> </a:t>
            </a:r>
            <a:r>
              <a:rPr lang="de-DE" dirty="0" err="1"/>
              <a:t>Corperation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BE2DAF8-0455-43A3-B9BA-E013E2452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92" y="1329840"/>
            <a:ext cx="7158809" cy="53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B78520-4E7E-425D-9045-E9791F4B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67055"/>
            <a:ext cx="9144000" cy="808891"/>
          </a:xfrm>
        </p:spPr>
        <p:txBody>
          <a:bodyPr>
            <a:normAutofit fontScale="90000"/>
          </a:bodyPr>
          <a:lstStyle/>
          <a:p>
            <a:r>
              <a:rPr lang="de-DE" dirty="0"/>
              <a:t>IMEX European Offices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696A4B-4DA5-4803-9BFB-28DF28348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D0FCEC-EDA6-439A-BC9B-0510FD38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0" y="1303704"/>
            <a:ext cx="8070773" cy="53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83488-99FB-41B0-8636-DBD4F6E1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776" y="0"/>
            <a:ext cx="10394024" cy="1325563"/>
          </a:xfrm>
        </p:spPr>
        <p:txBody>
          <a:bodyPr/>
          <a:lstStyle/>
          <a:p>
            <a:r>
              <a:rPr lang="de-DE" dirty="0"/>
              <a:t>                                </a:t>
            </a:r>
            <a:r>
              <a:rPr lang="de-DE" sz="4400" dirty="0"/>
              <a:t>Critical R&amp;D Devices</a:t>
            </a:r>
            <a:endParaRPr lang="en-US" sz="44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2689C03-269D-4416-B97E-F506C28C9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lvl5pPr marL="1890065" indent="0">
              <a:buNone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</a:t>
            </a:r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endParaRPr lang="de-DE" dirty="0"/>
          </a:p>
          <a:p>
            <a:pPr lvl="4"/>
            <a:r>
              <a:rPr lang="de-DE" dirty="0" err="1"/>
              <a:t>Climatic</a:t>
            </a:r>
            <a:r>
              <a:rPr lang="de-DE" dirty="0"/>
              <a:t> Chambers</a:t>
            </a:r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AA6EAC-9C93-4B4D-89E4-A2B06D653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76" y="1502916"/>
            <a:ext cx="5136224" cy="385216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872170-CE08-478A-8AFD-FA8B1015D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76" y="1502916"/>
            <a:ext cx="5529687" cy="361839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FBAC14E-CD61-4A9E-9D40-A7210FADB1E6}"/>
              </a:ext>
            </a:extLst>
          </p:cNvPr>
          <p:cNvSpPr/>
          <p:nvPr/>
        </p:nvSpPr>
        <p:spPr>
          <a:xfrm>
            <a:off x="7840021" y="5715298"/>
            <a:ext cx="2665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  <a:r>
              <a:rPr lang="de-DE" sz="2400" dirty="0"/>
              <a:t>Ultramicrotome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770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AF668-CD47-4AAE-9504-5C0096A7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         </a:t>
            </a:r>
            <a:r>
              <a:rPr lang="de-DE" sz="4400" dirty="0"/>
              <a:t>Critical R&amp;D Devices</a:t>
            </a:r>
            <a:endParaRPr lang="en-US" sz="44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7AD0F96-C051-41C3-81BC-2BC21A0F5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35" y="1690689"/>
            <a:ext cx="6527007" cy="4351338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IMEX Confidential</a:t>
            </a:r>
          </a:p>
        </p:txBody>
      </p:sp>
      <p:pic>
        <p:nvPicPr>
          <p:cNvPr id="5" name="Picture 105" descr="教育（ＴＫ　original）">
            <a:extLst>
              <a:ext uri="{FF2B5EF4-FFF2-40B4-BE49-F238E27FC236}">
                <a16:creationId xmlns:a16="http://schemas.microsoft.com/office/drawing/2014/main" id="{191759DA-DB21-4482-9A7A-16AAD001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39" y="1690689"/>
            <a:ext cx="2611614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6" descr="教育（ＴＫ　他社）">
            <a:extLst>
              <a:ext uri="{FF2B5EF4-FFF2-40B4-BE49-F238E27FC236}">
                <a16:creationId xmlns:a16="http://schemas.microsoft.com/office/drawing/2014/main" id="{33ACF7D6-1258-4448-9F17-CB0ECB512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39" y="4252914"/>
            <a:ext cx="2629077" cy="260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A8A0E8A-818D-4A0E-8DF4-B497F7C8A49A}"/>
              </a:ext>
            </a:extLst>
          </p:cNvPr>
          <p:cNvSpPr/>
          <p:nvPr/>
        </p:nvSpPr>
        <p:spPr>
          <a:xfrm>
            <a:off x="1460174" y="6123542"/>
            <a:ext cx="3873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/>
            <a:r>
              <a:rPr lang="de-DE" dirty="0"/>
              <a:t>TEM </a:t>
            </a:r>
            <a:r>
              <a:rPr lang="de-DE" dirty="0" err="1"/>
              <a:t>Microscope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1157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evo Microsoft PowerPoint Presentation.pptx" id="{56EB85AF-F846-4203-A6B2-248FAE3CBE6F}" vid="{8B5AD5B9-83BB-45E2-8EF4-0B55190F360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WITH LOGO</Template>
  <TotalTime>0</TotalTime>
  <Words>901</Words>
  <Application>Microsoft Office PowerPoint</Application>
  <PresentationFormat>Breitbild</PresentationFormat>
  <Paragraphs>183</Paragraphs>
  <Slides>25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7" baseType="lpstr">
      <vt:lpstr>ＭＳ Ｐゴシック</vt:lpstr>
      <vt:lpstr>ＭＳ Ｐ明朝</vt:lpstr>
      <vt:lpstr>Arial</vt:lpstr>
      <vt:lpstr>Calibri</vt:lpstr>
      <vt:lpstr>Calibri Light</vt:lpstr>
      <vt:lpstr>ＨＧｺﾞｼｯｸE-PRO</vt:lpstr>
      <vt:lpstr>Tahoma</vt:lpstr>
      <vt:lpstr>Verdana</vt:lpstr>
      <vt:lpstr>Wingdings</vt:lpstr>
      <vt:lpstr>TEMPLATE WITH LOGO</vt:lpstr>
      <vt:lpstr>グラフ</vt:lpstr>
      <vt:lpstr>Photo Editor 写真</vt:lpstr>
      <vt:lpstr> </vt:lpstr>
      <vt:lpstr>IMEX Company Introduction </vt:lpstr>
      <vt:lpstr> IMEX Global Locations </vt:lpstr>
      <vt:lpstr>Hiratsuka Headoffice</vt:lpstr>
      <vt:lpstr>Okayama Factory</vt:lpstr>
      <vt:lpstr>IMEX America Corperation</vt:lpstr>
      <vt:lpstr>IMEX European Offices</vt:lpstr>
      <vt:lpstr>                                Critical R&amp;D Devices</vt:lpstr>
      <vt:lpstr>                                Critical R&amp;D Devices</vt:lpstr>
      <vt:lpstr>                               Critical R&amp;D Devices</vt:lpstr>
      <vt:lpstr>                      Critical R&amp;D Devices</vt:lpstr>
      <vt:lpstr>New Generation Toner Technology</vt:lpstr>
      <vt:lpstr>New Generation Technology </vt:lpstr>
      <vt:lpstr>Low Temperature Fusing</vt:lpstr>
      <vt:lpstr>Resin Technology</vt:lpstr>
      <vt:lpstr>IMEX Polyester Toner vs Styrene Acrylic </vt:lpstr>
      <vt:lpstr>Transfer Efficiency</vt:lpstr>
      <vt:lpstr>PowerPoint-Präsentation</vt:lpstr>
      <vt:lpstr>Chemically made toners vs SFS/MST toners</vt:lpstr>
      <vt:lpstr>SFS/MST Technology vs chemically made toners</vt:lpstr>
      <vt:lpstr>Pulverised toner vs SFS/MST toners</vt:lpstr>
      <vt:lpstr>PowerPoint-Präsentation</vt:lpstr>
      <vt:lpstr>PowerPoint-Präsentation</vt:lpstr>
      <vt:lpstr>Robustness and stability – post additive blending</vt:lpstr>
      <vt:lpstr>Diligent quality control and total design concept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Knak</dc:creator>
  <cp:lastModifiedBy>Peter Knak</cp:lastModifiedBy>
  <cp:revision>20</cp:revision>
  <dcterms:created xsi:type="dcterms:W3CDTF">2018-05-10T14:20:03Z</dcterms:created>
  <dcterms:modified xsi:type="dcterms:W3CDTF">2018-05-22T13:24:10Z</dcterms:modified>
</cp:coreProperties>
</file>